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9" r:id="rId3"/>
    <p:sldId id="260" r:id="rId5"/>
    <p:sldId id="281" r:id="rId6"/>
    <p:sldId id="266" r:id="rId7"/>
    <p:sldId id="262" r:id="rId8"/>
    <p:sldId id="272" r:id="rId9"/>
    <p:sldId id="265" r:id="rId10"/>
    <p:sldId id="263" r:id="rId11"/>
    <p:sldId id="276" r:id="rId12"/>
    <p:sldId id="271" r:id="rId13"/>
    <p:sldId id="267" r:id="rId14"/>
    <p:sldId id="282" r:id="rId15"/>
    <p:sldId id="270"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1312" autoAdjust="0"/>
  </p:normalViewPr>
  <p:slideViewPr>
    <p:cSldViewPr snapToGrid="0" snapToObjects="1">
      <p:cViewPr varScale="1">
        <p:scale>
          <a:sx n="66" d="100"/>
          <a:sy n="66" d="100"/>
        </p:scale>
        <p:origin x="8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4860D-D973-452E-9234-9F01DE4E15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EBE68-28C8-4D23-81A6-5B7245066A6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大家下午好，接下来我将为大家介绍我的项目——仿京东商城。</a:t>
            </a:r>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第三部分项目演示——</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我的项目介绍到此结束，感谢大家的聆听。</a:t>
            </a:r>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本次介绍分为项目背景、项目架构及模块划分、项目演示这三个部分。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第一部分项目背景，</a:t>
            </a:r>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第一部分项目背景，</a:t>
            </a:r>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近年来，中国涌现出了一大批电子商务公司。中国电子商务研究中心数据显示，截止到</a:t>
            </a:r>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年底，中国电子商务市场交易规模达</a:t>
            </a:r>
            <a:r>
              <a:rPr lang="en-US" altLang="zh-CN" sz="1200" kern="1200" dirty="0">
                <a:solidFill>
                  <a:schemeClr val="tx1"/>
                </a:solidFill>
                <a:effectLst/>
                <a:latin typeface="+mn-lt"/>
                <a:ea typeface="+mn-ea"/>
                <a:cs typeface="+mn-cs"/>
              </a:rPr>
              <a:t>7.85</a:t>
            </a:r>
            <a:r>
              <a:rPr lang="zh-CN" altLang="zh-CN" sz="1200" kern="1200" dirty="0">
                <a:solidFill>
                  <a:schemeClr val="tx1"/>
                </a:solidFill>
                <a:effectLst/>
                <a:latin typeface="+mn-lt"/>
                <a:ea typeface="+mn-ea"/>
                <a:cs typeface="+mn-cs"/>
              </a:rPr>
              <a:t>万亿人民币，同比增长</a:t>
            </a:r>
            <a:r>
              <a:rPr lang="en-US" altLang="zh-CN" sz="1200" kern="1200" dirty="0">
                <a:solidFill>
                  <a:schemeClr val="tx1"/>
                </a:solidFill>
                <a:effectLst/>
                <a:latin typeface="+mn-lt"/>
                <a:ea typeface="+mn-ea"/>
                <a:cs typeface="+mn-cs"/>
              </a:rPr>
              <a:t>30.83%</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B2B</a:t>
            </a:r>
            <a:r>
              <a:rPr lang="zh-CN" altLang="zh-CN" sz="1200" kern="1200" dirty="0">
                <a:solidFill>
                  <a:schemeClr val="tx1"/>
                </a:solidFill>
                <a:effectLst/>
                <a:latin typeface="+mn-lt"/>
                <a:ea typeface="+mn-ea"/>
                <a:cs typeface="+mn-cs"/>
              </a:rPr>
              <a:t>电子商务交易额达</a:t>
            </a:r>
            <a:r>
              <a:rPr lang="en-US" altLang="zh-CN" sz="1200" kern="1200" dirty="0">
                <a:solidFill>
                  <a:schemeClr val="tx1"/>
                </a:solidFill>
                <a:effectLst/>
                <a:latin typeface="+mn-lt"/>
                <a:ea typeface="+mn-ea"/>
                <a:cs typeface="+mn-cs"/>
              </a:rPr>
              <a:t>6.25</a:t>
            </a:r>
            <a:r>
              <a:rPr lang="zh-CN" altLang="zh-CN" sz="1200" kern="1200" dirty="0">
                <a:solidFill>
                  <a:schemeClr val="tx1"/>
                </a:solidFill>
                <a:effectLst/>
                <a:latin typeface="+mn-lt"/>
                <a:ea typeface="+mn-ea"/>
                <a:cs typeface="+mn-cs"/>
              </a:rPr>
              <a:t>万亿，同比增长</a:t>
            </a:r>
            <a:r>
              <a:rPr lang="en-US" altLang="zh-CN" sz="1200" kern="1200" dirty="0">
                <a:solidFill>
                  <a:schemeClr val="tx1"/>
                </a:solidFill>
                <a:effectLst/>
                <a:latin typeface="+mn-lt"/>
                <a:ea typeface="+mn-ea"/>
                <a:cs typeface="+mn-cs"/>
              </a:rPr>
              <a:t>27%</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年全年，中国电子商务市场交易额达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万亿人民币，同比增长</a:t>
            </a:r>
            <a:r>
              <a:rPr lang="en-US"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，占</a:t>
            </a:r>
            <a:r>
              <a:rPr lang="en-US" altLang="zh-CN" sz="1200" kern="1200" dirty="0">
                <a:solidFill>
                  <a:schemeClr val="tx1"/>
                </a:solidFill>
                <a:effectLst/>
                <a:latin typeface="+mn-lt"/>
                <a:ea typeface="+mn-ea"/>
                <a:cs typeface="+mn-cs"/>
              </a:rPr>
              <a:t>GDP</a:t>
            </a:r>
            <a:r>
              <a:rPr lang="zh-CN" altLang="zh-CN" sz="1200" kern="1200" dirty="0">
                <a:solidFill>
                  <a:schemeClr val="tx1"/>
                </a:solidFill>
                <a:effectLst/>
                <a:latin typeface="+mn-lt"/>
                <a:ea typeface="+mn-ea"/>
                <a:cs typeface="+mn-cs"/>
              </a:rPr>
              <a:t>比重上升到</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年，电子商务占</a:t>
            </a:r>
            <a:r>
              <a:rPr lang="en-US" altLang="zh-CN" sz="1200" kern="1200" dirty="0">
                <a:solidFill>
                  <a:schemeClr val="tx1"/>
                </a:solidFill>
                <a:effectLst/>
                <a:latin typeface="+mn-lt"/>
                <a:ea typeface="+mn-ea"/>
                <a:cs typeface="+mn-cs"/>
              </a:rPr>
              <a:t>GDP</a:t>
            </a:r>
            <a:r>
              <a:rPr lang="zh-CN" altLang="zh-CN" sz="1200" kern="1200" dirty="0">
                <a:solidFill>
                  <a:schemeClr val="tx1"/>
                </a:solidFill>
                <a:effectLst/>
                <a:latin typeface="+mn-lt"/>
                <a:ea typeface="+mn-ea"/>
                <a:cs typeface="+mn-cs"/>
              </a:rPr>
              <a:t>的比重已经高达</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第二部分，项目架构及模块划分。</a:t>
            </a:r>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完整的电商项目大致有这些模块，分为前台和后台。其中</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后台管理系统：管理商品、类目、商品规格属性、用户管理以及内容发布等功能。</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前台系统：用户可以在前台系统中进行注册、登录、浏览商品、下单等操作。</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购物车系统：提供购物车功能、添加商品、删除商品等操作。</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订单系统：提供下单、查询订单、修改订单状态。</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搜索系统：提供商品的搜索功能。</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单点登录系统：为多个系统之间提供用户登录凭证以及查询登录用户的信息。</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本项目主要实现了门户、注册</a:t>
            </a:r>
            <a:r>
              <a:rPr lang="en-US" altLang="zh-CN" sz="1200" kern="1200" dirty="0">
                <a:solidFill>
                  <a:schemeClr val="tx1"/>
                </a:solidFill>
                <a:effectLst/>
                <a:latin typeface="+mn-lt"/>
                <a:ea typeface="+mn-ea"/>
                <a:cs typeface="+mn-cs"/>
              </a:rPr>
              <a:t>&amp;</a:t>
            </a:r>
            <a:r>
              <a:rPr lang="zh-CN" altLang="zh-CN" sz="1200" kern="1200" dirty="0">
                <a:solidFill>
                  <a:schemeClr val="tx1"/>
                </a:solidFill>
                <a:effectLst/>
                <a:latin typeface="+mn-lt"/>
                <a:ea typeface="+mn-ea"/>
                <a:cs typeface="+mn-cs"/>
              </a:rPr>
              <a:t>登录、、、这些前台功能和商品管理、</a:t>
            </a:r>
            <a:r>
              <a:rPr lang="en-US" altLang="zh-CN" sz="1200" kern="1200" dirty="0">
                <a:solidFill>
                  <a:schemeClr val="tx1"/>
                </a:solidFill>
                <a:effectLst/>
                <a:latin typeface="+mn-lt"/>
                <a:ea typeface="+mn-ea"/>
                <a:cs typeface="+mn-cs"/>
              </a:rPr>
              <a:t>CMS</a:t>
            </a:r>
            <a:r>
              <a:rPr lang="zh-CN" altLang="zh-CN" sz="1200" kern="1200" dirty="0">
                <a:solidFill>
                  <a:schemeClr val="tx1"/>
                </a:solidFill>
                <a:effectLst/>
                <a:latin typeface="+mn-lt"/>
                <a:ea typeface="+mn-ea"/>
                <a:cs typeface="+mn-cs"/>
              </a:rPr>
              <a:t>这两个后台功能。</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最终的项目架构图为。</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本项目中使用到的技术有这些，其中</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框架为——；数据库、缓存、搜索有——；</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容器有——；还有一些其他技术——；</a:t>
            </a:r>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第三部分项目演示——</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6FBEBE68-28C8-4D23-81A6-5B7245066A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tags" Target="../tags/tag419.xml"/><Relationship Id="rId78" Type="http://schemas.openxmlformats.org/officeDocument/2006/relationships/tags" Target="../tags/tag488.xml"/><Relationship Id="rId77" Type="http://schemas.openxmlformats.org/officeDocument/2006/relationships/tags" Target="../tags/tag487.xml"/><Relationship Id="rId76" Type="http://schemas.openxmlformats.org/officeDocument/2006/relationships/tags" Target="../tags/tag486.xml"/><Relationship Id="rId75" Type="http://schemas.openxmlformats.org/officeDocument/2006/relationships/tags" Target="../tags/tag485.xml"/><Relationship Id="rId74" Type="http://schemas.openxmlformats.org/officeDocument/2006/relationships/tags" Target="../tags/tag484.xml"/><Relationship Id="rId73" Type="http://schemas.openxmlformats.org/officeDocument/2006/relationships/tags" Target="../tags/tag483.xml"/><Relationship Id="rId72" Type="http://schemas.openxmlformats.org/officeDocument/2006/relationships/tags" Target="../tags/tag482.xml"/><Relationship Id="rId71" Type="http://schemas.openxmlformats.org/officeDocument/2006/relationships/tags" Target="../tags/tag481.xml"/><Relationship Id="rId70" Type="http://schemas.openxmlformats.org/officeDocument/2006/relationships/tags" Target="../tags/tag480.xml"/><Relationship Id="rId7" Type="http://schemas.openxmlformats.org/officeDocument/2006/relationships/tags" Target="../tags/tag418.xml"/><Relationship Id="rId69" Type="http://schemas.openxmlformats.org/officeDocument/2006/relationships/tags" Target="../tags/tag479.xml"/><Relationship Id="rId68" Type="http://schemas.openxmlformats.org/officeDocument/2006/relationships/tags" Target="../tags/tag478.xml"/><Relationship Id="rId67" Type="http://schemas.openxmlformats.org/officeDocument/2006/relationships/tags" Target="../tags/tag477.xml"/><Relationship Id="rId66" Type="http://schemas.openxmlformats.org/officeDocument/2006/relationships/tags" Target="../tags/tag476.xml"/><Relationship Id="rId65" Type="http://schemas.openxmlformats.org/officeDocument/2006/relationships/tags" Target="../tags/tag475.xml"/><Relationship Id="rId64" Type="http://schemas.openxmlformats.org/officeDocument/2006/relationships/tags" Target="../tags/tag474.xml"/><Relationship Id="rId63" Type="http://schemas.openxmlformats.org/officeDocument/2006/relationships/tags" Target="../tags/tag473.xml"/><Relationship Id="rId62" Type="http://schemas.openxmlformats.org/officeDocument/2006/relationships/tags" Target="../tags/tag472.xml"/><Relationship Id="rId61" Type="http://schemas.openxmlformats.org/officeDocument/2006/relationships/tags" Target="../tags/tag471.xml"/><Relationship Id="rId60" Type="http://schemas.openxmlformats.org/officeDocument/2006/relationships/tags" Target="../tags/tag470.xml"/><Relationship Id="rId6" Type="http://schemas.openxmlformats.org/officeDocument/2006/relationships/tags" Target="../tags/tag417.xml"/><Relationship Id="rId59" Type="http://schemas.openxmlformats.org/officeDocument/2006/relationships/tags" Target="../tags/tag469.xml"/><Relationship Id="rId58" Type="http://schemas.openxmlformats.org/officeDocument/2006/relationships/tags" Target="../tags/tag468.xml"/><Relationship Id="rId57" Type="http://schemas.openxmlformats.org/officeDocument/2006/relationships/tags" Target="../tags/tag467.xml"/><Relationship Id="rId56" Type="http://schemas.openxmlformats.org/officeDocument/2006/relationships/tags" Target="../tags/tag466.xml"/><Relationship Id="rId55" Type="http://schemas.openxmlformats.org/officeDocument/2006/relationships/tags" Target="../tags/tag465.xml"/><Relationship Id="rId54" Type="http://schemas.openxmlformats.org/officeDocument/2006/relationships/tags" Target="../tags/tag464.xml"/><Relationship Id="rId53" Type="http://schemas.openxmlformats.org/officeDocument/2006/relationships/tags" Target="../tags/tag463.xml"/><Relationship Id="rId52" Type="http://schemas.openxmlformats.org/officeDocument/2006/relationships/tags" Target="../tags/tag462.xml"/><Relationship Id="rId51" Type="http://schemas.openxmlformats.org/officeDocument/2006/relationships/tags" Target="../tags/tag461.xml"/><Relationship Id="rId50" Type="http://schemas.openxmlformats.org/officeDocument/2006/relationships/tags" Target="../tags/tag460.xml"/><Relationship Id="rId5" Type="http://schemas.openxmlformats.org/officeDocument/2006/relationships/tags" Target="../tags/tag416.xml"/><Relationship Id="rId49" Type="http://schemas.openxmlformats.org/officeDocument/2006/relationships/tags" Target="../tags/tag459.xml"/><Relationship Id="rId48" Type="http://schemas.openxmlformats.org/officeDocument/2006/relationships/tags" Target="../tags/tag458.xml"/><Relationship Id="rId47" Type="http://schemas.openxmlformats.org/officeDocument/2006/relationships/tags" Target="../tags/tag457.xml"/><Relationship Id="rId46" Type="http://schemas.openxmlformats.org/officeDocument/2006/relationships/tags" Target="../tags/tag456.xml"/><Relationship Id="rId45" Type="http://schemas.openxmlformats.org/officeDocument/2006/relationships/tags" Target="../tags/tag455.xml"/><Relationship Id="rId44" Type="http://schemas.openxmlformats.org/officeDocument/2006/relationships/tags" Target="../tags/tag454.xml"/><Relationship Id="rId43" Type="http://schemas.openxmlformats.org/officeDocument/2006/relationships/tags" Target="../tags/tag453.xml"/><Relationship Id="rId42" Type="http://schemas.openxmlformats.org/officeDocument/2006/relationships/tags" Target="../tags/tag452.xml"/><Relationship Id="rId41" Type="http://schemas.openxmlformats.org/officeDocument/2006/relationships/tags" Target="../tags/tag451.xml"/><Relationship Id="rId40" Type="http://schemas.openxmlformats.org/officeDocument/2006/relationships/tags" Target="../tags/tag450.xml"/><Relationship Id="rId4" Type="http://schemas.openxmlformats.org/officeDocument/2006/relationships/image" Target="../media/image3.png"/><Relationship Id="rId39" Type="http://schemas.openxmlformats.org/officeDocument/2006/relationships/tags" Target="../tags/tag449.xml"/><Relationship Id="rId38" Type="http://schemas.openxmlformats.org/officeDocument/2006/relationships/image" Target="../media/image4.png"/><Relationship Id="rId37" Type="http://schemas.openxmlformats.org/officeDocument/2006/relationships/tags" Target="../tags/tag448.xml"/><Relationship Id="rId36" Type="http://schemas.openxmlformats.org/officeDocument/2006/relationships/tags" Target="../tags/tag447.xml"/><Relationship Id="rId35" Type="http://schemas.openxmlformats.org/officeDocument/2006/relationships/tags" Target="../tags/tag446.xml"/><Relationship Id="rId34" Type="http://schemas.openxmlformats.org/officeDocument/2006/relationships/tags" Target="../tags/tag445.xml"/><Relationship Id="rId33" Type="http://schemas.openxmlformats.org/officeDocument/2006/relationships/tags" Target="../tags/tag444.xml"/><Relationship Id="rId32" Type="http://schemas.openxmlformats.org/officeDocument/2006/relationships/tags" Target="../tags/tag443.xml"/><Relationship Id="rId31" Type="http://schemas.openxmlformats.org/officeDocument/2006/relationships/tags" Target="../tags/tag442.xml"/><Relationship Id="rId30" Type="http://schemas.openxmlformats.org/officeDocument/2006/relationships/tags" Target="../tags/tag441.xml"/><Relationship Id="rId3" Type="http://schemas.openxmlformats.org/officeDocument/2006/relationships/tags" Target="../tags/tag415.xml"/><Relationship Id="rId29" Type="http://schemas.openxmlformats.org/officeDocument/2006/relationships/tags" Target="../tags/tag440.xml"/><Relationship Id="rId28" Type="http://schemas.openxmlformats.org/officeDocument/2006/relationships/tags" Target="../tags/tag439.xml"/><Relationship Id="rId27" Type="http://schemas.openxmlformats.org/officeDocument/2006/relationships/tags" Target="../tags/tag438.xml"/><Relationship Id="rId26" Type="http://schemas.openxmlformats.org/officeDocument/2006/relationships/tags" Target="../tags/tag437.xml"/><Relationship Id="rId25" Type="http://schemas.openxmlformats.org/officeDocument/2006/relationships/tags" Target="../tags/tag436.xml"/><Relationship Id="rId24" Type="http://schemas.openxmlformats.org/officeDocument/2006/relationships/tags" Target="../tags/tag435.xml"/><Relationship Id="rId23" Type="http://schemas.openxmlformats.org/officeDocument/2006/relationships/tags" Target="../tags/tag434.xml"/><Relationship Id="rId22" Type="http://schemas.openxmlformats.org/officeDocument/2006/relationships/tags" Target="../tags/tag433.xml"/><Relationship Id="rId21" Type="http://schemas.openxmlformats.org/officeDocument/2006/relationships/tags" Target="../tags/tag432.xml"/><Relationship Id="rId20" Type="http://schemas.openxmlformats.org/officeDocument/2006/relationships/tags" Target="../tags/tag431.xml"/><Relationship Id="rId2" Type="http://schemas.openxmlformats.org/officeDocument/2006/relationships/tags" Target="../tags/tag414.xml"/><Relationship Id="rId19" Type="http://schemas.openxmlformats.org/officeDocument/2006/relationships/tags" Target="../tags/tag430.xml"/><Relationship Id="rId18" Type="http://schemas.openxmlformats.org/officeDocument/2006/relationships/tags" Target="../tags/tag429.xml"/><Relationship Id="rId17" Type="http://schemas.openxmlformats.org/officeDocument/2006/relationships/tags" Target="../tags/tag428.xml"/><Relationship Id="rId16" Type="http://schemas.openxmlformats.org/officeDocument/2006/relationships/tags" Target="../tags/tag427.xml"/><Relationship Id="rId15" Type="http://schemas.openxmlformats.org/officeDocument/2006/relationships/tags" Target="../tags/tag426.xml"/><Relationship Id="rId14" Type="http://schemas.openxmlformats.org/officeDocument/2006/relationships/tags" Target="../tags/tag425.xml"/><Relationship Id="rId13" Type="http://schemas.openxmlformats.org/officeDocument/2006/relationships/tags" Target="../tags/tag424.xml"/><Relationship Id="rId12" Type="http://schemas.openxmlformats.org/officeDocument/2006/relationships/tags" Target="../tags/tag423.xml"/><Relationship Id="rId11" Type="http://schemas.openxmlformats.org/officeDocument/2006/relationships/tags" Target="../tags/tag422.xml"/><Relationship Id="rId10" Type="http://schemas.openxmlformats.org/officeDocument/2006/relationships/tags" Target="../tags/tag4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94.xml"/><Relationship Id="rId8" Type="http://schemas.openxmlformats.org/officeDocument/2006/relationships/tags" Target="../tags/tag493.xml"/><Relationship Id="rId7" Type="http://schemas.openxmlformats.org/officeDocument/2006/relationships/tags" Target="../tags/tag492.xml"/><Relationship Id="rId6" Type="http://schemas.openxmlformats.org/officeDocument/2006/relationships/image" Target="../media/image2.png"/><Relationship Id="rId5" Type="http://schemas.openxmlformats.org/officeDocument/2006/relationships/tags" Target="../tags/tag491.xml"/><Relationship Id="rId4" Type="http://schemas.openxmlformats.org/officeDocument/2006/relationships/image" Target="../media/image1.jpeg"/><Relationship Id="rId3" Type="http://schemas.openxmlformats.org/officeDocument/2006/relationships/tags" Target="../tags/tag490.xml"/><Relationship Id="rId2" Type="http://schemas.openxmlformats.org/officeDocument/2006/relationships/tags" Target="../tags/tag489.xml"/><Relationship Id="rId12" Type="http://schemas.openxmlformats.org/officeDocument/2006/relationships/tags" Target="../tags/tag497.xml"/><Relationship Id="rId11" Type="http://schemas.openxmlformats.org/officeDocument/2006/relationships/tags" Target="../tags/tag496.xml"/><Relationship Id="rId10" Type="http://schemas.openxmlformats.org/officeDocument/2006/relationships/tags" Target="../tags/tag49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05.xml"/><Relationship Id="rId8" Type="http://schemas.openxmlformats.org/officeDocument/2006/relationships/tags" Target="../tags/tag504.xml"/><Relationship Id="rId7" Type="http://schemas.openxmlformats.org/officeDocument/2006/relationships/tags" Target="../tags/tag503.xml"/><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5" Type="http://schemas.openxmlformats.org/officeDocument/2006/relationships/tags" Target="../tags/tag511.xml"/><Relationship Id="rId14" Type="http://schemas.openxmlformats.org/officeDocument/2006/relationships/tags" Target="../tags/tag510.xml"/><Relationship Id="rId13" Type="http://schemas.openxmlformats.org/officeDocument/2006/relationships/tags" Target="../tags/tag509.xml"/><Relationship Id="rId12" Type="http://schemas.openxmlformats.org/officeDocument/2006/relationships/tags" Target="../tags/tag508.xml"/><Relationship Id="rId11" Type="http://schemas.openxmlformats.org/officeDocument/2006/relationships/tags" Target="../tags/tag507.xml"/><Relationship Id="rId10" Type="http://schemas.openxmlformats.org/officeDocument/2006/relationships/tags" Target="../tags/tag50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18.xml"/><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tags" Target="../tags/tag514.xml"/><Relationship Id="rId4" Type="http://schemas.openxmlformats.org/officeDocument/2006/relationships/image" Target="../media/image5.png"/><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image" Target="../media/image5.png"/><Relationship Id="rId3" Type="http://schemas.openxmlformats.org/officeDocument/2006/relationships/tags" Target="../tags/tag520.xml"/><Relationship Id="rId2" Type="http://schemas.openxmlformats.org/officeDocument/2006/relationships/tags" Target="../tags/tag519.xml"/><Relationship Id="rId10" Type="http://schemas.openxmlformats.org/officeDocument/2006/relationships/tags" Target="../tags/tag52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34.xml"/><Relationship Id="rId8" Type="http://schemas.openxmlformats.org/officeDocument/2006/relationships/tags" Target="../tags/tag533.xml"/><Relationship Id="rId7" Type="http://schemas.openxmlformats.org/officeDocument/2006/relationships/tags" Target="../tags/tag532.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 Id="rId3" Type="http://schemas.openxmlformats.org/officeDocument/2006/relationships/tags" Target="../tags/tag528.xml"/><Relationship Id="rId2" Type="http://schemas.openxmlformats.org/officeDocument/2006/relationships/tags" Target="../tags/tag527.xml"/><Relationship Id="rId11" Type="http://schemas.openxmlformats.org/officeDocument/2006/relationships/tags" Target="../tags/tag536.xml"/><Relationship Id="rId10" Type="http://schemas.openxmlformats.org/officeDocument/2006/relationships/tags" Target="../tags/tag53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44.xml"/><Relationship Id="rId8" Type="http://schemas.openxmlformats.org/officeDocument/2006/relationships/tags" Target="../tags/tag543.xml"/><Relationship Id="rId7" Type="http://schemas.openxmlformats.org/officeDocument/2006/relationships/tags" Target="../tags/tag542.xml"/><Relationship Id="rId6" Type="http://schemas.openxmlformats.org/officeDocument/2006/relationships/tags" Target="../tags/tag541.xml"/><Relationship Id="rId5" Type="http://schemas.openxmlformats.org/officeDocument/2006/relationships/tags" Target="../tags/tag540.xml"/><Relationship Id="rId4" Type="http://schemas.openxmlformats.org/officeDocument/2006/relationships/tags" Target="../tags/tag539.xml"/><Relationship Id="rId3" Type="http://schemas.openxmlformats.org/officeDocument/2006/relationships/tags" Target="../tags/tag538.xml"/><Relationship Id="rId2" Type="http://schemas.openxmlformats.org/officeDocument/2006/relationships/tags" Target="../tags/tag537.xml"/><Relationship Id="rId18" Type="http://schemas.openxmlformats.org/officeDocument/2006/relationships/tags" Target="../tags/tag553.xml"/><Relationship Id="rId17" Type="http://schemas.openxmlformats.org/officeDocument/2006/relationships/tags" Target="../tags/tag552.xml"/><Relationship Id="rId16" Type="http://schemas.openxmlformats.org/officeDocument/2006/relationships/tags" Target="../tags/tag551.xml"/><Relationship Id="rId15" Type="http://schemas.openxmlformats.org/officeDocument/2006/relationships/tags" Target="../tags/tag550.xml"/><Relationship Id="rId14" Type="http://schemas.openxmlformats.org/officeDocument/2006/relationships/tags" Target="../tags/tag549.xml"/><Relationship Id="rId13" Type="http://schemas.openxmlformats.org/officeDocument/2006/relationships/tags" Target="../tags/tag548.xml"/><Relationship Id="rId12" Type="http://schemas.openxmlformats.org/officeDocument/2006/relationships/tags" Target="../tags/tag547.xml"/><Relationship Id="rId11" Type="http://schemas.openxmlformats.org/officeDocument/2006/relationships/tags" Target="../tags/tag546.xml"/><Relationship Id="rId10" Type="http://schemas.openxmlformats.org/officeDocument/2006/relationships/tags" Target="../tags/tag54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59.xml"/><Relationship Id="rId8" Type="http://schemas.openxmlformats.org/officeDocument/2006/relationships/tags" Target="../tags/tag558.xml"/><Relationship Id="rId7" Type="http://schemas.openxmlformats.org/officeDocument/2006/relationships/image" Target="../media/image7.png"/><Relationship Id="rId6" Type="http://schemas.openxmlformats.org/officeDocument/2006/relationships/tags" Target="../tags/tag557.xml"/><Relationship Id="rId5" Type="http://schemas.openxmlformats.org/officeDocument/2006/relationships/tags" Target="../tags/tag556.xml"/><Relationship Id="rId4" Type="http://schemas.openxmlformats.org/officeDocument/2006/relationships/image" Target="../media/image6.png"/><Relationship Id="rId3" Type="http://schemas.openxmlformats.org/officeDocument/2006/relationships/tags" Target="../tags/tag555.xml"/><Relationship Id="rId2" Type="http://schemas.openxmlformats.org/officeDocument/2006/relationships/tags" Target="../tags/tag554.xml"/><Relationship Id="rId17" Type="http://schemas.openxmlformats.org/officeDocument/2006/relationships/tags" Target="../tags/tag567.xml"/><Relationship Id="rId16" Type="http://schemas.openxmlformats.org/officeDocument/2006/relationships/tags" Target="../tags/tag566.xml"/><Relationship Id="rId15" Type="http://schemas.openxmlformats.org/officeDocument/2006/relationships/tags" Target="../tags/tag565.xml"/><Relationship Id="rId14" Type="http://schemas.openxmlformats.org/officeDocument/2006/relationships/tags" Target="../tags/tag564.xml"/><Relationship Id="rId13" Type="http://schemas.openxmlformats.org/officeDocument/2006/relationships/tags" Target="../tags/tag563.xml"/><Relationship Id="rId12" Type="http://schemas.openxmlformats.org/officeDocument/2006/relationships/tags" Target="../tags/tag562.xml"/><Relationship Id="rId11" Type="http://schemas.openxmlformats.org/officeDocument/2006/relationships/tags" Target="../tags/tag561.xml"/><Relationship Id="rId10" Type="http://schemas.openxmlformats.org/officeDocument/2006/relationships/tags" Target="../tags/tag560.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image" Target="../media/image8.png"/><Relationship Id="rId7" Type="http://schemas.openxmlformats.org/officeDocument/2006/relationships/tags" Target="../tags/tag572.xml"/><Relationship Id="rId6" Type="http://schemas.openxmlformats.org/officeDocument/2006/relationships/tags" Target="../tags/tag571.xml"/><Relationship Id="rId5" Type="http://schemas.openxmlformats.org/officeDocument/2006/relationships/image" Target="../media/image6.png"/><Relationship Id="rId4" Type="http://schemas.openxmlformats.org/officeDocument/2006/relationships/tags" Target="../tags/tag570.xml"/><Relationship Id="rId3" Type="http://schemas.openxmlformats.org/officeDocument/2006/relationships/tags" Target="../tags/tag569.xml"/><Relationship Id="rId2" Type="http://schemas.openxmlformats.org/officeDocument/2006/relationships/tags" Target="../tags/tag568.xml"/><Relationship Id="rId14" Type="http://schemas.openxmlformats.org/officeDocument/2006/relationships/tags" Target="../tags/tag578.xml"/><Relationship Id="rId13" Type="http://schemas.openxmlformats.org/officeDocument/2006/relationships/tags" Target="../tags/tag577.xml"/><Relationship Id="rId12" Type="http://schemas.openxmlformats.org/officeDocument/2006/relationships/tags" Target="../tags/tag576.xml"/><Relationship Id="rId11" Type="http://schemas.openxmlformats.org/officeDocument/2006/relationships/tags" Target="../tags/tag575.xml"/><Relationship Id="rId10" Type="http://schemas.openxmlformats.org/officeDocument/2006/relationships/tags" Target="../tags/tag57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9" Type="http://schemas.openxmlformats.org/officeDocument/2006/relationships/tags" Target="../tags/tag85.xml"/><Relationship Id="rId78" Type="http://schemas.openxmlformats.org/officeDocument/2006/relationships/tags" Target="../tags/tag84.xml"/><Relationship Id="rId77" Type="http://schemas.openxmlformats.org/officeDocument/2006/relationships/tags" Target="../tags/tag83.xml"/><Relationship Id="rId76" Type="http://schemas.openxmlformats.org/officeDocument/2006/relationships/tags" Target="../tags/tag82.xml"/><Relationship Id="rId75" Type="http://schemas.openxmlformats.org/officeDocument/2006/relationships/tags" Target="../tags/tag81.xml"/><Relationship Id="rId74" Type="http://schemas.openxmlformats.org/officeDocument/2006/relationships/tags" Target="../tags/tag80.xml"/><Relationship Id="rId73" Type="http://schemas.openxmlformats.org/officeDocument/2006/relationships/tags" Target="../tags/tag79.xml"/><Relationship Id="rId72" Type="http://schemas.openxmlformats.org/officeDocument/2006/relationships/tags" Target="../tags/tag78.xml"/><Relationship Id="rId71" Type="http://schemas.openxmlformats.org/officeDocument/2006/relationships/tags" Target="../tags/tag77.xml"/><Relationship Id="rId70" Type="http://schemas.openxmlformats.org/officeDocument/2006/relationships/tags" Target="../tags/tag76.xml"/><Relationship Id="rId7" Type="http://schemas.openxmlformats.org/officeDocument/2006/relationships/tags" Target="../tags/tag14.xml"/><Relationship Id="rId69" Type="http://schemas.openxmlformats.org/officeDocument/2006/relationships/tags" Target="../tags/tag75.xml"/><Relationship Id="rId68" Type="http://schemas.openxmlformats.org/officeDocument/2006/relationships/tags" Target="../tags/tag74.xml"/><Relationship Id="rId67" Type="http://schemas.openxmlformats.org/officeDocument/2006/relationships/tags" Target="../tags/tag73.xml"/><Relationship Id="rId66" Type="http://schemas.openxmlformats.org/officeDocument/2006/relationships/tags" Target="../tags/tag72.xml"/><Relationship Id="rId65" Type="http://schemas.openxmlformats.org/officeDocument/2006/relationships/tags" Target="../tags/tag71.xml"/><Relationship Id="rId64" Type="http://schemas.openxmlformats.org/officeDocument/2006/relationships/tags" Target="../tags/tag70.xml"/><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tags" Target="../tags/tag66.xml"/><Relationship Id="rId6" Type="http://schemas.openxmlformats.org/officeDocument/2006/relationships/tags" Target="../tags/tag13.xml"/><Relationship Id="rId59" Type="http://schemas.openxmlformats.org/officeDocument/2006/relationships/tags" Target="../tags/tag65.xml"/><Relationship Id="rId58" Type="http://schemas.openxmlformats.org/officeDocument/2006/relationships/tags" Target="../tags/tag64.xml"/><Relationship Id="rId57" Type="http://schemas.openxmlformats.org/officeDocument/2006/relationships/tags" Target="../tags/tag63.xml"/><Relationship Id="rId56" Type="http://schemas.openxmlformats.org/officeDocument/2006/relationships/tags" Target="../tags/tag62.xml"/><Relationship Id="rId55" Type="http://schemas.openxmlformats.org/officeDocument/2006/relationships/tags" Target="../tags/tag61.xml"/><Relationship Id="rId54" Type="http://schemas.openxmlformats.org/officeDocument/2006/relationships/tags" Target="../tags/tag60.xml"/><Relationship Id="rId53" Type="http://schemas.openxmlformats.org/officeDocument/2006/relationships/tags" Target="../tags/tag59.xml"/><Relationship Id="rId52" Type="http://schemas.openxmlformats.org/officeDocument/2006/relationships/tags" Target="../tags/tag58.xml"/><Relationship Id="rId51" Type="http://schemas.openxmlformats.org/officeDocument/2006/relationships/tags" Target="../tags/tag57.xml"/><Relationship Id="rId50" Type="http://schemas.openxmlformats.org/officeDocument/2006/relationships/tags" Target="../tags/tag56.xml"/><Relationship Id="rId5" Type="http://schemas.openxmlformats.org/officeDocument/2006/relationships/tags" Target="../tags/tag12.xml"/><Relationship Id="rId49" Type="http://schemas.openxmlformats.org/officeDocument/2006/relationships/tags" Target="../tags/tag55.xml"/><Relationship Id="rId48" Type="http://schemas.openxmlformats.org/officeDocument/2006/relationships/tags" Target="../tags/tag54.xml"/><Relationship Id="rId47" Type="http://schemas.openxmlformats.org/officeDocument/2006/relationships/tags" Target="../tags/tag53.xml"/><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image" Target="../media/image3.png"/><Relationship Id="rId39" Type="http://schemas.openxmlformats.org/officeDocument/2006/relationships/tags" Target="../tags/tag45.xml"/><Relationship Id="rId38" Type="http://schemas.openxmlformats.org/officeDocument/2006/relationships/image" Target="../media/image4.png"/><Relationship Id="rId37" Type="http://schemas.openxmlformats.org/officeDocument/2006/relationships/tags" Target="../tags/tag44.xml"/><Relationship Id="rId36" Type="http://schemas.openxmlformats.org/officeDocument/2006/relationships/tags" Target="../tags/tag43.xml"/><Relationship Id="rId35" Type="http://schemas.openxmlformats.org/officeDocument/2006/relationships/tags" Target="../tags/tag42.xml"/><Relationship Id="rId34" Type="http://schemas.openxmlformats.org/officeDocument/2006/relationships/tags" Target="../tags/tag41.xml"/><Relationship Id="rId33" Type="http://schemas.openxmlformats.org/officeDocument/2006/relationships/tags" Target="../tags/tag40.xml"/><Relationship Id="rId32" Type="http://schemas.openxmlformats.org/officeDocument/2006/relationships/tags" Target="../tags/tag39.xml"/><Relationship Id="rId31" Type="http://schemas.openxmlformats.org/officeDocument/2006/relationships/tags" Target="../tags/tag38.xml"/><Relationship Id="rId30" Type="http://schemas.openxmlformats.org/officeDocument/2006/relationships/tags" Target="../tags/tag37.xml"/><Relationship Id="rId3" Type="http://schemas.openxmlformats.org/officeDocument/2006/relationships/tags" Target="../tags/tag11.xml"/><Relationship Id="rId29" Type="http://schemas.openxmlformats.org/officeDocument/2006/relationships/tags" Target="../tags/tag36.xml"/><Relationship Id="rId28" Type="http://schemas.openxmlformats.org/officeDocument/2006/relationships/tags" Target="../tags/tag35.xml"/><Relationship Id="rId27" Type="http://schemas.openxmlformats.org/officeDocument/2006/relationships/tags" Target="../tags/tag34.xml"/><Relationship Id="rId26" Type="http://schemas.openxmlformats.org/officeDocument/2006/relationships/tags" Target="../tags/tag33.xml"/><Relationship Id="rId25" Type="http://schemas.openxmlformats.org/officeDocument/2006/relationships/tags" Target="../tags/tag32.xml"/><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10.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1.jpeg"/><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01.xml"/><Relationship Id="rId80" Type="http://schemas.openxmlformats.org/officeDocument/2006/relationships/tags" Target="../tags/tag171.xml"/><Relationship Id="rId8" Type="http://schemas.openxmlformats.org/officeDocument/2006/relationships/tags" Target="../tags/tag100.xml"/><Relationship Id="rId79" Type="http://schemas.openxmlformats.org/officeDocument/2006/relationships/tags" Target="../tags/tag170.xml"/><Relationship Id="rId78" Type="http://schemas.openxmlformats.org/officeDocument/2006/relationships/tags" Target="../tags/tag169.xml"/><Relationship Id="rId77" Type="http://schemas.openxmlformats.org/officeDocument/2006/relationships/tags" Target="../tags/tag168.xml"/><Relationship Id="rId76" Type="http://schemas.openxmlformats.org/officeDocument/2006/relationships/tags" Target="../tags/tag167.xml"/><Relationship Id="rId75" Type="http://schemas.openxmlformats.org/officeDocument/2006/relationships/tags" Target="../tags/tag166.xml"/><Relationship Id="rId74" Type="http://schemas.openxmlformats.org/officeDocument/2006/relationships/tags" Target="../tags/tag165.xml"/><Relationship Id="rId73" Type="http://schemas.openxmlformats.org/officeDocument/2006/relationships/tags" Target="../tags/tag164.xml"/><Relationship Id="rId72" Type="http://schemas.openxmlformats.org/officeDocument/2006/relationships/tags" Target="../tags/tag163.xml"/><Relationship Id="rId71" Type="http://schemas.openxmlformats.org/officeDocument/2006/relationships/tags" Target="../tags/tag162.xml"/><Relationship Id="rId70" Type="http://schemas.openxmlformats.org/officeDocument/2006/relationships/tags" Target="../tags/tag161.xml"/><Relationship Id="rId7" Type="http://schemas.openxmlformats.org/officeDocument/2006/relationships/tags" Target="../tags/tag99.xml"/><Relationship Id="rId69" Type="http://schemas.openxmlformats.org/officeDocument/2006/relationships/tags" Target="../tags/tag160.xml"/><Relationship Id="rId68" Type="http://schemas.openxmlformats.org/officeDocument/2006/relationships/tags" Target="../tags/tag159.xml"/><Relationship Id="rId67" Type="http://schemas.openxmlformats.org/officeDocument/2006/relationships/tags" Target="../tags/tag158.xml"/><Relationship Id="rId66" Type="http://schemas.openxmlformats.org/officeDocument/2006/relationships/tags" Target="../tags/tag157.xml"/><Relationship Id="rId65" Type="http://schemas.openxmlformats.org/officeDocument/2006/relationships/tags" Target="../tags/tag156.xml"/><Relationship Id="rId64" Type="http://schemas.openxmlformats.org/officeDocument/2006/relationships/tags" Target="../tags/tag155.xml"/><Relationship Id="rId63" Type="http://schemas.openxmlformats.org/officeDocument/2006/relationships/tags" Target="../tags/tag154.xml"/><Relationship Id="rId62" Type="http://schemas.openxmlformats.org/officeDocument/2006/relationships/tags" Target="../tags/tag153.xml"/><Relationship Id="rId61" Type="http://schemas.openxmlformats.org/officeDocument/2006/relationships/tags" Target="../tags/tag152.xml"/><Relationship Id="rId60" Type="http://schemas.openxmlformats.org/officeDocument/2006/relationships/tags" Target="../tags/tag151.xml"/><Relationship Id="rId6" Type="http://schemas.openxmlformats.org/officeDocument/2006/relationships/tags" Target="../tags/tag98.xml"/><Relationship Id="rId59" Type="http://schemas.openxmlformats.org/officeDocument/2006/relationships/tags" Target="../tags/tag150.xml"/><Relationship Id="rId58" Type="http://schemas.openxmlformats.org/officeDocument/2006/relationships/tags" Target="../tags/tag149.xml"/><Relationship Id="rId57" Type="http://schemas.openxmlformats.org/officeDocument/2006/relationships/tags" Target="../tags/tag148.xml"/><Relationship Id="rId56" Type="http://schemas.openxmlformats.org/officeDocument/2006/relationships/tags" Target="../tags/tag147.xml"/><Relationship Id="rId55" Type="http://schemas.openxmlformats.org/officeDocument/2006/relationships/tags" Target="../tags/tag146.xml"/><Relationship Id="rId54" Type="http://schemas.openxmlformats.org/officeDocument/2006/relationships/tags" Target="../tags/tag145.xml"/><Relationship Id="rId53" Type="http://schemas.openxmlformats.org/officeDocument/2006/relationships/tags" Target="../tags/tag144.xml"/><Relationship Id="rId52" Type="http://schemas.openxmlformats.org/officeDocument/2006/relationships/tags" Target="../tags/tag143.xml"/><Relationship Id="rId51" Type="http://schemas.openxmlformats.org/officeDocument/2006/relationships/tags" Target="../tags/tag142.xml"/><Relationship Id="rId50" Type="http://schemas.openxmlformats.org/officeDocument/2006/relationships/tags" Target="../tags/tag141.xml"/><Relationship Id="rId5" Type="http://schemas.openxmlformats.org/officeDocument/2006/relationships/tags" Target="../tags/tag97.xml"/><Relationship Id="rId49" Type="http://schemas.openxmlformats.org/officeDocument/2006/relationships/tags" Target="../tags/tag140.xml"/><Relationship Id="rId48" Type="http://schemas.openxmlformats.org/officeDocument/2006/relationships/tags" Target="../tags/tag139.xml"/><Relationship Id="rId47" Type="http://schemas.openxmlformats.org/officeDocument/2006/relationships/tags" Target="../tags/tag138.xml"/><Relationship Id="rId46" Type="http://schemas.openxmlformats.org/officeDocument/2006/relationships/tags" Target="../tags/tag137.xml"/><Relationship Id="rId45" Type="http://schemas.openxmlformats.org/officeDocument/2006/relationships/tags" Target="../tags/tag136.xml"/><Relationship Id="rId44" Type="http://schemas.openxmlformats.org/officeDocument/2006/relationships/tags" Target="../tags/tag135.xml"/><Relationship Id="rId43" Type="http://schemas.openxmlformats.org/officeDocument/2006/relationships/tags" Target="../tags/tag134.xml"/><Relationship Id="rId42" Type="http://schemas.openxmlformats.org/officeDocument/2006/relationships/tags" Target="../tags/tag133.xml"/><Relationship Id="rId41" Type="http://schemas.openxmlformats.org/officeDocument/2006/relationships/tags" Target="../tags/tag132.xml"/><Relationship Id="rId40" Type="http://schemas.openxmlformats.org/officeDocument/2006/relationships/tags" Target="../tags/tag131.xml"/><Relationship Id="rId4" Type="http://schemas.openxmlformats.org/officeDocument/2006/relationships/image" Target="../media/image3.png"/><Relationship Id="rId39" Type="http://schemas.openxmlformats.org/officeDocument/2006/relationships/tags" Target="../tags/tag130.xml"/><Relationship Id="rId38" Type="http://schemas.openxmlformats.org/officeDocument/2006/relationships/image" Target="../media/image4.png"/><Relationship Id="rId37" Type="http://schemas.openxmlformats.org/officeDocument/2006/relationships/tags" Target="../tags/tag129.xml"/><Relationship Id="rId36" Type="http://schemas.openxmlformats.org/officeDocument/2006/relationships/tags" Target="../tags/tag128.xml"/><Relationship Id="rId35" Type="http://schemas.openxmlformats.org/officeDocument/2006/relationships/tags" Target="../tags/tag127.xml"/><Relationship Id="rId34" Type="http://schemas.openxmlformats.org/officeDocument/2006/relationships/tags" Target="../tags/tag126.xml"/><Relationship Id="rId33" Type="http://schemas.openxmlformats.org/officeDocument/2006/relationships/tags" Target="../tags/tag125.xml"/><Relationship Id="rId32" Type="http://schemas.openxmlformats.org/officeDocument/2006/relationships/tags" Target="../tags/tag124.xml"/><Relationship Id="rId31" Type="http://schemas.openxmlformats.org/officeDocument/2006/relationships/tags" Target="../tags/tag123.xml"/><Relationship Id="rId30" Type="http://schemas.openxmlformats.org/officeDocument/2006/relationships/tags" Target="../tags/tag122.xml"/><Relationship Id="rId3" Type="http://schemas.openxmlformats.org/officeDocument/2006/relationships/tags" Target="../tags/tag96.xml"/><Relationship Id="rId29" Type="http://schemas.openxmlformats.org/officeDocument/2006/relationships/tags" Target="../tags/tag121.xml"/><Relationship Id="rId28" Type="http://schemas.openxmlformats.org/officeDocument/2006/relationships/tags" Target="../tags/tag120.xml"/><Relationship Id="rId27" Type="http://schemas.openxmlformats.org/officeDocument/2006/relationships/tags" Target="../tags/tag119.xml"/><Relationship Id="rId26" Type="http://schemas.openxmlformats.org/officeDocument/2006/relationships/tags" Target="../tags/tag118.xml"/><Relationship Id="rId25" Type="http://schemas.openxmlformats.org/officeDocument/2006/relationships/tags" Target="../tags/tag117.xml"/><Relationship Id="rId24" Type="http://schemas.openxmlformats.org/officeDocument/2006/relationships/tags" Target="../tags/tag116.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5.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178.xml"/><Relationship Id="rId82" Type="http://schemas.openxmlformats.org/officeDocument/2006/relationships/tags" Target="../tags/tag250.xml"/><Relationship Id="rId81" Type="http://schemas.openxmlformats.org/officeDocument/2006/relationships/tags" Target="../tags/tag249.xml"/><Relationship Id="rId80" Type="http://schemas.openxmlformats.org/officeDocument/2006/relationships/tags" Target="../tags/tag248.xml"/><Relationship Id="rId8" Type="http://schemas.openxmlformats.org/officeDocument/2006/relationships/tags" Target="../tags/tag177.xml"/><Relationship Id="rId79" Type="http://schemas.openxmlformats.org/officeDocument/2006/relationships/tags" Target="../tags/tag247.xml"/><Relationship Id="rId78" Type="http://schemas.openxmlformats.org/officeDocument/2006/relationships/tags" Target="../tags/tag246.xml"/><Relationship Id="rId77" Type="http://schemas.openxmlformats.org/officeDocument/2006/relationships/tags" Target="../tags/tag245.xml"/><Relationship Id="rId76" Type="http://schemas.openxmlformats.org/officeDocument/2006/relationships/tags" Target="../tags/tag244.xml"/><Relationship Id="rId75" Type="http://schemas.openxmlformats.org/officeDocument/2006/relationships/tags" Target="../tags/tag243.xml"/><Relationship Id="rId74" Type="http://schemas.openxmlformats.org/officeDocument/2006/relationships/tags" Target="../tags/tag242.xml"/><Relationship Id="rId73" Type="http://schemas.openxmlformats.org/officeDocument/2006/relationships/tags" Target="../tags/tag241.xml"/><Relationship Id="rId72" Type="http://schemas.openxmlformats.org/officeDocument/2006/relationships/tags" Target="../tags/tag240.xml"/><Relationship Id="rId71" Type="http://schemas.openxmlformats.org/officeDocument/2006/relationships/tags" Target="../tags/tag239.xml"/><Relationship Id="rId70" Type="http://schemas.openxmlformats.org/officeDocument/2006/relationships/tags" Target="../tags/tag238.xml"/><Relationship Id="rId7" Type="http://schemas.openxmlformats.org/officeDocument/2006/relationships/tags" Target="../tags/tag176.xml"/><Relationship Id="rId69" Type="http://schemas.openxmlformats.org/officeDocument/2006/relationships/tags" Target="../tags/tag237.xml"/><Relationship Id="rId68" Type="http://schemas.openxmlformats.org/officeDocument/2006/relationships/tags" Target="../tags/tag236.xml"/><Relationship Id="rId67" Type="http://schemas.openxmlformats.org/officeDocument/2006/relationships/tags" Target="../tags/tag235.xml"/><Relationship Id="rId66" Type="http://schemas.openxmlformats.org/officeDocument/2006/relationships/tags" Target="../tags/tag234.xml"/><Relationship Id="rId65" Type="http://schemas.openxmlformats.org/officeDocument/2006/relationships/tags" Target="../tags/tag233.xml"/><Relationship Id="rId64" Type="http://schemas.openxmlformats.org/officeDocument/2006/relationships/tags" Target="../tags/tag232.xml"/><Relationship Id="rId63" Type="http://schemas.openxmlformats.org/officeDocument/2006/relationships/tags" Target="../tags/tag231.xml"/><Relationship Id="rId62" Type="http://schemas.openxmlformats.org/officeDocument/2006/relationships/tags" Target="../tags/tag230.xml"/><Relationship Id="rId61" Type="http://schemas.openxmlformats.org/officeDocument/2006/relationships/tags" Target="../tags/tag229.xml"/><Relationship Id="rId60" Type="http://schemas.openxmlformats.org/officeDocument/2006/relationships/tags" Target="../tags/tag228.xml"/><Relationship Id="rId6" Type="http://schemas.openxmlformats.org/officeDocument/2006/relationships/tags" Target="../tags/tag175.xml"/><Relationship Id="rId59" Type="http://schemas.openxmlformats.org/officeDocument/2006/relationships/tags" Target="../tags/tag227.xml"/><Relationship Id="rId58" Type="http://schemas.openxmlformats.org/officeDocument/2006/relationships/tags" Target="../tags/tag226.xml"/><Relationship Id="rId57" Type="http://schemas.openxmlformats.org/officeDocument/2006/relationships/tags" Target="../tags/tag225.xml"/><Relationship Id="rId56" Type="http://schemas.openxmlformats.org/officeDocument/2006/relationships/tags" Target="../tags/tag224.xml"/><Relationship Id="rId55" Type="http://schemas.openxmlformats.org/officeDocument/2006/relationships/tags" Target="../tags/tag223.xml"/><Relationship Id="rId54" Type="http://schemas.openxmlformats.org/officeDocument/2006/relationships/tags" Target="../tags/tag222.xml"/><Relationship Id="rId53" Type="http://schemas.openxmlformats.org/officeDocument/2006/relationships/tags" Target="../tags/tag221.xml"/><Relationship Id="rId52" Type="http://schemas.openxmlformats.org/officeDocument/2006/relationships/tags" Target="../tags/tag220.xml"/><Relationship Id="rId51" Type="http://schemas.openxmlformats.org/officeDocument/2006/relationships/tags" Target="../tags/tag219.xml"/><Relationship Id="rId50" Type="http://schemas.openxmlformats.org/officeDocument/2006/relationships/tags" Target="../tags/tag218.xml"/><Relationship Id="rId5" Type="http://schemas.openxmlformats.org/officeDocument/2006/relationships/tags" Target="../tags/tag174.xml"/><Relationship Id="rId49" Type="http://schemas.openxmlformats.org/officeDocument/2006/relationships/tags" Target="../tags/tag217.xml"/><Relationship Id="rId48" Type="http://schemas.openxmlformats.org/officeDocument/2006/relationships/tags" Target="../tags/tag216.xml"/><Relationship Id="rId47" Type="http://schemas.openxmlformats.org/officeDocument/2006/relationships/tags" Target="../tags/tag215.xml"/><Relationship Id="rId46" Type="http://schemas.openxmlformats.org/officeDocument/2006/relationships/tags" Target="../tags/tag214.xml"/><Relationship Id="rId45" Type="http://schemas.openxmlformats.org/officeDocument/2006/relationships/tags" Target="../tags/tag213.xml"/><Relationship Id="rId44" Type="http://schemas.openxmlformats.org/officeDocument/2006/relationships/tags" Target="../tags/tag212.xml"/><Relationship Id="rId43" Type="http://schemas.openxmlformats.org/officeDocument/2006/relationships/tags" Target="../tags/tag211.xml"/><Relationship Id="rId42" Type="http://schemas.openxmlformats.org/officeDocument/2006/relationships/tags" Target="../tags/tag210.xml"/><Relationship Id="rId41" Type="http://schemas.openxmlformats.org/officeDocument/2006/relationships/tags" Target="../tags/tag209.xml"/><Relationship Id="rId40" Type="http://schemas.openxmlformats.org/officeDocument/2006/relationships/tags" Target="../tags/tag208.xml"/><Relationship Id="rId4" Type="http://schemas.openxmlformats.org/officeDocument/2006/relationships/image" Target="../media/image3.png"/><Relationship Id="rId39" Type="http://schemas.openxmlformats.org/officeDocument/2006/relationships/tags" Target="../tags/tag207.xml"/><Relationship Id="rId38" Type="http://schemas.openxmlformats.org/officeDocument/2006/relationships/image" Target="../media/image4.png"/><Relationship Id="rId37" Type="http://schemas.openxmlformats.org/officeDocument/2006/relationships/tags" Target="../tags/tag206.xml"/><Relationship Id="rId36" Type="http://schemas.openxmlformats.org/officeDocument/2006/relationships/tags" Target="../tags/tag205.xml"/><Relationship Id="rId35" Type="http://schemas.openxmlformats.org/officeDocument/2006/relationships/tags" Target="../tags/tag204.xml"/><Relationship Id="rId34" Type="http://schemas.openxmlformats.org/officeDocument/2006/relationships/tags" Target="../tags/tag203.xml"/><Relationship Id="rId33" Type="http://schemas.openxmlformats.org/officeDocument/2006/relationships/tags" Target="../tags/tag202.xml"/><Relationship Id="rId32" Type="http://schemas.openxmlformats.org/officeDocument/2006/relationships/tags" Target="../tags/tag201.xml"/><Relationship Id="rId31" Type="http://schemas.openxmlformats.org/officeDocument/2006/relationships/tags" Target="../tags/tag200.xml"/><Relationship Id="rId30" Type="http://schemas.openxmlformats.org/officeDocument/2006/relationships/tags" Target="../tags/tag199.xml"/><Relationship Id="rId3" Type="http://schemas.openxmlformats.org/officeDocument/2006/relationships/tags" Target="../tags/tag173.xml"/><Relationship Id="rId29" Type="http://schemas.openxmlformats.org/officeDocument/2006/relationships/tags" Target="../tags/tag198.xml"/><Relationship Id="rId28" Type="http://schemas.openxmlformats.org/officeDocument/2006/relationships/tags" Target="../tags/tag197.xml"/><Relationship Id="rId27" Type="http://schemas.openxmlformats.org/officeDocument/2006/relationships/tags" Target="../tags/tag196.xml"/><Relationship Id="rId26" Type="http://schemas.openxmlformats.org/officeDocument/2006/relationships/tags" Target="../tags/tag195.xml"/><Relationship Id="rId25" Type="http://schemas.openxmlformats.org/officeDocument/2006/relationships/tags" Target="../tags/tag194.xml"/><Relationship Id="rId24" Type="http://schemas.openxmlformats.org/officeDocument/2006/relationships/tags" Target="../tags/tag193.xml"/><Relationship Id="rId23" Type="http://schemas.openxmlformats.org/officeDocument/2006/relationships/tags" Target="../tags/tag192.xml"/><Relationship Id="rId22" Type="http://schemas.openxmlformats.org/officeDocument/2006/relationships/tags" Target="../tags/tag191.xml"/><Relationship Id="rId21" Type="http://schemas.openxmlformats.org/officeDocument/2006/relationships/tags" Target="../tags/tag190.xml"/><Relationship Id="rId20" Type="http://schemas.openxmlformats.org/officeDocument/2006/relationships/tags" Target="../tags/tag189.xml"/><Relationship Id="rId2" Type="http://schemas.openxmlformats.org/officeDocument/2006/relationships/tags" Target="../tags/tag172.xml"/><Relationship Id="rId19" Type="http://schemas.openxmlformats.org/officeDocument/2006/relationships/tags" Target="../tags/tag188.xml"/><Relationship Id="rId18" Type="http://schemas.openxmlformats.org/officeDocument/2006/relationships/tags" Target="../tags/tag187.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image" Target="../media/image2.png"/><Relationship Id="rId5" Type="http://schemas.openxmlformats.org/officeDocument/2006/relationships/tags" Target="../tags/tag253.xml"/><Relationship Id="rId4" Type="http://schemas.openxmlformats.org/officeDocument/2006/relationships/image" Target="../media/image1.jpeg"/><Relationship Id="rId3" Type="http://schemas.openxmlformats.org/officeDocument/2006/relationships/tags" Target="../tags/tag252.xml"/><Relationship Id="rId2" Type="http://schemas.openxmlformats.org/officeDocument/2006/relationships/tags" Target="../tags/tag251.xml"/><Relationship Id="rId10" Type="http://schemas.openxmlformats.org/officeDocument/2006/relationships/tags" Target="../tags/tag25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267.xml"/><Relationship Id="rId80" Type="http://schemas.openxmlformats.org/officeDocument/2006/relationships/tags" Target="../tags/tag337.xml"/><Relationship Id="rId8" Type="http://schemas.openxmlformats.org/officeDocument/2006/relationships/tags" Target="../tags/tag266.xml"/><Relationship Id="rId79" Type="http://schemas.openxmlformats.org/officeDocument/2006/relationships/tags" Target="../tags/tag336.xml"/><Relationship Id="rId78" Type="http://schemas.openxmlformats.org/officeDocument/2006/relationships/tags" Target="../tags/tag335.xml"/><Relationship Id="rId77" Type="http://schemas.openxmlformats.org/officeDocument/2006/relationships/tags" Target="../tags/tag334.xml"/><Relationship Id="rId76" Type="http://schemas.openxmlformats.org/officeDocument/2006/relationships/tags" Target="../tags/tag333.xml"/><Relationship Id="rId75" Type="http://schemas.openxmlformats.org/officeDocument/2006/relationships/tags" Target="../tags/tag332.xml"/><Relationship Id="rId74" Type="http://schemas.openxmlformats.org/officeDocument/2006/relationships/tags" Target="../tags/tag331.xml"/><Relationship Id="rId73" Type="http://schemas.openxmlformats.org/officeDocument/2006/relationships/tags" Target="../tags/tag330.xml"/><Relationship Id="rId72" Type="http://schemas.openxmlformats.org/officeDocument/2006/relationships/tags" Target="../tags/tag329.xml"/><Relationship Id="rId71" Type="http://schemas.openxmlformats.org/officeDocument/2006/relationships/tags" Target="../tags/tag328.xml"/><Relationship Id="rId70" Type="http://schemas.openxmlformats.org/officeDocument/2006/relationships/tags" Target="../tags/tag327.xml"/><Relationship Id="rId7" Type="http://schemas.openxmlformats.org/officeDocument/2006/relationships/tags" Target="../tags/tag265.xml"/><Relationship Id="rId69" Type="http://schemas.openxmlformats.org/officeDocument/2006/relationships/tags" Target="../tags/tag326.xml"/><Relationship Id="rId68" Type="http://schemas.openxmlformats.org/officeDocument/2006/relationships/tags" Target="../tags/tag325.xml"/><Relationship Id="rId67" Type="http://schemas.openxmlformats.org/officeDocument/2006/relationships/tags" Target="../tags/tag324.xml"/><Relationship Id="rId66" Type="http://schemas.openxmlformats.org/officeDocument/2006/relationships/tags" Target="../tags/tag323.xml"/><Relationship Id="rId65" Type="http://schemas.openxmlformats.org/officeDocument/2006/relationships/tags" Target="../tags/tag322.xml"/><Relationship Id="rId64" Type="http://schemas.openxmlformats.org/officeDocument/2006/relationships/tags" Target="../tags/tag321.xml"/><Relationship Id="rId63" Type="http://schemas.openxmlformats.org/officeDocument/2006/relationships/tags" Target="../tags/tag320.xml"/><Relationship Id="rId62" Type="http://schemas.openxmlformats.org/officeDocument/2006/relationships/tags" Target="../tags/tag319.xml"/><Relationship Id="rId61" Type="http://schemas.openxmlformats.org/officeDocument/2006/relationships/tags" Target="../tags/tag318.xml"/><Relationship Id="rId60" Type="http://schemas.openxmlformats.org/officeDocument/2006/relationships/tags" Target="../tags/tag317.xml"/><Relationship Id="rId6" Type="http://schemas.openxmlformats.org/officeDocument/2006/relationships/tags" Target="../tags/tag264.xml"/><Relationship Id="rId59" Type="http://schemas.openxmlformats.org/officeDocument/2006/relationships/tags" Target="../tags/tag316.xml"/><Relationship Id="rId58" Type="http://schemas.openxmlformats.org/officeDocument/2006/relationships/tags" Target="../tags/tag315.xml"/><Relationship Id="rId57" Type="http://schemas.openxmlformats.org/officeDocument/2006/relationships/tags" Target="../tags/tag314.xml"/><Relationship Id="rId56" Type="http://schemas.openxmlformats.org/officeDocument/2006/relationships/tags" Target="../tags/tag313.xml"/><Relationship Id="rId55" Type="http://schemas.openxmlformats.org/officeDocument/2006/relationships/tags" Target="../tags/tag312.xml"/><Relationship Id="rId54" Type="http://schemas.openxmlformats.org/officeDocument/2006/relationships/tags" Target="../tags/tag311.xml"/><Relationship Id="rId53" Type="http://schemas.openxmlformats.org/officeDocument/2006/relationships/tags" Target="../tags/tag310.xml"/><Relationship Id="rId52" Type="http://schemas.openxmlformats.org/officeDocument/2006/relationships/tags" Target="../tags/tag309.xml"/><Relationship Id="rId51" Type="http://schemas.openxmlformats.org/officeDocument/2006/relationships/tags" Target="../tags/tag308.xml"/><Relationship Id="rId50" Type="http://schemas.openxmlformats.org/officeDocument/2006/relationships/tags" Target="../tags/tag307.xml"/><Relationship Id="rId5" Type="http://schemas.openxmlformats.org/officeDocument/2006/relationships/tags" Target="../tags/tag263.xml"/><Relationship Id="rId49" Type="http://schemas.openxmlformats.org/officeDocument/2006/relationships/tags" Target="../tags/tag306.xml"/><Relationship Id="rId48" Type="http://schemas.openxmlformats.org/officeDocument/2006/relationships/tags" Target="../tags/tag305.xml"/><Relationship Id="rId47" Type="http://schemas.openxmlformats.org/officeDocument/2006/relationships/tags" Target="../tags/tag304.xml"/><Relationship Id="rId46" Type="http://schemas.openxmlformats.org/officeDocument/2006/relationships/tags" Target="../tags/tag303.xml"/><Relationship Id="rId45" Type="http://schemas.openxmlformats.org/officeDocument/2006/relationships/tags" Target="../tags/tag302.xml"/><Relationship Id="rId44" Type="http://schemas.openxmlformats.org/officeDocument/2006/relationships/tags" Target="../tags/tag301.xml"/><Relationship Id="rId43" Type="http://schemas.openxmlformats.org/officeDocument/2006/relationships/tags" Target="../tags/tag300.xml"/><Relationship Id="rId42" Type="http://schemas.openxmlformats.org/officeDocument/2006/relationships/tags" Target="../tags/tag299.xml"/><Relationship Id="rId41" Type="http://schemas.openxmlformats.org/officeDocument/2006/relationships/tags" Target="../tags/tag298.xml"/><Relationship Id="rId40" Type="http://schemas.openxmlformats.org/officeDocument/2006/relationships/tags" Target="../tags/tag297.xml"/><Relationship Id="rId4" Type="http://schemas.openxmlformats.org/officeDocument/2006/relationships/image" Target="../media/image3.png"/><Relationship Id="rId39" Type="http://schemas.openxmlformats.org/officeDocument/2006/relationships/tags" Target="../tags/tag296.xml"/><Relationship Id="rId38" Type="http://schemas.openxmlformats.org/officeDocument/2006/relationships/image" Target="../media/image4.png"/><Relationship Id="rId37" Type="http://schemas.openxmlformats.org/officeDocument/2006/relationships/tags" Target="../tags/tag295.xml"/><Relationship Id="rId36" Type="http://schemas.openxmlformats.org/officeDocument/2006/relationships/tags" Target="../tags/tag294.xml"/><Relationship Id="rId35" Type="http://schemas.openxmlformats.org/officeDocument/2006/relationships/tags" Target="../tags/tag293.xml"/><Relationship Id="rId34" Type="http://schemas.openxmlformats.org/officeDocument/2006/relationships/tags" Target="../tags/tag292.xml"/><Relationship Id="rId33" Type="http://schemas.openxmlformats.org/officeDocument/2006/relationships/tags" Target="../tags/tag291.xml"/><Relationship Id="rId32" Type="http://schemas.openxmlformats.org/officeDocument/2006/relationships/tags" Target="../tags/tag290.xml"/><Relationship Id="rId31" Type="http://schemas.openxmlformats.org/officeDocument/2006/relationships/tags" Target="../tags/tag289.xml"/><Relationship Id="rId30" Type="http://schemas.openxmlformats.org/officeDocument/2006/relationships/tags" Target="../tags/tag288.xml"/><Relationship Id="rId3" Type="http://schemas.openxmlformats.org/officeDocument/2006/relationships/tags" Target="../tags/tag262.xml"/><Relationship Id="rId29" Type="http://schemas.openxmlformats.org/officeDocument/2006/relationships/tags" Target="../tags/tag287.xml"/><Relationship Id="rId28" Type="http://schemas.openxmlformats.org/officeDocument/2006/relationships/tags" Target="../tags/tag286.xml"/><Relationship Id="rId27" Type="http://schemas.openxmlformats.org/officeDocument/2006/relationships/tags" Target="../tags/tag285.xml"/><Relationship Id="rId26" Type="http://schemas.openxmlformats.org/officeDocument/2006/relationships/tags" Target="../tags/tag284.xml"/><Relationship Id="rId25" Type="http://schemas.openxmlformats.org/officeDocument/2006/relationships/tags" Target="../tags/tag283.xml"/><Relationship Id="rId24" Type="http://schemas.openxmlformats.org/officeDocument/2006/relationships/tags" Target="../tags/tag282.xml"/><Relationship Id="rId23" Type="http://schemas.openxmlformats.org/officeDocument/2006/relationships/tags" Target="../tags/tag281.xml"/><Relationship Id="rId22" Type="http://schemas.openxmlformats.org/officeDocument/2006/relationships/tags" Target="../tags/tag280.xml"/><Relationship Id="rId21" Type="http://schemas.openxmlformats.org/officeDocument/2006/relationships/tags" Target="../tags/tag279.xml"/><Relationship Id="rId20" Type="http://schemas.openxmlformats.org/officeDocument/2006/relationships/tags" Target="../tags/tag278.xml"/><Relationship Id="rId2" Type="http://schemas.openxmlformats.org/officeDocument/2006/relationships/tags" Target="../tags/tag261.xml"/><Relationship Id="rId19" Type="http://schemas.openxmlformats.org/officeDocument/2006/relationships/tags" Target="../tags/tag277.xml"/><Relationship Id="rId18" Type="http://schemas.openxmlformats.org/officeDocument/2006/relationships/tags" Target="../tags/tag276.xml"/><Relationship Id="rId17" Type="http://schemas.openxmlformats.org/officeDocument/2006/relationships/tags" Target="../tags/tag275.xml"/><Relationship Id="rId16" Type="http://schemas.openxmlformats.org/officeDocument/2006/relationships/tags" Target="../tags/tag274.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344.xml"/><Relationship Id="rId8" Type="http://schemas.openxmlformats.org/officeDocument/2006/relationships/tags" Target="../tags/tag343.xml"/><Relationship Id="rId79" Type="http://schemas.openxmlformats.org/officeDocument/2006/relationships/tags" Target="../tags/tag413.xml"/><Relationship Id="rId78" Type="http://schemas.openxmlformats.org/officeDocument/2006/relationships/tags" Target="../tags/tag412.xml"/><Relationship Id="rId77" Type="http://schemas.openxmlformats.org/officeDocument/2006/relationships/tags" Target="../tags/tag411.xml"/><Relationship Id="rId76" Type="http://schemas.openxmlformats.org/officeDocument/2006/relationships/tags" Target="../tags/tag410.xml"/><Relationship Id="rId75" Type="http://schemas.openxmlformats.org/officeDocument/2006/relationships/tags" Target="../tags/tag409.xml"/><Relationship Id="rId74" Type="http://schemas.openxmlformats.org/officeDocument/2006/relationships/tags" Target="../tags/tag408.xml"/><Relationship Id="rId73" Type="http://schemas.openxmlformats.org/officeDocument/2006/relationships/tags" Target="../tags/tag407.xml"/><Relationship Id="rId72" Type="http://schemas.openxmlformats.org/officeDocument/2006/relationships/tags" Target="../tags/tag406.xml"/><Relationship Id="rId71" Type="http://schemas.openxmlformats.org/officeDocument/2006/relationships/tags" Target="../tags/tag405.xml"/><Relationship Id="rId70" Type="http://schemas.openxmlformats.org/officeDocument/2006/relationships/tags" Target="../tags/tag404.xml"/><Relationship Id="rId7" Type="http://schemas.openxmlformats.org/officeDocument/2006/relationships/tags" Target="../tags/tag342.xml"/><Relationship Id="rId69" Type="http://schemas.openxmlformats.org/officeDocument/2006/relationships/tags" Target="../tags/tag403.xml"/><Relationship Id="rId68" Type="http://schemas.openxmlformats.org/officeDocument/2006/relationships/tags" Target="../tags/tag402.xml"/><Relationship Id="rId67" Type="http://schemas.openxmlformats.org/officeDocument/2006/relationships/tags" Target="../tags/tag401.xml"/><Relationship Id="rId66" Type="http://schemas.openxmlformats.org/officeDocument/2006/relationships/tags" Target="../tags/tag400.xml"/><Relationship Id="rId65" Type="http://schemas.openxmlformats.org/officeDocument/2006/relationships/tags" Target="../tags/tag399.xml"/><Relationship Id="rId64" Type="http://schemas.openxmlformats.org/officeDocument/2006/relationships/tags" Target="../tags/tag398.xml"/><Relationship Id="rId63" Type="http://schemas.openxmlformats.org/officeDocument/2006/relationships/tags" Target="../tags/tag397.xml"/><Relationship Id="rId62" Type="http://schemas.openxmlformats.org/officeDocument/2006/relationships/tags" Target="../tags/tag396.xml"/><Relationship Id="rId61" Type="http://schemas.openxmlformats.org/officeDocument/2006/relationships/tags" Target="../tags/tag395.xml"/><Relationship Id="rId60" Type="http://schemas.openxmlformats.org/officeDocument/2006/relationships/tags" Target="../tags/tag394.xml"/><Relationship Id="rId6" Type="http://schemas.openxmlformats.org/officeDocument/2006/relationships/tags" Target="../tags/tag341.xml"/><Relationship Id="rId59" Type="http://schemas.openxmlformats.org/officeDocument/2006/relationships/tags" Target="../tags/tag393.xml"/><Relationship Id="rId58" Type="http://schemas.openxmlformats.org/officeDocument/2006/relationships/tags" Target="../tags/tag392.xml"/><Relationship Id="rId57" Type="http://schemas.openxmlformats.org/officeDocument/2006/relationships/tags" Target="../tags/tag391.xml"/><Relationship Id="rId56" Type="http://schemas.openxmlformats.org/officeDocument/2006/relationships/tags" Target="../tags/tag390.xml"/><Relationship Id="rId55" Type="http://schemas.openxmlformats.org/officeDocument/2006/relationships/tags" Target="../tags/tag389.xml"/><Relationship Id="rId54" Type="http://schemas.openxmlformats.org/officeDocument/2006/relationships/tags" Target="../tags/tag388.xml"/><Relationship Id="rId53" Type="http://schemas.openxmlformats.org/officeDocument/2006/relationships/tags" Target="../tags/tag387.xml"/><Relationship Id="rId52" Type="http://schemas.openxmlformats.org/officeDocument/2006/relationships/tags" Target="../tags/tag386.xml"/><Relationship Id="rId51" Type="http://schemas.openxmlformats.org/officeDocument/2006/relationships/tags" Target="../tags/tag385.xml"/><Relationship Id="rId50" Type="http://schemas.openxmlformats.org/officeDocument/2006/relationships/tags" Target="../tags/tag384.xml"/><Relationship Id="rId5" Type="http://schemas.openxmlformats.org/officeDocument/2006/relationships/tags" Target="../tags/tag340.xml"/><Relationship Id="rId49" Type="http://schemas.openxmlformats.org/officeDocument/2006/relationships/tags" Target="../tags/tag383.xml"/><Relationship Id="rId48" Type="http://schemas.openxmlformats.org/officeDocument/2006/relationships/tags" Target="../tags/tag382.xml"/><Relationship Id="rId47" Type="http://schemas.openxmlformats.org/officeDocument/2006/relationships/tags" Target="../tags/tag381.xml"/><Relationship Id="rId46" Type="http://schemas.openxmlformats.org/officeDocument/2006/relationships/tags" Target="../tags/tag380.xml"/><Relationship Id="rId45" Type="http://schemas.openxmlformats.org/officeDocument/2006/relationships/tags" Target="../tags/tag379.xml"/><Relationship Id="rId44" Type="http://schemas.openxmlformats.org/officeDocument/2006/relationships/tags" Target="../tags/tag378.xml"/><Relationship Id="rId43" Type="http://schemas.openxmlformats.org/officeDocument/2006/relationships/tags" Target="../tags/tag377.xml"/><Relationship Id="rId42" Type="http://schemas.openxmlformats.org/officeDocument/2006/relationships/tags" Target="../tags/tag376.xml"/><Relationship Id="rId41" Type="http://schemas.openxmlformats.org/officeDocument/2006/relationships/tags" Target="../tags/tag375.xml"/><Relationship Id="rId40" Type="http://schemas.openxmlformats.org/officeDocument/2006/relationships/tags" Target="../tags/tag374.xml"/><Relationship Id="rId4" Type="http://schemas.openxmlformats.org/officeDocument/2006/relationships/image" Target="../media/image3.png"/><Relationship Id="rId39" Type="http://schemas.openxmlformats.org/officeDocument/2006/relationships/tags" Target="../tags/tag373.xml"/><Relationship Id="rId38" Type="http://schemas.openxmlformats.org/officeDocument/2006/relationships/image" Target="../media/image4.png"/><Relationship Id="rId37" Type="http://schemas.openxmlformats.org/officeDocument/2006/relationships/tags" Target="../tags/tag372.xml"/><Relationship Id="rId36" Type="http://schemas.openxmlformats.org/officeDocument/2006/relationships/tags" Target="../tags/tag371.xml"/><Relationship Id="rId35" Type="http://schemas.openxmlformats.org/officeDocument/2006/relationships/tags" Target="../tags/tag370.xml"/><Relationship Id="rId34" Type="http://schemas.openxmlformats.org/officeDocument/2006/relationships/tags" Target="../tags/tag369.xml"/><Relationship Id="rId33" Type="http://schemas.openxmlformats.org/officeDocument/2006/relationships/tags" Target="../tags/tag368.xml"/><Relationship Id="rId32" Type="http://schemas.openxmlformats.org/officeDocument/2006/relationships/tags" Target="../tags/tag367.xml"/><Relationship Id="rId31" Type="http://schemas.openxmlformats.org/officeDocument/2006/relationships/tags" Target="../tags/tag366.xml"/><Relationship Id="rId30" Type="http://schemas.openxmlformats.org/officeDocument/2006/relationships/tags" Target="../tags/tag365.xml"/><Relationship Id="rId3" Type="http://schemas.openxmlformats.org/officeDocument/2006/relationships/tags" Target="../tags/tag339.xml"/><Relationship Id="rId29" Type="http://schemas.openxmlformats.org/officeDocument/2006/relationships/tags" Target="../tags/tag364.xml"/><Relationship Id="rId28" Type="http://schemas.openxmlformats.org/officeDocument/2006/relationships/tags" Target="../tags/tag363.xml"/><Relationship Id="rId27" Type="http://schemas.openxmlformats.org/officeDocument/2006/relationships/tags" Target="../tags/tag362.xml"/><Relationship Id="rId26" Type="http://schemas.openxmlformats.org/officeDocument/2006/relationships/tags" Target="../tags/tag361.xml"/><Relationship Id="rId25" Type="http://schemas.openxmlformats.org/officeDocument/2006/relationships/tags" Target="../tags/tag360.xml"/><Relationship Id="rId24" Type="http://schemas.openxmlformats.org/officeDocument/2006/relationships/tags" Target="../tags/tag359.xml"/><Relationship Id="rId23" Type="http://schemas.openxmlformats.org/officeDocument/2006/relationships/tags" Target="../tags/tag358.xml"/><Relationship Id="rId22" Type="http://schemas.openxmlformats.org/officeDocument/2006/relationships/tags" Target="../tags/tag357.xml"/><Relationship Id="rId21" Type="http://schemas.openxmlformats.org/officeDocument/2006/relationships/tags" Target="../tags/tag356.xml"/><Relationship Id="rId20" Type="http://schemas.openxmlformats.org/officeDocument/2006/relationships/tags" Target="../tags/tag355.xml"/><Relationship Id="rId2" Type="http://schemas.openxmlformats.org/officeDocument/2006/relationships/tags" Target="../tags/tag338.xml"/><Relationship Id="rId19" Type="http://schemas.openxmlformats.org/officeDocument/2006/relationships/tags" Target="../tags/tag354.xml"/><Relationship Id="rId18" Type="http://schemas.openxmlformats.org/officeDocument/2006/relationships/tags" Target="../tags/tag353.xml"/><Relationship Id="rId17" Type="http://schemas.openxmlformats.org/officeDocument/2006/relationships/tags" Target="../tags/tag352.xml"/><Relationship Id="rId16" Type="http://schemas.openxmlformats.org/officeDocument/2006/relationships/tags" Target="../tags/tag351.xml"/><Relationship Id="rId15" Type="http://schemas.openxmlformats.org/officeDocument/2006/relationships/tags" Target="../tags/tag350.xml"/><Relationship Id="rId14" Type="http://schemas.openxmlformats.org/officeDocument/2006/relationships/tags" Target="../tags/tag349.xml"/><Relationship Id="rId13" Type="http://schemas.openxmlformats.org/officeDocument/2006/relationships/tags" Target="../tags/tag348.xml"/><Relationship Id="rId12" Type="http://schemas.openxmlformats.org/officeDocument/2006/relationships/tags" Target="../tags/tag347.xml"/><Relationship Id="rId11" Type="http://schemas.openxmlformats.org/officeDocument/2006/relationships/tags" Target="../tags/tag346.xml"/><Relationship Id="rId10" Type="http://schemas.openxmlformats.org/officeDocument/2006/relationships/tags" Target="../tags/tag3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0" y="0"/>
            <a:ext cx="12192000" cy="6858000"/>
            <a:chOff x="0" y="0"/>
            <a:chExt cx="12192000" cy="6858000"/>
          </a:xfrm>
        </p:grpSpPr>
        <p:sp>
          <p:nvSpPr>
            <p:cNvPr id="8" name="矩形 7"/>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10" name="任意多边形: 形状 9"/>
          <p:cNvSpPr/>
          <p:nvPr>
            <p:custDataLst>
              <p:tags r:id="rId10"/>
            </p:custDataLst>
          </p:nvPr>
        </p:nvSpPr>
        <p:spPr>
          <a:xfrm>
            <a:off x="4504932" y="3574104"/>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rgbClr val="64626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1"/>
            </p:custDataLst>
          </p:nvPr>
        </p:nvSpPr>
        <p:spPr>
          <a:xfrm>
            <a:off x="3426350" y="2208015"/>
            <a:ext cx="8048631" cy="1295045"/>
          </a:xfrm>
        </p:spPr>
        <p:txBody>
          <a:bodyPr lIns="90000" tIns="46800" rIns="90000" bIns="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2"/>
            </p:custDataLst>
          </p:nvPr>
        </p:nvSpPr>
        <p:spPr>
          <a:xfrm>
            <a:off x="3426350" y="3786404"/>
            <a:ext cx="8048631" cy="613318"/>
          </a:xfrm>
        </p:spPr>
        <p:txBody>
          <a:bodyPr lIns="90000" tIns="0" rIns="90000" bIns="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59245" y="14479"/>
            <a:ext cx="12088531"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3" name="日期占位符 2"/>
          <p:cNvSpPr>
            <a:spLocks noGrp="1"/>
          </p:cNvSpPr>
          <p:nvPr>
            <p:ph type="dt" sz="half" idx="10"/>
            <p:custDataLst>
              <p:tags r:id="rId7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6"/>
            </p:custDataLst>
          </p:nvPr>
        </p:nvSpPr>
        <p:spPr/>
        <p:txBody>
          <a:bodyPr/>
          <a:lstStyle/>
          <a:p>
            <a:endParaRPr lang="zh-CN" altLang="en-US"/>
          </a:p>
        </p:txBody>
      </p:sp>
      <p:sp>
        <p:nvSpPr>
          <p:cNvPr id="5" name="灯片编号占位符 4"/>
          <p:cNvSpPr>
            <a:spLocks noGrp="1"/>
          </p:cNvSpPr>
          <p:nvPr>
            <p:ph type="sldNum" sz="quarter" idx="12"/>
            <p:custDataLst>
              <p:tags r:id="rId7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8"/>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12192000" cy="6858000"/>
            <a:chOff x="0" y="0"/>
            <a:chExt cx="12192000" cy="6858000"/>
          </a:xfrm>
        </p:grpSpPr>
        <p:grpSp>
          <p:nvGrpSpPr>
            <p:cNvPr id="6" name="组合 5"/>
            <p:cNvGrpSpPr/>
            <p:nvPr userDrawn="1"/>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9" name="任意多边形: 形状 8"/>
            <p:cNvSpPr/>
            <p:nvPr userDrawn="1">
              <p:custDataLst>
                <p:tags r:id="rId7"/>
              </p:custDataLst>
            </p:nvPr>
          </p:nvSpPr>
          <p:spPr>
            <a:xfrm>
              <a:off x="4325257" y="3574104"/>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rgbClr val="64626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1"/>
            </p:custDataLst>
          </p:nvPr>
        </p:nvSpPr>
        <p:spPr>
          <a:xfrm>
            <a:off x="4920343" y="2103901"/>
            <a:ext cx="4818743" cy="1343394"/>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2"/>
            </p:custDataLst>
          </p:nvPr>
        </p:nvSpPr>
        <p:spPr>
          <a:xfrm>
            <a:off x="4416425" y="3873500"/>
            <a:ext cx="6034088" cy="706744"/>
          </a:xfrm>
        </p:spPr>
        <p:txBody>
          <a:bodyPr>
            <a:normAutofit/>
          </a:bodyPr>
          <a:lstStyle>
            <a:lvl1pPr marL="0" indent="0" algn="ctr">
              <a:buNone/>
              <a:defRPr sz="2400" baseline="0"/>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grpSp>
        <p:nvGrpSpPr>
          <p:cNvPr id="21" name="组合 20"/>
          <p:cNvGrpSpPr/>
          <p:nvPr>
            <p:custDataLst>
              <p:tags r:id="rId5"/>
            </p:custDataLst>
          </p:nvPr>
        </p:nvGrpSpPr>
        <p:grpSpPr>
          <a:xfrm>
            <a:off x="11032164" y="5582927"/>
            <a:ext cx="851136" cy="1210945"/>
            <a:chOff x="1289955" y="1628061"/>
            <a:chExt cx="3941631" cy="5174701"/>
          </a:xfrm>
        </p:grpSpPr>
        <p:sp>
          <p:nvSpPr>
            <p:cNvPr id="22" name="Shape 209"/>
            <p:cNvSpPr/>
            <p:nvPr>
              <p:custDataLst>
                <p:tags r:id="rId6"/>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23" name="组 13"/>
            <p:cNvGrpSpPr/>
            <p:nvPr/>
          </p:nvGrpSpPr>
          <p:grpSpPr>
            <a:xfrm>
              <a:off x="1289955" y="1628061"/>
              <a:ext cx="2187025" cy="2569107"/>
              <a:chOff x="5943842" y="1013911"/>
              <a:chExt cx="2187025" cy="2569107"/>
            </a:xfrm>
          </p:grpSpPr>
          <p:sp>
            <p:nvSpPr>
              <p:cNvPr id="24" name="Shape 202"/>
              <p:cNvSpPr/>
              <p:nvPr>
                <p:custDataLst>
                  <p:tags r:id="rId7"/>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5" name="Shape 203"/>
              <p:cNvSpPr/>
              <p:nvPr>
                <p:custDataLst>
                  <p:tags r:id="rId8"/>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6" name="Shape 204"/>
              <p:cNvSpPr/>
              <p:nvPr>
                <p:custDataLst>
                  <p:tags r:id="rId9"/>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7" name="Shape 205"/>
              <p:cNvSpPr/>
              <p:nvPr>
                <p:custDataLst>
                  <p:tags r:id="rId10"/>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8" name="Shape 206"/>
              <p:cNvSpPr/>
              <p:nvPr>
                <p:custDataLst>
                  <p:tags r:id="rId11"/>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9" name="Shape 207"/>
              <p:cNvSpPr/>
              <p:nvPr>
                <p:custDataLst>
                  <p:tags r:id="rId12"/>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30" name="Shape 208"/>
              <p:cNvSpPr/>
              <p:nvPr>
                <p:custDataLst>
                  <p:tags r:id="rId13"/>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31" name="Shape 210"/>
              <p:cNvSpPr/>
              <p:nvPr>
                <p:custDataLst>
                  <p:tags r:id="rId14"/>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2" name="标题 1"/>
          <p:cNvSpPr>
            <a:spLocks noGrp="1"/>
          </p:cNvSpPr>
          <p:nvPr>
            <p:ph type="title"/>
            <p:custDataLst>
              <p:tags r:id="rId15"/>
            </p:custDataLst>
          </p:nvPr>
        </p:nvSpPr>
        <p:spPr/>
        <p:txBody>
          <a:bodyPr>
            <a:normAutofit/>
          </a:body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9" name="图片 8"/>
          <p:cNvPicPr>
            <a:picLocks noChangeAspect="1"/>
          </p:cNvPicPr>
          <p:nvPr>
            <p:custDataLst>
              <p:tags r:id="rId3"/>
            </p:custDataLst>
          </p:nvPr>
        </p:nvPicPr>
        <p:blipFill>
          <a:blip r:embed="rId4"/>
          <a:stretch>
            <a:fillRect/>
          </a:stretch>
        </p:blipFill>
        <p:spPr>
          <a:xfrm flipH="1">
            <a:off x="10866755" y="5121275"/>
            <a:ext cx="1076960" cy="1715770"/>
          </a:xfrm>
          <a:prstGeom prst="rect">
            <a:avLst/>
          </a:prstGeom>
          <a:solidFill>
            <a:schemeClr val="bg2"/>
          </a:solidFill>
        </p:spPr>
      </p:pic>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1905" y="-4445"/>
            <a:ext cx="489902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62" name="图片 161"/>
          <p:cNvPicPr>
            <a:picLocks noChangeAspect="1"/>
          </p:cNvPicPr>
          <p:nvPr>
            <p:custDataLst>
              <p:tags r:id="rId3"/>
            </p:custDataLst>
          </p:nvPr>
        </p:nvPicPr>
        <p:blipFill>
          <a:blip r:embed="rId4"/>
          <a:stretch>
            <a:fillRect/>
          </a:stretch>
        </p:blipFill>
        <p:spPr>
          <a:xfrm flipH="1">
            <a:off x="142026" y="5040626"/>
            <a:ext cx="1077174" cy="1715607"/>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anim calcmode="lin" valueType="num">
                                      <p:cBhvr>
                                        <p:cTn id="8" dur="1000" fill="hold"/>
                                        <p:tgtEl>
                                          <p:spTgt spid="162"/>
                                        </p:tgtEl>
                                        <p:attrNameLst>
                                          <p:attrName>ppt_x</p:attrName>
                                        </p:attrNameLst>
                                      </p:cBhvr>
                                      <p:tavLst>
                                        <p:tav tm="0">
                                          <p:val>
                                            <p:strVal val="#ppt_x"/>
                                          </p:val>
                                        </p:tav>
                                        <p:tav tm="100000">
                                          <p:val>
                                            <p:strVal val="#ppt_x"/>
                                          </p:val>
                                        </p:tav>
                                      </p:tavLst>
                                    </p:anim>
                                    <p:anim calcmode="lin" valueType="num">
                                      <p:cBhvr>
                                        <p:cTn id="9"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p:custDataLst>
              <p:tags r:id="rId3"/>
            </p:custDataLst>
          </p:nvPr>
        </p:nvGrpSpPr>
        <p:grpSpPr>
          <a:xfrm>
            <a:off x="10955020" y="211455"/>
            <a:ext cx="889635" cy="1174750"/>
            <a:chOff x="17252" y="333"/>
            <a:chExt cx="1401" cy="1850"/>
          </a:xfrm>
        </p:grpSpPr>
        <p:sp>
          <p:nvSpPr>
            <p:cNvPr id="12" name="Shape 209"/>
            <p:cNvSpPr/>
            <p:nvPr userDrawn="1">
              <p:custDataLst>
                <p:tags r:id="rId4"/>
              </p:custDataLst>
            </p:nvPr>
          </p:nvSpPr>
          <p:spPr>
            <a:xfrm rot="3758493">
              <a:off x="17758" y="1288"/>
              <a:ext cx="1089" cy="702"/>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4" name="Shape 202"/>
            <p:cNvSpPr/>
            <p:nvPr userDrawn="1">
              <p:custDataLst>
                <p:tags r:id="rId5"/>
              </p:custDataLst>
            </p:nvPr>
          </p:nvSpPr>
          <p:spPr>
            <a:xfrm rot="3758493">
              <a:off x="17098" y="487"/>
              <a:ext cx="999" cy="691"/>
            </a:xfrm>
            <a:custGeom>
              <a:avLst/>
              <a:gdLst/>
              <a:ahLst/>
              <a:cxnLst>
                <a:cxn ang="0">
                  <a:pos x="wd2" y="hd2"/>
                </a:cxn>
                <a:cxn ang="5400000">
                  <a:pos x="wd2" y="hd2"/>
                </a:cxn>
                <a:cxn ang="10800000">
                  <a:pos x="wd2" y="hd2"/>
                </a:cxn>
                <a:cxn ang="16200000">
                  <a:pos x="wd2" y="hd2"/>
                </a:cxn>
              </a:cxnLst>
              <a:rect l="0" t="0" r="r" b="b"/>
              <a:pathLst>
                <a:path w="999" h="691">
                  <a:moveTo>
                    <a:pt x="345" y="353"/>
                  </a:moveTo>
                  <a:cubicBezTo>
                    <a:pt x="468" y="355"/>
                    <a:pt x="588" y="353"/>
                    <a:pt x="706" y="368"/>
                  </a:cubicBezTo>
                  <a:cubicBezTo>
                    <a:pt x="707" y="389"/>
                    <a:pt x="719" y="410"/>
                    <a:pt x="726" y="429"/>
                  </a:cubicBezTo>
                  <a:lnTo>
                    <a:pt x="729" y="438"/>
                  </a:lnTo>
                  <a:lnTo>
                    <a:pt x="732" y="438"/>
                  </a:lnTo>
                  <a:cubicBezTo>
                    <a:pt x="756" y="520"/>
                    <a:pt x="796" y="607"/>
                    <a:pt x="803" y="691"/>
                  </a:cubicBezTo>
                  <a:lnTo>
                    <a:pt x="391" y="680"/>
                  </a:lnTo>
                  <a:cubicBezTo>
                    <a:pt x="415" y="619"/>
                    <a:pt x="389" y="488"/>
                    <a:pt x="361" y="426"/>
                  </a:cubicBezTo>
                  <a:cubicBezTo>
                    <a:pt x="400" y="420"/>
                    <a:pt x="438" y="419"/>
                    <a:pt x="477" y="420"/>
                  </a:cubicBezTo>
                  <a:lnTo>
                    <a:pt x="488" y="421"/>
                  </a:lnTo>
                  <a:lnTo>
                    <a:pt x="364" y="406"/>
                  </a:lnTo>
                  <a:cubicBezTo>
                    <a:pt x="354" y="390"/>
                    <a:pt x="349" y="369"/>
                    <a:pt x="345" y="353"/>
                  </a:cubicBezTo>
                  <a:close/>
                  <a:moveTo>
                    <a:pt x="299" y="206"/>
                  </a:moveTo>
                  <a:lnTo>
                    <a:pt x="345" y="322"/>
                  </a:lnTo>
                  <a:cubicBezTo>
                    <a:pt x="319" y="290"/>
                    <a:pt x="303" y="244"/>
                    <a:pt x="299" y="206"/>
                  </a:cubicBezTo>
                  <a:close/>
                  <a:moveTo>
                    <a:pt x="142" y="48"/>
                  </a:moveTo>
                  <a:lnTo>
                    <a:pt x="134" y="180"/>
                  </a:lnTo>
                  <a:cubicBezTo>
                    <a:pt x="91" y="178"/>
                    <a:pt x="45" y="184"/>
                    <a:pt x="3" y="189"/>
                  </a:cubicBezTo>
                  <a:cubicBezTo>
                    <a:pt x="-1" y="146"/>
                    <a:pt x="0" y="98"/>
                    <a:pt x="2" y="54"/>
                  </a:cubicBezTo>
                  <a:cubicBezTo>
                    <a:pt x="43" y="54"/>
                    <a:pt x="97" y="48"/>
                    <a:pt x="142" y="48"/>
                  </a:cubicBezTo>
                  <a:close/>
                  <a:moveTo>
                    <a:pt x="579" y="0"/>
                  </a:moveTo>
                  <a:cubicBezTo>
                    <a:pt x="582" y="0"/>
                    <a:pt x="585" y="0"/>
                    <a:pt x="589" y="1"/>
                  </a:cubicBezTo>
                  <a:cubicBezTo>
                    <a:pt x="603" y="0"/>
                    <a:pt x="607" y="22"/>
                    <a:pt x="606" y="35"/>
                  </a:cubicBezTo>
                  <a:lnTo>
                    <a:pt x="605" y="38"/>
                  </a:lnTo>
                  <a:lnTo>
                    <a:pt x="608" y="38"/>
                  </a:lnTo>
                  <a:lnTo>
                    <a:pt x="610" y="36"/>
                  </a:lnTo>
                  <a:cubicBezTo>
                    <a:pt x="634" y="12"/>
                    <a:pt x="653" y="14"/>
                    <a:pt x="668" y="32"/>
                  </a:cubicBezTo>
                  <a:lnTo>
                    <a:pt x="670" y="34"/>
                  </a:lnTo>
                  <a:lnTo>
                    <a:pt x="674" y="34"/>
                  </a:lnTo>
                  <a:cubicBezTo>
                    <a:pt x="700" y="32"/>
                    <a:pt x="725" y="29"/>
                    <a:pt x="751" y="29"/>
                  </a:cubicBezTo>
                  <a:cubicBezTo>
                    <a:pt x="771" y="29"/>
                    <a:pt x="791" y="30"/>
                    <a:pt x="812" y="35"/>
                  </a:cubicBezTo>
                  <a:lnTo>
                    <a:pt x="812" y="47"/>
                  </a:lnTo>
                  <a:lnTo>
                    <a:pt x="821" y="49"/>
                  </a:lnTo>
                  <a:cubicBezTo>
                    <a:pt x="882" y="68"/>
                    <a:pt x="939" y="99"/>
                    <a:pt x="999" y="120"/>
                  </a:cubicBezTo>
                  <a:cubicBezTo>
                    <a:pt x="941" y="159"/>
                    <a:pt x="859" y="206"/>
                    <a:pt x="788" y="209"/>
                  </a:cubicBezTo>
                  <a:lnTo>
                    <a:pt x="788" y="203"/>
                  </a:lnTo>
                  <a:lnTo>
                    <a:pt x="776" y="202"/>
                  </a:lnTo>
                  <a:cubicBezTo>
                    <a:pt x="756" y="201"/>
                    <a:pt x="736" y="199"/>
                    <a:pt x="716" y="196"/>
                  </a:cubicBezTo>
                  <a:lnTo>
                    <a:pt x="704" y="195"/>
                  </a:lnTo>
                  <a:lnTo>
                    <a:pt x="704" y="195"/>
                  </a:lnTo>
                  <a:cubicBezTo>
                    <a:pt x="705" y="262"/>
                    <a:pt x="697" y="328"/>
                    <a:pt x="681" y="351"/>
                  </a:cubicBezTo>
                  <a:lnTo>
                    <a:pt x="383" y="230"/>
                  </a:lnTo>
                  <a:cubicBezTo>
                    <a:pt x="384" y="229"/>
                    <a:pt x="383" y="217"/>
                    <a:pt x="383" y="198"/>
                  </a:cubicBezTo>
                  <a:lnTo>
                    <a:pt x="383" y="195"/>
                  </a:lnTo>
                  <a:lnTo>
                    <a:pt x="353" y="195"/>
                  </a:lnTo>
                  <a:cubicBezTo>
                    <a:pt x="290" y="196"/>
                    <a:pt x="233" y="196"/>
                    <a:pt x="199" y="196"/>
                  </a:cubicBezTo>
                  <a:lnTo>
                    <a:pt x="142" y="203"/>
                  </a:lnTo>
                  <a:lnTo>
                    <a:pt x="142" y="69"/>
                  </a:lnTo>
                  <a:cubicBezTo>
                    <a:pt x="225" y="55"/>
                    <a:pt x="310" y="49"/>
                    <a:pt x="394" y="45"/>
                  </a:cubicBezTo>
                  <a:lnTo>
                    <a:pt x="395" y="45"/>
                  </a:lnTo>
                  <a:lnTo>
                    <a:pt x="396" y="40"/>
                  </a:lnTo>
                  <a:cubicBezTo>
                    <a:pt x="407" y="6"/>
                    <a:pt x="426" y="-6"/>
                    <a:pt x="459" y="40"/>
                  </a:cubicBezTo>
                  <a:lnTo>
                    <a:pt x="460" y="43"/>
                  </a:lnTo>
                  <a:lnTo>
                    <a:pt x="464" y="43"/>
                  </a:lnTo>
                  <a:lnTo>
                    <a:pt x="464" y="40"/>
                  </a:lnTo>
                  <a:cubicBezTo>
                    <a:pt x="472" y="8"/>
                    <a:pt x="487" y="-2"/>
                    <a:pt x="506" y="2"/>
                  </a:cubicBezTo>
                  <a:cubicBezTo>
                    <a:pt x="519" y="2"/>
                    <a:pt x="532" y="13"/>
                    <a:pt x="534" y="40"/>
                  </a:cubicBezTo>
                  <a:lnTo>
                    <a:pt x="534" y="40"/>
                  </a:lnTo>
                  <a:lnTo>
                    <a:pt x="537" y="40"/>
                  </a:lnTo>
                  <a:lnTo>
                    <a:pt x="541" y="34"/>
                  </a:lnTo>
                  <a:cubicBezTo>
                    <a:pt x="553" y="14"/>
                    <a:pt x="562" y="1"/>
                    <a:pt x="579" y="0"/>
                  </a:cubicBezTo>
                  <a:close/>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baseline="0">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normAutofit/>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21" name="组合 20"/>
          <p:cNvGrpSpPr/>
          <p:nvPr>
            <p:custDataLst>
              <p:tags r:id="rId3"/>
            </p:custDataLst>
          </p:nvPr>
        </p:nvGrpSpPr>
        <p:grpSpPr>
          <a:xfrm>
            <a:off x="11032164" y="5582927"/>
            <a:ext cx="851136" cy="1210945"/>
            <a:chOff x="1289955" y="1628061"/>
            <a:chExt cx="3941631" cy="5174701"/>
          </a:xfrm>
        </p:grpSpPr>
        <p:sp>
          <p:nvSpPr>
            <p:cNvPr id="22" name="Shape 209"/>
            <p:cNvSpPr/>
            <p:nvPr>
              <p:custDataLst>
                <p:tags r:id="rId4"/>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grpSp>
          <p:nvGrpSpPr>
            <p:cNvPr id="23" name="组 13"/>
            <p:cNvGrpSpPr/>
            <p:nvPr/>
          </p:nvGrpSpPr>
          <p:grpSpPr>
            <a:xfrm>
              <a:off x="1289955" y="1628061"/>
              <a:ext cx="2187025" cy="2569107"/>
              <a:chOff x="5943842" y="1013911"/>
              <a:chExt cx="2187025" cy="2569107"/>
            </a:xfrm>
          </p:grpSpPr>
          <p:sp>
            <p:nvSpPr>
              <p:cNvPr id="24" name="Shape 202"/>
              <p:cNvSpPr/>
              <p:nvPr>
                <p:custDataLst>
                  <p:tags r:id="rId5"/>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sp>
            <p:nvSpPr>
              <p:cNvPr id="25" name="Shape 203"/>
              <p:cNvSpPr/>
              <p:nvPr>
                <p:custDataLst>
                  <p:tags r:id="rId6"/>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sp>
            <p:nvSpPr>
              <p:cNvPr id="26" name="Shape 204"/>
              <p:cNvSpPr/>
              <p:nvPr>
                <p:custDataLst>
                  <p:tags r:id="rId7"/>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sp>
            <p:nvSpPr>
              <p:cNvPr id="27" name="Shape 205"/>
              <p:cNvSpPr/>
              <p:nvPr>
                <p:custDataLst>
                  <p:tags r:id="rId8"/>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sp>
            <p:nvSpPr>
              <p:cNvPr id="28" name="Shape 206"/>
              <p:cNvSpPr/>
              <p:nvPr>
                <p:custDataLst>
                  <p:tags r:id="rId9"/>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sp>
            <p:nvSpPr>
              <p:cNvPr id="29" name="Shape 207"/>
              <p:cNvSpPr/>
              <p:nvPr>
                <p:custDataLst>
                  <p:tags r:id="rId10"/>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sp>
            <p:nvSpPr>
              <p:cNvPr id="30" name="Shape 208"/>
              <p:cNvSpPr/>
              <p:nvPr>
                <p:custDataLst>
                  <p:tags r:id="rId11"/>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sp>
            <p:nvSpPr>
              <p:cNvPr id="31" name="Shape 210"/>
              <p:cNvSpPr/>
              <p:nvPr>
                <p:custDataLst>
                  <p:tags r:id="rId12"/>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rotWithShape="0">
                        <a:srgbClr val="000000">
                          <a:alpha val="50000"/>
                        </a:srgbClr>
                      </a:outerShdw>
                    </a:effectLst>
                  </a:defRPr>
                </a:pPr>
              </a:p>
            </p:txBody>
          </p:sp>
        </p:grpSp>
      </p:grpSp>
      <p:sp>
        <p:nvSpPr>
          <p:cNvPr id="2" name="标题 1"/>
          <p:cNvSpPr>
            <a:spLocks noGrp="1"/>
          </p:cNvSpPr>
          <p:nvPr>
            <p:ph type="title"/>
            <p:custDataLst>
              <p:tags r:id="rId13"/>
            </p:custDataLst>
          </p:nvPr>
        </p:nvSpPr>
        <p:spPr>
          <a:xfrm>
            <a:off x="604800" y="669600"/>
            <a:ext cx="10976400" cy="565200"/>
          </a:xfrm>
        </p:spPr>
        <p:txBody>
          <a:bodyPr anchor="ctr">
            <a:normAutofit/>
          </a:bodyP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7"/>
            </p:custDataLst>
          </p:nvPr>
        </p:nvSpPr>
        <p:spPr>
          <a:xfrm>
            <a:off x="604837" y="1681200"/>
            <a:ext cx="10990800" cy="3211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8"/>
            </p:custDataLst>
          </p:nvPr>
        </p:nvSpPr>
        <p:spPr>
          <a:xfrm>
            <a:off x="594000" y="5180400"/>
            <a:ext cx="11001600" cy="1011600"/>
          </a:xfrm>
        </p:spPr>
        <p:txBody>
          <a:bodyPr>
            <a:normAutofit/>
          </a:bodyPr>
          <a:lstStyle>
            <a:lvl1pPr marL="0" indent="0">
              <a:buNone/>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9790430" y="5666740"/>
            <a:ext cx="2177415" cy="1131570"/>
            <a:chOff x="15418" y="8924"/>
            <a:chExt cx="3429" cy="1782"/>
          </a:xfrm>
        </p:grpSpPr>
        <p:pic>
          <p:nvPicPr>
            <p:cNvPr id="48" name="图片 47"/>
            <p:cNvPicPr>
              <a:picLocks noChangeAspect="1"/>
            </p:cNvPicPr>
            <p:nvPr userDrawn="1">
              <p:custDataLst>
                <p:tags r:id="rId3"/>
              </p:custDataLst>
            </p:nvPr>
          </p:nvPicPr>
          <p:blipFill rotWithShape="1">
            <a:blip r:embed="rId4" cstate="screen"/>
            <a:srcRect/>
            <a:stretch>
              <a:fillRect/>
            </a:stretch>
          </p:blipFill>
          <p:spPr>
            <a:xfrm>
              <a:off x="16181" y="9090"/>
              <a:ext cx="759" cy="877"/>
            </a:xfrm>
            <a:prstGeom prst="rect">
              <a:avLst/>
            </a:prstGeom>
          </p:spPr>
        </p:pic>
        <p:sp>
          <p:nvSpPr>
            <p:cNvPr id="54" name="Freeform 5"/>
            <p:cNvSpPr>
              <a:spLocks noEditPoints="1"/>
            </p:cNvSpPr>
            <p:nvPr userDrawn="1">
              <p:custDataLst>
                <p:tags r:id="rId5"/>
              </p:custDataLst>
            </p:nvPr>
          </p:nvSpPr>
          <p:spPr bwMode="auto">
            <a:xfrm>
              <a:off x="15418" y="8924"/>
              <a:ext cx="1309" cy="1744"/>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9" h="1744">
                  <a:moveTo>
                    <a:pt x="442" y="1685"/>
                  </a:moveTo>
                  <a:lnTo>
                    <a:pt x="442" y="1685"/>
                  </a:lnTo>
                  <a:lnTo>
                    <a:pt x="441" y="1685"/>
                  </a:lnTo>
                  <a:lnTo>
                    <a:pt x="440" y="1685"/>
                  </a:lnTo>
                  <a:lnTo>
                    <a:pt x="439" y="1685"/>
                  </a:lnTo>
                  <a:lnTo>
                    <a:pt x="438" y="1685"/>
                  </a:lnTo>
                  <a:lnTo>
                    <a:pt x="438" y="1685"/>
                  </a:lnTo>
                  <a:lnTo>
                    <a:pt x="438" y="1685"/>
                  </a:lnTo>
                  <a:lnTo>
                    <a:pt x="442" y="1685"/>
                  </a:lnTo>
                  <a:close/>
                  <a:moveTo>
                    <a:pt x="660" y="750"/>
                  </a:moveTo>
                  <a:lnTo>
                    <a:pt x="478" y="980"/>
                  </a:lnTo>
                  <a:lnTo>
                    <a:pt x="486" y="1023"/>
                  </a:lnTo>
                  <a:lnTo>
                    <a:pt x="581" y="984"/>
                  </a:lnTo>
                  <a:lnTo>
                    <a:pt x="660" y="750"/>
                  </a:lnTo>
                  <a:close/>
                  <a:moveTo>
                    <a:pt x="719" y="665"/>
                  </a:moveTo>
                  <a:lnTo>
                    <a:pt x="719" y="665"/>
                  </a:lnTo>
                  <a:lnTo>
                    <a:pt x="723" y="682"/>
                  </a:lnTo>
                  <a:lnTo>
                    <a:pt x="737" y="678"/>
                  </a:lnTo>
                  <a:lnTo>
                    <a:pt x="733" y="674"/>
                  </a:lnTo>
                  <a:cubicBezTo>
                    <a:pt x="730" y="671"/>
                    <a:pt x="726" y="668"/>
                    <a:pt x="721" y="666"/>
                  </a:cubicBezTo>
                  <a:lnTo>
                    <a:pt x="719" y="665"/>
                  </a:lnTo>
                  <a:close/>
                  <a:moveTo>
                    <a:pt x="496" y="659"/>
                  </a:moveTo>
                  <a:cubicBezTo>
                    <a:pt x="496" y="659"/>
                    <a:pt x="496" y="659"/>
                    <a:pt x="496" y="659"/>
                  </a:cubicBezTo>
                  <a:lnTo>
                    <a:pt x="497" y="659"/>
                  </a:lnTo>
                  <a:lnTo>
                    <a:pt x="497" y="660"/>
                  </a:lnTo>
                  <a:lnTo>
                    <a:pt x="498" y="660"/>
                  </a:lnTo>
                  <a:lnTo>
                    <a:pt x="499" y="660"/>
                  </a:lnTo>
                  <a:lnTo>
                    <a:pt x="500" y="661"/>
                  </a:lnTo>
                  <a:lnTo>
                    <a:pt x="500" y="661"/>
                  </a:lnTo>
                  <a:lnTo>
                    <a:pt x="501" y="661"/>
                  </a:lnTo>
                  <a:lnTo>
                    <a:pt x="501" y="661"/>
                  </a:lnTo>
                  <a:lnTo>
                    <a:pt x="500" y="661"/>
                  </a:lnTo>
                  <a:lnTo>
                    <a:pt x="500" y="661"/>
                  </a:lnTo>
                  <a:lnTo>
                    <a:pt x="500" y="661"/>
                  </a:lnTo>
                  <a:lnTo>
                    <a:pt x="499" y="660"/>
                  </a:lnTo>
                  <a:lnTo>
                    <a:pt x="499" y="660"/>
                  </a:lnTo>
                  <a:lnTo>
                    <a:pt x="498" y="660"/>
                  </a:lnTo>
                  <a:lnTo>
                    <a:pt x="498" y="660"/>
                  </a:lnTo>
                  <a:lnTo>
                    <a:pt x="497" y="659"/>
                  </a:lnTo>
                  <a:lnTo>
                    <a:pt x="496" y="659"/>
                  </a:lnTo>
                  <a:close/>
                  <a:moveTo>
                    <a:pt x="613" y="654"/>
                  </a:moveTo>
                  <a:lnTo>
                    <a:pt x="609" y="654"/>
                  </a:lnTo>
                  <a:cubicBezTo>
                    <a:pt x="541" y="667"/>
                    <a:pt x="465" y="708"/>
                    <a:pt x="423" y="773"/>
                  </a:cubicBezTo>
                  <a:cubicBezTo>
                    <a:pt x="420" y="770"/>
                    <a:pt x="419" y="769"/>
                    <a:pt x="419" y="769"/>
                  </a:cubicBezTo>
                  <a:lnTo>
                    <a:pt x="419" y="769"/>
                  </a:lnTo>
                  <a:lnTo>
                    <a:pt x="421" y="771"/>
                  </a:lnTo>
                  <a:cubicBezTo>
                    <a:pt x="423" y="773"/>
                    <a:pt x="423" y="773"/>
                    <a:pt x="423" y="773"/>
                  </a:cubicBezTo>
                  <a:cubicBezTo>
                    <a:pt x="399" y="812"/>
                    <a:pt x="387" y="864"/>
                    <a:pt x="387" y="915"/>
                  </a:cubicBezTo>
                  <a:cubicBezTo>
                    <a:pt x="387" y="998"/>
                    <a:pt x="419" y="1078"/>
                    <a:pt x="455" y="1097"/>
                  </a:cubicBezTo>
                  <a:cubicBezTo>
                    <a:pt x="463" y="1101"/>
                    <a:pt x="470" y="1105"/>
                    <a:pt x="482" y="1105"/>
                  </a:cubicBezTo>
                  <a:cubicBezTo>
                    <a:pt x="482" y="1105"/>
                    <a:pt x="482" y="1105"/>
                    <a:pt x="486" y="1105"/>
                  </a:cubicBezTo>
                  <a:cubicBezTo>
                    <a:pt x="546" y="1105"/>
                    <a:pt x="646" y="1026"/>
                    <a:pt x="705" y="931"/>
                  </a:cubicBezTo>
                  <a:cubicBezTo>
                    <a:pt x="745" y="876"/>
                    <a:pt x="761" y="812"/>
                    <a:pt x="761" y="761"/>
                  </a:cubicBezTo>
                  <a:cubicBezTo>
                    <a:pt x="761" y="744"/>
                    <a:pt x="759" y="729"/>
                    <a:pt x="756" y="716"/>
                  </a:cubicBezTo>
                  <a:lnTo>
                    <a:pt x="753" y="708"/>
                  </a:lnTo>
                  <a:lnTo>
                    <a:pt x="708" y="722"/>
                  </a:lnTo>
                  <a:lnTo>
                    <a:pt x="705" y="716"/>
                  </a:lnTo>
                  <a:lnTo>
                    <a:pt x="605" y="1007"/>
                  </a:lnTo>
                  <a:lnTo>
                    <a:pt x="462" y="1067"/>
                  </a:lnTo>
                  <a:lnTo>
                    <a:pt x="442" y="980"/>
                  </a:lnTo>
                  <a:lnTo>
                    <a:pt x="442" y="972"/>
                  </a:lnTo>
                  <a:lnTo>
                    <a:pt x="676" y="680"/>
                  </a:lnTo>
                  <a:lnTo>
                    <a:pt x="613" y="689"/>
                  </a:lnTo>
                  <a:lnTo>
                    <a:pt x="613" y="654"/>
                  </a:lnTo>
                  <a:close/>
                  <a:moveTo>
                    <a:pt x="716" y="424"/>
                  </a:moveTo>
                  <a:cubicBezTo>
                    <a:pt x="712" y="460"/>
                    <a:pt x="704" y="500"/>
                    <a:pt x="700" y="512"/>
                  </a:cubicBezTo>
                  <a:cubicBezTo>
                    <a:pt x="700" y="516"/>
                    <a:pt x="704" y="523"/>
                    <a:pt x="712" y="531"/>
                  </a:cubicBezTo>
                  <a:cubicBezTo>
                    <a:pt x="724" y="539"/>
                    <a:pt x="736" y="543"/>
                    <a:pt x="744" y="543"/>
                  </a:cubicBezTo>
                  <a:cubicBezTo>
                    <a:pt x="748" y="543"/>
                    <a:pt x="792" y="519"/>
                    <a:pt x="828" y="500"/>
                  </a:cubicBezTo>
                  <a:cubicBezTo>
                    <a:pt x="832" y="496"/>
                    <a:pt x="836" y="492"/>
                    <a:pt x="844" y="492"/>
                  </a:cubicBezTo>
                  <a:cubicBezTo>
                    <a:pt x="836" y="492"/>
                    <a:pt x="832" y="492"/>
                    <a:pt x="824" y="492"/>
                  </a:cubicBezTo>
                  <a:cubicBezTo>
                    <a:pt x="804" y="492"/>
                    <a:pt x="784" y="492"/>
                    <a:pt x="768" y="488"/>
                  </a:cubicBezTo>
                  <a:cubicBezTo>
                    <a:pt x="740" y="480"/>
                    <a:pt x="728" y="452"/>
                    <a:pt x="716" y="424"/>
                  </a:cubicBezTo>
                  <a:close/>
                  <a:moveTo>
                    <a:pt x="700" y="349"/>
                  </a:moveTo>
                  <a:cubicBezTo>
                    <a:pt x="704" y="349"/>
                    <a:pt x="704" y="349"/>
                    <a:pt x="704" y="349"/>
                  </a:cubicBezTo>
                  <a:cubicBezTo>
                    <a:pt x="724" y="349"/>
                    <a:pt x="724" y="349"/>
                    <a:pt x="724" y="349"/>
                  </a:cubicBezTo>
                  <a:cubicBezTo>
                    <a:pt x="728" y="349"/>
                    <a:pt x="728" y="349"/>
                    <a:pt x="728" y="349"/>
                  </a:cubicBezTo>
                  <a:cubicBezTo>
                    <a:pt x="728" y="353"/>
                    <a:pt x="728" y="353"/>
                    <a:pt x="728" y="353"/>
                  </a:cubicBezTo>
                  <a:cubicBezTo>
                    <a:pt x="728" y="353"/>
                    <a:pt x="728" y="357"/>
                    <a:pt x="728" y="357"/>
                  </a:cubicBezTo>
                  <a:cubicBezTo>
                    <a:pt x="732" y="361"/>
                    <a:pt x="732" y="365"/>
                    <a:pt x="732" y="369"/>
                  </a:cubicBezTo>
                  <a:cubicBezTo>
                    <a:pt x="736" y="381"/>
                    <a:pt x="740" y="393"/>
                    <a:pt x="744" y="405"/>
                  </a:cubicBezTo>
                  <a:cubicBezTo>
                    <a:pt x="752" y="432"/>
                    <a:pt x="772" y="456"/>
                    <a:pt x="776" y="456"/>
                  </a:cubicBezTo>
                  <a:cubicBezTo>
                    <a:pt x="788" y="456"/>
                    <a:pt x="804" y="460"/>
                    <a:pt x="824" y="460"/>
                  </a:cubicBezTo>
                  <a:cubicBezTo>
                    <a:pt x="864" y="460"/>
                    <a:pt x="900" y="456"/>
                    <a:pt x="904" y="456"/>
                  </a:cubicBezTo>
                  <a:cubicBezTo>
                    <a:pt x="908" y="456"/>
                    <a:pt x="908" y="456"/>
                    <a:pt x="908" y="456"/>
                  </a:cubicBezTo>
                  <a:cubicBezTo>
                    <a:pt x="916" y="484"/>
                    <a:pt x="916" y="484"/>
                    <a:pt x="916" y="484"/>
                  </a:cubicBezTo>
                  <a:cubicBezTo>
                    <a:pt x="912" y="484"/>
                    <a:pt x="912" y="484"/>
                    <a:pt x="912" y="484"/>
                  </a:cubicBezTo>
                  <a:cubicBezTo>
                    <a:pt x="908" y="488"/>
                    <a:pt x="908" y="488"/>
                    <a:pt x="908" y="488"/>
                  </a:cubicBezTo>
                  <a:cubicBezTo>
                    <a:pt x="904" y="492"/>
                    <a:pt x="896" y="496"/>
                    <a:pt x="892" y="500"/>
                  </a:cubicBezTo>
                  <a:cubicBezTo>
                    <a:pt x="880" y="508"/>
                    <a:pt x="860" y="516"/>
                    <a:pt x="844" y="527"/>
                  </a:cubicBezTo>
                  <a:cubicBezTo>
                    <a:pt x="808" y="547"/>
                    <a:pt x="768" y="571"/>
                    <a:pt x="748" y="575"/>
                  </a:cubicBezTo>
                  <a:cubicBezTo>
                    <a:pt x="748" y="575"/>
                    <a:pt x="744" y="575"/>
                    <a:pt x="744" y="575"/>
                  </a:cubicBezTo>
                  <a:cubicBezTo>
                    <a:pt x="708" y="571"/>
                    <a:pt x="672" y="547"/>
                    <a:pt x="668" y="512"/>
                  </a:cubicBezTo>
                  <a:cubicBezTo>
                    <a:pt x="668" y="508"/>
                    <a:pt x="668" y="508"/>
                    <a:pt x="668" y="504"/>
                  </a:cubicBezTo>
                  <a:cubicBezTo>
                    <a:pt x="672" y="480"/>
                    <a:pt x="696" y="357"/>
                    <a:pt x="696" y="353"/>
                  </a:cubicBezTo>
                  <a:cubicBezTo>
                    <a:pt x="700" y="349"/>
                    <a:pt x="700" y="349"/>
                    <a:pt x="700" y="349"/>
                  </a:cubicBezTo>
                  <a:close/>
                  <a:moveTo>
                    <a:pt x="883" y="297"/>
                  </a:moveTo>
                  <a:lnTo>
                    <a:pt x="891" y="297"/>
                  </a:lnTo>
                  <a:lnTo>
                    <a:pt x="911" y="297"/>
                  </a:lnTo>
                  <a:lnTo>
                    <a:pt x="911" y="329"/>
                  </a:lnTo>
                  <a:lnTo>
                    <a:pt x="903" y="329"/>
                  </a:lnTo>
                  <a:lnTo>
                    <a:pt x="891" y="329"/>
                  </a:lnTo>
                  <a:lnTo>
                    <a:pt x="883" y="329"/>
                  </a:lnTo>
                  <a:lnTo>
                    <a:pt x="883" y="297"/>
                  </a:lnTo>
                  <a:close/>
                  <a:moveTo>
                    <a:pt x="795" y="266"/>
                  </a:moveTo>
                  <a:lnTo>
                    <a:pt x="827" y="293"/>
                  </a:lnTo>
                  <a:lnTo>
                    <a:pt x="807" y="317"/>
                  </a:lnTo>
                  <a:lnTo>
                    <a:pt x="784" y="297"/>
                  </a:lnTo>
                  <a:lnTo>
                    <a:pt x="776" y="293"/>
                  </a:lnTo>
                  <a:lnTo>
                    <a:pt x="795" y="266"/>
                  </a:lnTo>
                  <a:close/>
                  <a:moveTo>
                    <a:pt x="215" y="214"/>
                  </a:moveTo>
                  <a:cubicBezTo>
                    <a:pt x="215" y="214"/>
                    <a:pt x="216" y="214"/>
                    <a:pt x="217" y="215"/>
                  </a:cubicBezTo>
                  <a:lnTo>
                    <a:pt x="219" y="216"/>
                  </a:lnTo>
                  <a:lnTo>
                    <a:pt x="219" y="218"/>
                  </a:lnTo>
                  <a:cubicBezTo>
                    <a:pt x="215" y="214"/>
                    <a:pt x="215" y="214"/>
                    <a:pt x="215" y="214"/>
                  </a:cubicBezTo>
                  <a:close/>
                  <a:moveTo>
                    <a:pt x="219" y="214"/>
                  </a:moveTo>
                  <a:lnTo>
                    <a:pt x="219" y="214"/>
                  </a:lnTo>
                  <a:lnTo>
                    <a:pt x="218" y="214"/>
                  </a:lnTo>
                  <a:lnTo>
                    <a:pt x="217" y="214"/>
                  </a:lnTo>
                  <a:lnTo>
                    <a:pt x="217" y="214"/>
                  </a:lnTo>
                  <a:lnTo>
                    <a:pt x="215" y="214"/>
                  </a:lnTo>
                  <a:lnTo>
                    <a:pt x="215" y="214"/>
                  </a:lnTo>
                  <a:lnTo>
                    <a:pt x="215" y="214"/>
                  </a:lnTo>
                  <a:lnTo>
                    <a:pt x="219" y="214"/>
                  </a:lnTo>
                  <a:close/>
                  <a:moveTo>
                    <a:pt x="772" y="163"/>
                  </a:moveTo>
                  <a:cubicBezTo>
                    <a:pt x="652" y="163"/>
                    <a:pt x="557" y="262"/>
                    <a:pt x="557" y="381"/>
                  </a:cubicBezTo>
                  <a:cubicBezTo>
                    <a:pt x="557" y="499"/>
                    <a:pt x="652" y="598"/>
                    <a:pt x="772" y="598"/>
                  </a:cubicBezTo>
                  <a:cubicBezTo>
                    <a:pt x="892" y="598"/>
                    <a:pt x="987" y="499"/>
                    <a:pt x="987" y="381"/>
                  </a:cubicBezTo>
                  <a:cubicBezTo>
                    <a:pt x="987" y="377"/>
                    <a:pt x="987" y="377"/>
                    <a:pt x="987" y="377"/>
                  </a:cubicBezTo>
                  <a:cubicBezTo>
                    <a:pt x="987" y="300"/>
                    <a:pt x="947" y="233"/>
                    <a:pt x="887" y="196"/>
                  </a:cubicBezTo>
                  <a:lnTo>
                    <a:pt x="885" y="194"/>
                  </a:lnTo>
                  <a:lnTo>
                    <a:pt x="884" y="194"/>
                  </a:lnTo>
                  <a:cubicBezTo>
                    <a:pt x="879" y="194"/>
                    <a:pt x="879" y="194"/>
                    <a:pt x="879" y="194"/>
                  </a:cubicBezTo>
                  <a:lnTo>
                    <a:pt x="879" y="191"/>
                  </a:lnTo>
                  <a:lnTo>
                    <a:pt x="875" y="188"/>
                  </a:lnTo>
                  <a:lnTo>
                    <a:pt x="869" y="185"/>
                  </a:lnTo>
                  <a:lnTo>
                    <a:pt x="868" y="186"/>
                  </a:lnTo>
                  <a:cubicBezTo>
                    <a:pt x="867" y="186"/>
                    <a:pt x="867" y="186"/>
                    <a:pt x="867" y="186"/>
                  </a:cubicBezTo>
                  <a:lnTo>
                    <a:pt x="865" y="184"/>
                  </a:lnTo>
                  <a:lnTo>
                    <a:pt x="856" y="179"/>
                  </a:lnTo>
                  <a:cubicBezTo>
                    <a:pt x="830" y="169"/>
                    <a:pt x="802" y="163"/>
                    <a:pt x="772" y="163"/>
                  </a:cubicBezTo>
                  <a:close/>
                  <a:moveTo>
                    <a:pt x="962" y="124"/>
                  </a:moveTo>
                  <a:lnTo>
                    <a:pt x="962" y="125"/>
                  </a:lnTo>
                  <a:cubicBezTo>
                    <a:pt x="951" y="135"/>
                    <a:pt x="938" y="142"/>
                    <a:pt x="926" y="150"/>
                  </a:cubicBezTo>
                  <a:cubicBezTo>
                    <a:pt x="923" y="153"/>
                    <a:pt x="920" y="155"/>
                    <a:pt x="916" y="157"/>
                  </a:cubicBezTo>
                  <a:lnTo>
                    <a:pt x="909" y="162"/>
                  </a:lnTo>
                  <a:lnTo>
                    <a:pt x="913" y="162"/>
                  </a:lnTo>
                  <a:cubicBezTo>
                    <a:pt x="915" y="162"/>
                    <a:pt x="917" y="162"/>
                    <a:pt x="919" y="162"/>
                  </a:cubicBezTo>
                  <a:cubicBezTo>
                    <a:pt x="931" y="162"/>
                    <a:pt x="947" y="162"/>
                    <a:pt x="962" y="162"/>
                  </a:cubicBezTo>
                  <a:cubicBezTo>
                    <a:pt x="974" y="162"/>
                    <a:pt x="978" y="162"/>
                    <a:pt x="978" y="162"/>
                  </a:cubicBezTo>
                  <a:cubicBezTo>
                    <a:pt x="978" y="158"/>
                    <a:pt x="982" y="158"/>
                    <a:pt x="982" y="158"/>
                  </a:cubicBezTo>
                  <a:cubicBezTo>
                    <a:pt x="982" y="154"/>
                    <a:pt x="982" y="150"/>
                    <a:pt x="986" y="146"/>
                  </a:cubicBezTo>
                  <a:cubicBezTo>
                    <a:pt x="982" y="146"/>
                    <a:pt x="982" y="146"/>
                    <a:pt x="982" y="146"/>
                  </a:cubicBezTo>
                  <a:cubicBezTo>
                    <a:pt x="974" y="146"/>
                    <a:pt x="974" y="146"/>
                    <a:pt x="974" y="146"/>
                  </a:cubicBezTo>
                  <a:cubicBezTo>
                    <a:pt x="974" y="142"/>
                    <a:pt x="974" y="142"/>
                    <a:pt x="974" y="142"/>
                  </a:cubicBezTo>
                  <a:cubicBezTo>
                    <a:pt x="958" y="139"/>
                    <a:pt x="958" y="139"/>
                    <a:pt x="958" y="139"/>
                  </a:cubicBezTo>
                  <a:cubicBezTo>
                    <a:pt x="958" y="131"/>
                    <a:pt x="958" y="131"/>
                    <a:pt x="958" y="131"/>
                  </a:cubicBezTo>
                  <a:cubicBezTo>
                    <a:pt x="958" y="127"/>
                    <a:pt x="962" y="127"/>
                    <a:pt x="962" y="127"/>
                  </a:cubicBezTo>
                  <a:cubicBezTo>
                    <a:pt x="962" y="127"/>
                    <a:pt x="962" y="127"/>
                    <a:pt x="962" y="125"/>
                  </a:cubicBezTo>
                  <a:lnTo>
                    <a:pt x="962" y="124"/>
                  </a:lnTo>
                  <a:close/>
                  <a:moveTo>
                    <a:pt x="998" y="123"/>
                  </a:moveTo>
                  <a:cubicBezTo>
                    <a:pt x="998" y="123"/>
                    <a:pt x="998" y="125"/>
                    <a:pt x="997" y="128"/>
                  </a:cubicBezTo>
                  <a:lnTo>
                    <a:pt x="997" y="128"/>
                  </a:lnTo>
                  <a:lnTo>
                    <a:pt x="996" y="129"/>
                  </a:lnTo>
                  <a:cubicBezTo>
                    <a:pt x="994" y="131"/>
                    <a:pt x="993" y="132"/>
                    <a:pt x="990" y="135"/>
                  </a:cubicBezTo>
                  <a:cubicBezTo>
                    <a:pt x="990" y="139"/>
                    <a:pt x="990" y="139"/>
                    <a:pt x="990" y="139"/>
                  </a:cubicBezTo>
                  <a:cubicBezTo>
                    <a:pt x="993" y="136"/>
                    <a:pt x="995" y="133"/>
                    <a:pt x="996" y="130"/>
                  </a:cubicBezTo>
                  <a:lnTo>
                    <a:pt x="997" y="128"/>
                  </a:lnTo>
                  <a:lnTo>
                    <a:pt x="998" y="127"/>
                  </a:lnTo>
                  <a:cubicBezTo>
                    <a:pt x="998" y="123"/>
                    <a:pt x="998" y="123"/>
                    <a:pt x="998" y="123"/>
                  </a:cubicBezTo>
                  <a:close/>
                  <a:moveTo>
                    <a:pt x="899" y="0"/>
                  </a:moveTo>
                  <a:cubicBezTo>
                    <a:pt x="919" y="0"/>
                    <a:pt x="934" y="16"/>
                    <a:pt x="950" y="32"/>
                  </a:cubicBezTo>
                  <a:cubicBezTo>
                    <a:pt x="966" y="47"/>
                    <a:pt x="978" y="67"/>
                    <a:pt x="982" y="87"/>
                  </a:cubicBezTo>
                  <a:cubicBezTo>
                    <a:pt x="982" y="89"/>
                    <a:pt x="981" y="91"/>
                    <a:pt x="981" y="93"/>
                  </a:cubicBezTo>
                  <a:lnTo>
                    <a:pt x="981" y="93"/>
                  </a:lnTo>
                  <a:lnTo>
                    <a:pt x="982" y="92"/>
                  </a:lnTo>
                  <a:cubicBezTo>
                    <a:pt x="986" y="89"/>
                    <a:pt x="991" y="87"/>
                    <a:pt x="998" y="87"/>
                  </a:cubicBezTo>
                  <a:cubicBezTo>
                    <a:pt x="1006" y="87"/>
                    <a:pt x="1010" y="87"/>
                    <a:pt x="1014" y="91"/>
                  </a:cubicBezTo>
                  <a:cubicBezTo>
                    <a:pt x="1022" y="99"/>
                    <a:pt x="1030" y="111"/>
                    <a:pt x="1030" y="123"/>
                  </a:cubicBezTo>
                  <a:cubicBezTo>
                    <a:pt x="1030" y="135"/>
                    <a:pt x="1026" y="146"/>
                    <a:pt x="1018" y="158"/>
                  </a:cubicBezTo>
                  <a:cubicBezTo>
                    <a:pt x="1010" y="166"/>
                    <a:pt x="1010" y="170"/>
                    <a:pt x="1006" y="178"/>
                  </a:cubicBezTo>
                  <a:cubicBezTo>
                    <a:pt x="998" y="190"/>
                    <a:pt x="986" y="194"/>
                    <a:pt x="966" y="194"/>
                  </a:cubicBezTo>
                  <a:cubicBezTo>
                    <a:pt x="956" y="194"/>
                    <a:pt x="948" y="194"/>
                    <a:pt x="940" y="194"/>
                  </a:cubicBezTo>
                  <a:lnTo>
                    <a:pt x="937" y="194"/>
                  </a:lnTo>
                  <a:lnTo>
                    <a:pt x="944" y="200"/>
                  </a:lnTo>
                  <a:cubicBezTo>
                    <a:pt x="989" y="244"/>
                    <a:pt x="1017" y="305"/>
                    <a:pt x="1019" y="373"/>
                  </a:cubicBezTo>
                  <a:cubicBezTo>
                    <a:pt x="1019" y="381"/>
                    <a:pt x="1019" y="381"/>
                    <a:pt x="1019" y="381"/>
                  </a:cubicBezTo>
                  <a:cubicBezTo>
                    <a:pt x="1019" y="519"/>
                    <a:pt x="911" y="630"/>
                    <a:pt x="772" y="630"/>
                  </a:cubicBezTo>
                  <a:cubicBezTo>
                    <a:pt x="759" y="630"/>
                    <a:pt x="747" y="629"/>
                    <a:pt x="735" y="627"/>
                  </a:cubicBezTo>
                  <a:lnTo>
                    <a:pt x="733" y="627"/>
                  </a:lnTo>
                  <a:lnTo>
                    <a:pt x="730" y="634"/>
                  </a:lnTo>
                  <a:lnTo>
                    <a:pt x="737" y="638"/>
                  </a:lnTo>
                  <a:cubicBezTo>
                    <a:pt x="748" y="646"/>
                    <a:pt x="758" y="655"/>
                    <a:pt x="765" y="665"/>
                  </a:cubicBezTo>
                  <a:lnTo>
                    <a:pt x="770" y="672"/>
                  </a:lnTo>
                  <a:lnTo>
                    <a:pt x="778" y="670"/>
                  </a:lnTo>
                  <a:cubicBezTo>
                    <a:pt x="788" y="665"/>
                    <a:pt x="800" y="660"/>
                    <a:pt x="812" y="654"/>
                  </a:cubicBezTo>
                  <a:cubicBezTo>
                    <a:pt x="847" y="638"/>
                    <a:pt x="895" y="618"/>
                    <a:pt x="943" y="598"/>
                  </a:cubicBezTo>
                  <a:cubicBezTo>
                    <a:pt x="1042" y="555"/>
                    <a:pt x="1142" y="515"/>
                    <a:pt x="1182" y="511"/>
                  </a:cubicBezTo>
                  <a:cubicBezTo>
                    <a:pt x="1182" y="511"/>
                    <a:pt x="1186" y="511"/>
                    <a:pt x="1190" y="511"/>
                  </a:cubicBezTo>
                  <a:cubicBezTo>
                    <a:pt x="1249" y="511"/>
                    <a:pt x="1301" y="531"/>
                    <a:pt x="1301" y="531"/>
                  </a:cubicBezTo>
                  <a:cubicBezTo>
                    <a:pt x="1309" y="535"/>
                    <a:pt x="1309" y="535"/>
                    <a:pt x="1309" y="535"/>
                  </a:cubicBezTo>
                  <a:cubicBezTo>
                    <a:pt x="1301" y="562"/>
                    <a:pt x="1301" y="562"/>
                    <a:pt x="1301" y="562"/>
                  </a:cubicBezTo>
                  <a:cubicBezTo>
                    <a:pt x="1293" y="562"/>
                    <a:pt x="1293" y="562"/>
                    <a:pt x="1293" y="562"/>
                  </a:cubicBezTo>
                  <a:cubicBezTo>
                    <a:pt x="1293" y="562"/>
                    <a:pt x="1289" y="559"/>
                    <a:pt x="1289" y="559"/>
                  </a:cubicBezTo>
                  <a:cubicBezTo>
                    <a:pt x="1289" y="559"/>
                    <a:pt x="1285" y="559"/>
                    <a:pt x="1285" y="559"/>
                  </a:cubicBezTo>
                  <a:cubicBezTo>
                    <a:pt x="1277" y="555"/>
                    <a:pt x="1269" y="555"/>
                    <a:pt x="1261" y="551"/>
                  </a:cubicBezTo>
                  <a:cubicBezTo>
                    <a:pt x="1241" y="547"/>
                    <a:pt x="1217" y="543"/>
                    <a:pt x="1190" y="543"/>
                  </a:cubicBezTo>
                  <a:cubicBezTo>
                    <a:pt x="1186" y="543"/>
                    <a:pt x="1186" y="543"/>
                    <a:pt x="1182" y="543"/>
                  </a:cubicBezTo>
                  <a:cubicBezTo>
                    <a:pt x="1162" y="543"/>
                    <a:pt x="1050" y="586"/>
                    <a:pt x="955" y="626"/>
                  </a:cubicBezTo>
                  <a:cubicBezTo>
                    <a:pt x="886" y="657"/>
                    <a:pt x="820" y="686"/>
                    <a:pt x="788" y="700"/>
                  </a:cubicBezTo>
                  <a:lnTo>
                    <a:pt x="784" y="702"/>
                  </a:lnTo>
                  <a:lnTo>
                    <a:pt x="788" y="713"/>
                  </a:lnTo>
                  <a:cubicBezTo>
                    <a:pt x="791" y="728"/>
                    <a:pt x="793" y="744"/>
                    <a:pt x="793" y="761"/>
                  </a:cubicBezTo>
                  <a:cubicBezTo>
                    <a:pt x="793" y="820"/>
                    <a:pt x="773" y="887"/>
                    <a:pt x="733" y="951"/>
                  </a:cubicBezTo>
                  <a:cubicBezTo>
                    <a:pt x="681" y="1032"/>
                    <a:pt x="602" y="1103"/>
                    <a:pt x="529" y="1128"/>
                  </a:cubicBezTo>
                  <a:lnTo>
                    <a:pt x="521" y="1130"/>
                  </a:lnTo>
                  <a:lnTo>
                    <a:pt x="521" y="1133"/>
                  </a:lnTo>
                  <a:cubicBezTo>
                    <a:pt x="519" y="1136"/>
                    <a:pt x="517" y="1140"/>
                    <a:pt x="517" y="1146"/>
                  </a:cubicBezTo>
                  <a:cubicBezTo>
                    <a:pt x="517" y="1158"/>
                    <a:pt x="513" y="1177"/>
                    <a:pt x="509" y="1197"/>
                  </a:cubicBezTo>
                  <a:cubicBezTo>
                    <a:pt x="501" y="1245"/>
                    <a:pt x="489" y="1304"/>
                    <a:pt x="481" y="1368"/>
                  </a:cubicBezTo>
                  <a:cubicBezTo>
                    <a:pt x="462" y="1494"/>
                    <a:pt x="442" y="1637"/>
                    <a:pt x="438" y="1685"/>
                  </a:cubicBezTo>
                  <a:cubicBezTo>
                    <a:pt x="438" y="1692"/>
                    <a:pt x="442" y="1696"/>
                    <a:pt x="442" y="1696"/>
                  </a:cubicBezTo>
                  <a:cubicBezTo>
                    <a:pt x="442" y="1704"/>
                    <a:pt x="458" y="1712"/>
                    <a:pt x="481" y="1712"/>
                  </a:cubicBezTo>
                  <a:cubicBezTo>
                    <a:pt x="509" y="1712"/>
                    <a:pt x="537" y="1704"/>
                    <a:pt x="537" y="1704"/>
                  </a:cubicBezTo>
                  <a:cubicBezTo>
                    <a:pt x="537" y="1704"/>
                    <a:pt x="537" y="1704"/>
                    <a:pt x="541" y="1704"/>
                  </a:cubicBezTo>
                  <a:cubicBezTo>
                    <a:pt x="545" y="1704"/>
                    <a:pt x="545" y="1704"/>
                    <a:pt x="545" y="1704"/>
                  </a:cubicBezTo>
                  <a:cubicBezTo>
                    <a:pt x="553" y="1732"/>
                    <a:pt x="553" y="1732"/>
                    <a:pt x="553" y="1732"/>
                  </a:cubicBezTo>
                  <a:cubicBezTo>
                    <a:pt x="545" y="1732"/>
                    <a:pt x="545" y="1732"/>
                    <a:pt x="545" y="1732"/>
                  </a:cubicBezTo>
                  <a:cubicBezTo>
                    <a:pt x="545" y="1732"/>
                    <a:pt x="541" y="1736"/>
                    <a:pt x="541" y="1736"/>
                  </a:cubicBezTo>
                  <a:cubicBezTo>
                    <a:pt x="537" y="1736"/>
                    <a:pt x="533" y="1736"/>
                    <a:pt x="525" y="1736"/>
                  </a:cubicBezTo>
                  <a:cubicBezTo>
                    <a:pt x="513" y="1740"/>
                    <a:pt x="497" y="1744"/>
                    <a:pt x="481" y="1744"/>
                  </a:cubicBezTo>
                  <a:cubicBezTo>
                    <a:pt x="481" y="1744"/>
                    <a:pt x="478" y="1744"/>
                    <a:pt x="478" y="1744"/>
                  </a:cubicBezTo>
                  <a:cubicBezTo>
                    <a:pt x="454" y="1744"/>
                    <a:pt x="422" y="1736"/>
                    <a:pt x="410" y="1704"/>
                  </a:cubicBezTo>
                  <a:lnTo>
                    <a:pt x="411" y="1704"/>
                  </a:lnTo>
                  <a:lnTo>
                    <a:pt x="412" y="1703"/>
                  </a:lnTo>
                  <a:lnTo>
                    <a:pt x="412" y="1703"/>
                  </a:lnTo>
                  <a:lnTo>
                    <a:pt x="413" y="1703"/>
                  </a:lnTo>
                  <a:cubicBezTo>
                    <a:pt x="413" y="1703"/>
                    <a:pt x="414" y="1702"/>
                    <a:pt x="415" y="1702"/>
                  </a:cubicBezTo>
                  <a:lnTo>
                    <a:pt x="416" y="1702"/>
                  </a:lnTo>
                  <a:lnTo>
                    <a:pt x="416" y="1701"/>
                  </a:lnTo>
                  <a:lnTo>
                    <a:pt x="417" y="1701"/>
                  </a:lnTo>
                  <a:cubicBezTo>
                    <a:pt x="418" y="1700"/>
                    <a:pt x="418" y="1700"/>
                    <a:pt x="418" y="1700"/>
                  </a:cubicBezTo>
                  <a:lnTo>
                    <a:pt x="416" y="1701"/>
                  </a:lnTo>
                  <a:lnTo>
                    <a:pt x="416" y="1701"/>
                  </a:lnTo>
                  <a:lnTo>
                    <a:pt x="416" y="1702"/>
                  </a:lnTo>
                  <a:lnTo>
                    <a:pt x="415" y="1702"/>
                  </a:lnTo>
                  <a:cubicBezTo>
                    <a:pt x="415" y="1702"/>
                    <a:pt x="414" y="1702"/>
                    <a:pt x="413" y="1703"/>
                  </a:cubicBezTo>
                  <a:lnTo>
                    <a:pt x="412" y="1703"/>
                  </a:lnTo>
                  <a:lnTo>
                    <a:pt x="411" y="1704"/>
                  </a:lnTo>
                  <a:lnTo>
                    <a:pt x="411" y="1704"/>
                  </a:lnTo>
                  <a:cubicBezTo>
                    <a:pt x="410" y="1704"/>
                    <a:pt x="410" y="1704"/>
                    <a:pt x="410" y="1704"/>
                  </a:cubicBezTo>
                  <a:cubicBezTo>
                    <a:pt x="410" y="1696"/>
                    <a:pt x="406" y="1692"/>
                    <a:pt x="406" y="1685"/>
                  </a:cubicBezTo>
                  <a:cubicBezTo>
                    <a:pt x="410" y="1595"/>
                    <a:pt x="472" y="1228"/>
                    <a:pt x="487" y="1137"/>
                  </a:cubicBezTo>
                  <a:lnTo>
                    <a:pt x="487" y="1137"/>
                  </a:lnTo>
                  <a:lnTo>
                    <a:pt x="482" y="1137"/>
                  </a:lnTo>
                  <a:cubicBezTo>
                    <a:pt x="466" y="1137"/>
                    <a:pt x="451" y="1133"/>
                    <a:pt x="435" y="1121"/>
                  </a:cubicBezTo>
                  <a:cubicBezTo>
                    <a:pt x="439" y="1117"/>
                    <a:pt x="439" y="1117"/>
                    <a:pt x="439" y="1117"/>
                  </a:cubicBezTo>
                  <a:cubicBezTo>
                    <a:pt x="435" y="1121"/>
                    <a:pt x="435" y="1121"/>
                    <a:pt x="435" y="1121"/>
                  </a:cubicBezTo>
                  <a:cubicBezTo>
                    <a:pt x="423" y="1113"/>
                    <a:pt x="412" y="1102"/>
                    <a:pt x="402" y="1088"/>
                  </a:cubicBezTo>
                  <a:lnTo>
                    <a:pt x="399" y="1083"/>
                  </a:lnTo>
                  <a:lnTo>
                    <a:pt x="393" y="1090"/>
                  </a:lnTo>
                  <a:cubicBezTo>
                    <a:pt x="367" y="1122"/>
                    <a:pt x="321" y="1178"/>
                    <a:pt x="283" y="1213"/>
                  </a:cubicBezTo>
                  <a:cubicBezTo>
                    <a:pt x="263" y="1229"/>
                    <a:pt x="247" y="1241"/>
                    <a:pt x="227" y="1245"/>
                  </a:cubicBezTo>
                  <a:cubicBezTo>
                    <a:pt x="227" y="1245"/>
                    <a:pt x="223" y="1241"/>
                    <a:pt x="223" y="1241"/>
                  </a:cubicBezTo>
                  <a:cubicBezTo>
                    <a:pt x="223" y="1233"/>
                    <a:pt x="223" y="1233"/>
                    <a:pt x="223" y="1233"/>
                  </a:cubicBezTo>
                  <a:cubicBezTo>
                    <a:pt x="219" y="1241"/>
                    <a:pt x="219" y="1241"/>
                    <a:pt x="219" y="1241"/>
                  </a:cubicBezTo>
                  <a:cubicBezTo>
                    <a:pt x="191" y="1233"/>
                    <a:pt x="171" y="1193"/>
                    <a:pt x="147" y="1154"/>
                  </a:cubicBezTo>
                  <a:cubicBezTo>
                    <a:pt x="131" y="1118"/>
                    <a:pt x="119" y="1083"/>
                    <a:pt x="115" y="1063"/>
                  </a:cubicBezTo>
                  <a:cubicBezTo>
                    <a:pt x="115" y="1063"/>
                    <a:pt x="111" y="1063"/>
                    <a:pt x="111" y="1063"/>
                  </a:cubicBezTo>
                  <a:cubicBezTo>
                    <a:pt x="84" y="1063"/>
                    <a:pt x="24" y="1079"/>
                    <a:pt x="20" y="1083"/>
                  </a:cubicBezTo>
                  <a:cubicBezTo>
                    <a:pt x="16" y="1075"/>
                    <a:pt x="16" y="1075"/>
                    <a:pt x="16" y="1075"/>
                  </a:cubicBezTo>
                  <a:cubicBezTo>
                    <a:pt x="8" y="1075"/>
                    <a:pt x="8" y="1075"/>
                    <a:pt x="8" y="1075"/>
                  </a:cubicBezTo>
                  <a:cubicBezTo>
                    <a:pt x="0" y="1051"/>
                    <a:pt x="0" y="1051"/>
                    <a:pt x="0" y="1051"/>
                  </a:cubicBezTo>
                  <a:cubicBezTo>
                    <a:pt x="12" y="1051"/>
                    <a:pt x="12" y="1051"/>
                    <a:pt x="12" y="1051"/>
                  </a:cubicBezTo>
                  <a:cubicBezTo>
                    <a:pt x="16" y="1051"/>
                    <a:pt x="16" y="1051"/>
                    <a:pt x="20" y="1047"/>
                  </a:cubicBezTo>
                  <a:cubicBezTo>
                    <a:pt x="28" y="1047"/>
                    <a:pt x="36" y="1043"/>
                    <a:pt x="48" y="1043"/>
                  </a:cubicBezTo>
                  <a:cubicBezTo>
                    <a:pt x="68" y="1039"/>
                    <a:pt x="92" y="1031"/>
                    <a:pt x="111" y="1031"/>
                  </a:cubicBezTo>
                  <a:cubicBezTo>
                    <a:pt x="115" y="1031"/>
                    <a:pt x="123" y="1031"/>
                    <a:pt x="127" y="1035"/>
                  </a:cubicBezTo>
                  <a:cubicBezTo>
                    <a:pt x="135" y="1039"/>
                    <a:pt x="143" y="1043"/>
                    <a:pt x="143" y="1055"/>
                  </a:cubicBezTo>
                  <a:cubicBezTo>
                    <a:pt x="143" y="1059"/>
                    <a:pt x="143" y="1059"/>
                    <a:pt x="143" y="1059"/>
                  </a:cubicBezTo>
                  <a:cubicBezTo>
                    <a:pt x="143" y="1063"/>
                    <a:pt x="159" y="1106"/>
                    <a:pt x="179" y="1138"/>
                  </a:cubicBezTo>
                  <a:cubicBezTo>
                    <a:pt x="187" y="1158"/>
                    <a:pt x="199" y="1178"/>
                    <a:pt x="207" y="1190"/>
                  </a:cubicBezTo>
                  <a:cubicBezTo>
                    <a:pt x="215" y="1201"/>
                    <a:pt x="227" y="1213"/>
                    <a:pt x="227" y="1213"/>
                  </a:cubicBezTo>
                  <a:cubicBezTo>
                    <a:pt x="227" y="1213"/>
                    <a:pt x="227" y="1213"/>
                    <a:pt x="231" y="1213"/>
                  </a:cubicBezTo>
                  <a:cubicBezTo>
                    <a:pt x="231" y="1209"/>
                    <a:pt x="231" y="1209"/>
                    <a:pt x="231" y="1209"/>
                  </a:cubicBezTo>
                  <a:cubicBezTo>
                    <a:pt x="235" y="1209"/>
                    <a:pt x="235" y="1209"/>
                    <a:pt x="239" y="1205"/>
                  </a:cubicBezTo>
                  <a:cubicBezTo>
                    <a:pt x="247" y="1201"/>
                    <a:pt x="255" y="1197"/>
                    <a:pt x="263" y="1190"/>
                  </a:cubicBezTo>
                  <a:cubicBezTo>
                    <a:pt x="279" y="1174"/>
                    <a:pt x="299" y="1154"/>
                    <a:pt x="318" y="1130"/>
                  </a:cubicBezTo>
                  <a:cubicBezTo>
                    <a:pt x="344" y="1098"/>
                    <a:pt x="370" y="1066"/>
                    <a:pt x="381" y="1053"/>
                  </a:cubicBezTo>
                  <a:lnTo>
                    <a:pt x="382" y="1052"/>
                  </a:lnTo>
                  <a:lnTo>
                    <a:pt x="376" y="1037"/>
                  </a:lnTo>
                  <a:cubicBezTo>
                    <a:pt x="363" y="1001"/>
                    <a:pt x="355" y="958"/>
                    <a:pt x="355" y="915"/>
                  </a:cubicBezTo>
                  <a:cubicBezTo>
                    <a:pt x="355" y="860"/>
                    <a:pt x="367" y="800"/>
                    <a:pt x="399" y="753"/>
                  </a:cubicBezTo>
                  <a:cubicBezTo>
                    <a:pt x="422" y="719"/>
                    <a:pt x="452" y="692"/>
                    <a:pt x="486" y="670"/>
                  </a:cubicBezTo>
                  <a:lnTo>
                    <a:pt x="492" y="667"/>
                  </a:lnTo>
                  <a:lnTo>
                    <a:pt x="492" y="667"/>
                  </a:lnTo>
                  <a:cubicBezTo>
                    <a:pt x="488" y="667"/>
                    <a:pt x="488" y="667"/>
                    <a:pt x="488" y="667"/>
                  </a:cubicBezTo>
                  <a:cubicBezTo>
                    <a:pt x="488" y="659"/>
                    <a:pt x="488" y="659"/>
                    <a:pt x="488" y="659"/>
                  </a:cubicBezTo>
                  <a:cubicBezTo>
                    <a:pt x="488" y="655"/>
                    <a:pt x="488" y="655"/>
                    <a:pt x="488" y="651"/>
                  </a:cubicBezTo>
                  <a:cubicBezTo>
                    <a:pt x="488" y="524"/>
                    <a:pt x="421" y="417"/>
                    <a:pt x="354" y="337"/>
                  </a:cubicBezTo>
                  <a:cubicBezTo>
                    <a:pt x="324" y="306"/>
                    <a:pt x="295" y="279"/>
                    <a:pt x="272" y="258"/>
                  </a:cubicBezTo>
                  <a:lnTo>
                    <a:pt x="271" y="258"/>
                  </a:lnTo>
                  <a:lnTo>
                    <a:pt x="270" y="258"/>
                  </a:lnTo>
                  <a:lnTo>
                    <a:pt x="270" y="257"/>
                  </a:lnTo>
                  <a:lnTo>
                    <a:pt x="263" y="251"/>
                  </a:lnTo>
                  <a:cubicBezTo>
                    <a:pt x="244" y="235"/>
                    <a:pt x="229" y="223"/>
                    <a:pt x="220" y="217"/>
                  </a:cubicBezTo>
                  <a:lnTo>
                    <a:pt x="219" y="216"/>
                  </a:lnTo>
                  <a:lnTo>
                    <a:pt x="219" y="214"/>
                  </a:lnTo>
                  <a:lnTo>
                    <a:pt x="219" y="214"/>
                  </a:lnTo>
                  <a:lnTo>
                    <a:pt x="219" y="211"/>
                  </a:lnTo>
                  <a:cubicBezTo>
                    <a:pt x="219" y="206"/>
                    <a:pt x="219" y="206"/>
                    <a:pt x="219" y="206"/>
                  </a:cubicBezTo>
                  <a:cubicBezTo>
                    <a:pt x="215" y="206"/>
                    <a:pt x="215" y="206"/>
                    <a:pt x="215" y="206"/>
                  </a:cubicBezTo>
                  <a:cubicBezTo>
                    <a:pt x="231" y="178"/>
                    <a:pt x="231" y="178"/>
                    <a:pt x="231" y="178"/>
                  </a:cubicBezTo>
                  <a:cubicBezTo>
                    <a:pt x="235" y="190"/>
                    <a:pt x="235" y="190"/>
                    <a:pt x="235" y="190"/>
                  </a:cubicBezTo>
                  <a:cubicBezTo>
                    <a:pt x="235" y="190"/>
                    <a:pt x="235" y="190"/>
                    <a:pt x="239" y="190"/>
                  </a:cubicBezTo>
                  <a:cubicBezTo>
                    <a:pt x="239" y="194"/>
                    <a:pt x="243" y="194"/>
                    <a:pt x="247" y="198"/>
                  </a:cubicBezTo>
                  <a:cubicBezTo>
                    <a:pt x="249" y="199"/>
                    <a:pt x="251" y="200"/>
                    <a:pt x="253" y="202"/>
                  </a:cubicBezTo>
                  <a:lnTo>
                    <a:pt x="256" y="203"/>
                  </a:lnTo>
                  <a:lnTo>
                    <a:pt x="250" y="182"/>
                  </a:lnTo>
                  <a:lnTo>
                    <a:pt x="250" y="178"/>
                  </a:lnTo>
                  <a:lnTo>
                    <a:pt x="278" y="171"/>
                  </a:lnTo>
                  <a:lnTo>
                    <a:pt x="299" y="240"/>
                  </a:lnTo>
                  <a:lnTo>
                    <a:pt x="299" y="240"/>
                  </a:lnTo>
                  <a:cubicBezTo>
                    <a:pt x="323" y="261"/>
                    <a:pt x="350" y="287"/>
                    <a:pt x="377" y="317"/>
                  </a:cubicBezTo>
                  <a:cubicBezTo>
                    <a:pt x="449" y="397"/>
                    <a:pt x="520" y="512"/>
                    <a:pt x="520" y="651"/>
                  </a:cubicBezTo>
                  <a:lnTo>
                    <a:pt x="520" y="652"/>
                  </a:lnTo>
                  <a:lnTo>
                    <a:pt x="535" y="645"/>
                  </a:lnTo>
                  <a:cubicBezTo>
                    <a:pt x="576" y="627"/>
                    <a:pt x="619" y="618"/>
                    <a:pt x="658" y="618"/>
                  </a:cubicBezTo>
                  <a:lnTo>
                    <a:pt x="663" y="618"/>
                  </a:lnTo>
                  <a:lnTo>
                    <a:pt x="664" y="618"/>
                  </a:lnTo>
                  <a:lnTo>
                    <a:pt x="672" y="618"/>
                  </a:lnTo>
                  <a:lnTo>
                    <a:pt x="672" y="619"/>
                  </a:lnTo>
                  <a:lnTo>
                    <a:pt x="681" y="619"/>
                  </a:lnTo>
                  <a:cubicBezTo>
                    <a:pt x="684" y="620"/>
                    <a:pt x="688" y="620"/>
                    <a:pt x="692" y="621"/>
                  </a:cubicBezTo>
                  <a:lnTo>
                    <a:pt x="701" y="623"/>
                  </a:lnTo>
                  <a:lnTo>
                    <a:pt x="702" y="620"/>
                  </a:lnTo>
                  <a:lnTo>
                    <a:pt x="699" y="619"/>
                  </a:lnTo>
                  <a:cubicBezTo>
                    <a:pt x="599" y="587"/>
                    <a:pt x="525" y="493"/>
                    <a:pt x="525" y="381"/>
                  </a:cubicBezTo>
                  <a:cubicBezTo>
                    <a:pt x="525" y="242"/>
                    <a:pt x="637" y="131"/>
                    <a:pt x="772" y="131"/>
                  </a:cubicBezTo>
                  <a:cubicBezTo>
                    <a:pt x="806" y="131"/>
                    <a:pt x="838" y="138"/>
                    <a:pt x="867" y="150"/>
                  </a:cubicBezTo>
                  <a:lnTo>
                    <a:pt x="868" y="150"/>
                  </a:lnTo>
                  <a:lnTo>
                    <a:pt x="869" y="150"/>
                  </a:lnTo>
                  <a:cubicBezTo>
                    <a:pt x="871" y="149"/>
                    <a:pt x="873" y="148"/>
                    <a:pt x="875" y="146"/>
                  </a:cubicBezTo>
                  <a:cubicBezTo>
                    <a:pt x="883" y="142"/>
                    <a:pt x="895" y="135"/>
                    <a:pt x="907" y="127"/>
                  </a:cubicBezTo>
                  <a:cubicBezTo>
                    <a:pt x="926" y="115"/>
                    <a:pt x="946" y="95"/>
                    <a:pt x="950" y="87"/>
                  </a:cubicBezTo>
                  <a:cubicBezTo>
                    <a:pt x="950" y="83"/>
                    <a:pt x="938" y="63"/>
                    <a:pt x="926" y="51"/>
                  </a:cubicBezTo>
                  <a:cubicBezTo>
                    <a:pt x="919" y="40"/>
                    <a:pt x="903" y="32"/>
                    <a:pt x="899" y="32"/>
                  </a:cubicBezTo>
                  <a:cubicBezTo>
                    <a:pt x="895" y="36"/>
                    <a:pt x="895" y="40"/>
                    <a:pt x="895" y="44"/>
                  </a:cubicBezTo>
                  <a:cubicBezTo>
                    <a:pt x="895" y="47"/>
                    <a:pt x="895" y="55"/>
                    <a:pt x="899" y="55"/>
                  </a:cubicBezTo>
                  <a:cubicBezTo>
                    <a:pt x="907" y="59"/>
                    <a:pt x="919" y="67"/>
                    <a:pt x="922" y="67"/>
                  </a:cubicBezTo>
                  <a:cubicBezTo>
                    <a:pt x="930" y="71"/>
                    <a:pt x="930" y="71"/>
                    <a:pt x="930" y="71"/>
                  </a:cubicBezTo>
                  <a:cubicBezTo>
                    <a:pt x="919" y="99"/>
                    <a:pt x="919" y="99"/>
                    <a:pt x="919" y="99"/>
                  </a:cubicBezTo>
                  <a:cubicBezTo>
                    <a:pt x="911" y="99"/>
                    <a:pt x="911" y="99"/>
                    <a:pt x="911" y="99"/>
                  </a:cubicBezTo>
                  <a:cubicBezTo>
                    <a:pt x="907" y="99"/>
                    <a:pt x="907" y="99"/>
                    <a:pt x="907" y="99"/>
                  </a:cubicBezTo>
                  <a:cubicBezTo>
                    <a:pt x="907" y="95"/>
                    <a:pt x="907" y="95"/>
                    <a:pt x="907" y="95"/>
                  </a:cubicBezTo>
                  <a:cubicBezTo>
                    <a:pt x="903" y="95"/>
                    <a:pt x="903" y="91"/>
                    <a:pt x="899" y="91"/>
                  </a:cubicBezTo>
                  <a:cubicBezTo>
                    <a:pt x="895" y="87"/>
                    <a:pt x="887" y="87"/>
                    <a:pt x="883" y="83"/>
                  </a:cubicBezTo>
                  <a:cubicBezTo>
                    <a:pt x="867" y="75"/>
                    <a:pt x="863" y="59"/>
                    <a:pt x="863" y="44"/>
                  </a:cubicBezTo>
                  <a:cubicBezTo>
                    <a:pt x="863" y="32"/>
                    <a:pt x="867" y="20"/>
                    <a:pt x="879" y="8"/>
                  </a:cubicBezTo>
                  <a:cubicBezTo>
                    <a:pt x="883" y="0"/>
                    <a:pt x="891" y="0"/>
                    <a:pt x="899"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pic>
          <p:nvPicPr>
            <p:cNvPr id="49" name="图片 48"/>
            <p:cNvPicPr>
              <a:picLocks noChangeAspect="1"/>
            </p:cNvPicPr>
            <p:nvPr userDrawn="1">
              <p:custDataLst>
                <p:tags r:id="rId6"/>
              </p:custDataLst>
            </p:nvPr>
          </p:nvPicPr>
          <p:blipFill rotWithShape="1">
            <a:blip r:embed="rId7"/>
            <a:srcRect/>
            <a:stretch>
              <a:fillRect/>
            </a:stretch>
          </p:blipFill>
          <p:spPr>
            <a:xfrm>
              <a:off x="17168" y="9660"/>
              <a:ext cx="756" cy="682"/>
            </a:xfrm>
            <a:prstGeom prst="rect">
              <a:avLst/>
            </a:prstGeom>
          </p:spPr>
        </p:pic>
        <p:sp>
          <p:nvSpPr>
            <p:cNvPr id="87" name="Freeform 56"/>
            <p:cNvSpPr>
              <a:spLocks noEditPoints="1"/>
            </p:cNvSpPr>
            <p:nvPr userDrawn="1">
              <p:custDataLst>
                <p:tags r:id="rId8"/>
              </p:custDataLst>
            </p:nvPr>
          </p:nvSpPr>
          <p:spPr bwMode="auto">
            <a:xfrm>
              <a:off x="17885" y="9292"/>
              <a:ext cx="963" cy="1415"/>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3" h="1415">
                  <a:moveTo>
                    <a:pt x="425" y="601"/>
                  </a:moveTo>
                  <a:lnTo>
                    <a:pt x="436" y="710"/>
                  </a:lnTo>
                  <a:lnTo>
                    <a:pt x="463" y="739"/>
                  </a:lnTo>
                  <a:lnTo>
                    <a:pt x="463" y="716"/>
                  </a:lnTo>
                  <a:lnTo>
                    <a:pt x="425" y="601"/>
                  </a:lnTo>
                  <a:close/>
                  <a:moveTo>
                    <a:pt x="462" y="492"/>
                  </a:moveTo>
                  <a:lnTo>
                    <a:pt x="450" y="546"/>
                  </a:lnTo>
                  <a:lnTo>
                    <a:pt x="428" y="518"/>
                  </a:lnTo>
                  <a:lnTo>
                    <a:pt x="490" y="713"/>
                  </a:lnTo>
                  <a:lnTo>
                    <a:pt x="490" y="811"/>
                  </a:lnTo>
                  <a:lnTo>
                    <a:pt x="412" y="726"/>
                  </a:lnTo>
                  <a:lnTo>
                    <a:pt x="408" y="723"/>
                  </a:lnTo>
                  <a:lnTo>
                    <a:pt x="408" y="720"/>
                  </a:lnTo>
                  <a:lnTo>
                    <a:pt x="392" y="524"/>
                  </a:lnTo>
                  <a:lnTo>
                    <a:pt x="375" y="556"/>
                  </a:lnTo>
                  <a:lnTo>
                    <a:pt x="352" y="516"/>
                  </a:lnTo>
                  <a:lnTo>
                    <a:pt x="350" y="519"/>
                  </a:lnTo>
                  <a:cubicBezTo>
                    <a:pt x="349" y="523"/>
                    <a:pt x="347" y="526"/>
                    <a:pt x="345" y="529"/>
                  </a:cubicBezTo>
                  <a:lnTo>
                    <a:pt x="344" y="533"/>
                  </a:lnTo>
                  <a:lnTo>
                    <a:pt x="344" y="533"/>
                  </a:lnTo>
                  <a:lnTo>
                    <a:pt x="344" y="533"/>
                  </a:lnTo>
                  <a:lnTo>
                    <a:pt x="341" y="540"/>
                  </a:lnTo>
                  <a:cubicBezTo>
                    <a:pt x="327" y="578"/>
                    <a:pt x="320" y="628"/>
                    <a:pt x="320" y="679"/>
                  </a:cubicBezTo>
                  <a:cubicBezTo>
                    <a:pt x="320" y="683"/>
                    <a:pt x="320" y="683"/>
                    <a:pt x="320" y="683"/>
                  </a:cubicBezTo>
                  <a:cubicBezTo>
                    <a:pt x="320" y="727"/>
                    <a:pt x="347" y="778"/>
                    <a:pt x="385" y="818"/>
                  </a:cubicBezTo>
                  <a:cubicBezTo>
                    <a:pt x="422" y="856"/>
                    <a:pt x="470" y="883"/>
                    <a:pt x="500" y="883"/>
                  </a:cubicBezTo>
                  <a:cubicBezTo>
                    <a:pt x="500" y="883"/>
                    <a:pt x="500" y="883"/>
                    <a:pt x="504" y="883"/>
                  </a:cubicBezTo>
                  <a:cubicBezTo>
                    <a:pt x="524" y="883"/>
                    <a:pt x="548" y="865"/>
                    <a:pt x="567" y="837"/>
                  </a:cubicBezTo>
                  <a:lnTo>
                    <a:pt x="573" y="828"/>
                  </a:lnTo>
                  <a:lnTo>
                    <a:pt x="572" y="827"/>
                  </a:lnTo>
                  <a:cubicBezTo>
                    <a:pt x="561" y="814"/>
                    <a:pt x="561" y="814"/>
                    <a:pt x="561" y="814"/>
                  </a:cubicBezTo>
                  <a:cubicBezTo>
                    <a:pt x="571" y="811"/>
                    <a:pt x="571" y="811"/>
                    <a:pt x="571" y="811"/>
                  </a:cubicBezTo>
                  <a:cubicBezTo>
                    <a:pt x="571" y="811"/>
                    <a:pt x="575" y="811"/>
                    <a:pt x="575" y="811"/>
                  </a:cubicBezTo>
                  <a:cubicBezTo>
                    <a:pt x="577" y="808"/>
                    <a:pt x="580" y="806"/>
                    <a:pt x="584" y="803"/>
                  </a:cubicBezTo>
                  <a:lnTo>
                    <a:pt x="587" y="801"/>
                  </a:lnTo>
                  <a:lnTo>
                    <a:pt x="588" y="799"/>
                  </a:lnTo>
                  <a:cubicBezTo>
                    <a:pt x="601" y="769"/>
                    <a:pt x="609" y="733"/>
                    <a:pt x="609" y="700"/>
                  </a:cubicBezTo>
                  <a:cubicBezTo>
                    <a:pt x="609" y="679"/>
                    <a:pt x="605" y="662"/>
                    <a:pt x="602" y="649"/>
                  </a:cubicBezTo>
                  <a:cubicBezTo>
                    <a:pt x="602" y="645"/>
                    <a:pt x="602" y="645"/>
                    <a:pt x="602" y="645"/>
                  </a:cubicBezTo>
                  <a:cubicBezTo>
                    <a:pt x="579" y="577"/>
                    <a:pt x="520" y="518"/>
                    <a:pt x="463" y="492"/>
                  </a:cubicBezTo>
                  <a:lnTo>
                    <a:pt x="462" y="492"/>
                  </a:lnTo>
                  <a:close/>
                  <a:moveTo>
                    <a:pt x="383" y="485"/>
                  </a:moveTo>
                  <a:lnTo>
                    <a:pt x="383" y="485"/>
                  </a:lnTo>
                  <a:cubicBezTo>
                    <a:pt x="379" y="487"/>
                    <a:pt x="376" y="489"/>
                    <a:pt x="374" y="491"/>
                  </a:cubicBezTo>
                  <a:lnTo>
                    <a:pt x="372" y="492"/>
                  </a:lnTo>
                  <a:lnTo>
                    <a:pt x="375" y="499"/>
                  </a:lnTo>
                  <a:lnTo>
                    <a:pt x="383" y="485"/>
                  </a:lnTo>
                  <a:close/>
                  <a:moveTo>
                    <a:pt x="296" y="407"/>
                  </a:moveTo>
                  <a:lnTo>
                    <a:pt x="296" y="407"/>
                  </a:lnTo>
                  <a:cubicBezTo>
                    <a:pt x="296" y="407"/>
                    <a:pt x="296" y="407"/>
                    <a:pt x="296" y="407"/>
                  </a:cubicBezTo>
                  <a:lnTo>
                    <a:pt x="296" y="407"/>
                  </a:lnTo>
                  <a:close/>
                  <a:moveTo>
                    <a:pt x="316" y="404"/>
                  </a:moveTo>
                  <a:cubicBezTo>
                    <a:pt x="316" y="407"/>
                    <a:pt x="315" y="409"/>
                    <a:pt x="315" y="410"/>
                  </a:cubicBezTo>
                  <a:lnTo>
                    <a:pt x="314" y="411"/>
                  </a:lnTo>
                  <a:lnTo>
                    <a:pt x="318" y="409"/>
                  </a:lnTo>
                  <a:lnTo>
                    <a:pt x="319" y="409"/>
                  </a:lnTo>
                  <a:lnTo>
                    <a:pt x="318" y="406"/>
                  </a:lnTo>
                  <a:cubicBezTo>
                    <a:pt x="318" y="406"/>
                    <a:pt x="317" y="405"/>
                    <a:pt x="316" y="404"/>
                  </a:cubicBezTo>
                  <a:close/>
                  <a:moveTo>
                    <a:pt x="279" y="390"/>
                  </a:moveTo>
                  <a:cubicBezTo>
                    <a:pt x="279" y="394"/>
                    <a:pt x="279" y="394"/>
                    <a:pt x="275" y="394"/>
                  </a:cubicBezTo>
                  <a:cubicBezTo>
                    <a:pt x="274" y="395"/>
                    <a:pt x="273" y="397"/>
                    <a:pt x="272" y="398"/>
                  </a:cubicBezTo>
                  <a:lnTo>
                    <a:pt x="272" y="399"/>
                  </a:lnTo>
                  <a:lnTo>
                    <a:pt x="284" y="407"/>
                  </a:lnTo>
                  <a:lnTo>
                    <a:pt x="289" y="410"/>
                  </a:lnTo>
                  <a:lnTo>
                    <a:pt x="289" y="409"/>
                  </a:lnTo>
                  <a:cubicBezTo>
                    <a:pt x="289" y="407"/>
                    <a:pt x="289" y="407"/>
                    <a:pt x="289" y="407"/>
                  </a:cubicBezTo>
                  <a:cubicBezTo>
                    <a:pt x="289" y="407"/>
                    <a:pt x="289" y="404"/>
                    <a:pt x="289" y="404"/>
                  </a:cubicBezTo>
                  <a:cubicBezTo>
                    <a:pt x="289" y="400"/>
                    <a:pt x="289" y="400"/>
                    <a:pt x="289" y="397"/>
                  </a:cubicBezTo>
                  <a:cubicBezTo>
                    <a:pt x="289" y="397"/>
                    <a:pt x="286" y="394"/>
                    <a:pt x="282" y="390"/>
                  </a:cubicBezTo>
                  <a:cubicBezTo>
                    <a:pt x="282" y="390"/>
                    <a:pt x="282" y="390"/>
                    <a:pt x="279" y="390"/>
                  </a:cubicBezTo>
                  <a:close/>
                  <a:moveTo>
                    <a:pt x="323" y="340"/>
                  </a:moveTo>
                  <a:cubicBezTo>
                    <a:pt x="322" y="340"/>
                    <a:pt x="321" y="340"/>
                    <a:pt x="321" y="340"/>
                  </a:cubicBezTo>
                  <a:cubicBezTo>
                    <a:pt x="317" y="340"/>
                    <a:pt x="317" y="340"/>
                    <a:pt x="317" y="340"/>
                  </a:cubicBezTo>
                  <a:cubicBezTo>
                    <a:pt x="314" y="340"/>
                    <a:pt x="310" y="343"/>
                    <a:pt x="303" y="347"/>
                  </a:cubicBezTo>
                  <a:cubicBezTo>
                    <a:pt x="297" y="350"/>
                    <a:pt x="286" y="357"/>
                    <a:pt x="276" y="360"/>
                  </a:cubicBezTo>
                  <a:cubicBezTo>
                    <a:pt x="266" y="365"/>
                    <a:pt x="257" y="371"/>
                    <a:pt x="249" y="376"/>
                  </a:cubicBezTo>
                  <a:lnTo>
                    <a:pt x="248" y="377"/>
                  </a:lnTo>
                  <a:lnTo>
                    <a:pt x="249" y="379"/>
                  </a:lnTo>
                  <a:lnTo>
                    <a:pt x="252" y="382"/>
                  </a:lnTo>
                  <a:lnTo>
                    <a:pt x="252" y="381"/>
                  </a:lnTo>
                  <a:cubicBezTo>
                    <a:pt x="253" y="379"/>
                    <a:pt x="256" y="377"/>
                    <a:pt x="258" y="377"/>
                  </a:cubicBezTo>
                  <a:cubicBezTo>
                    <a:pt x="262" y="370"/>
                    <a:pt x="272" y="363"/>
                    <a:pt x="282" y="363"/>
                  </a:cubicBezTo>
                  <a:cubicBezTo>
                    <a:pt x="289" y="363"/>
                    <a:pt x="296" y="366"/>
                    <a:pt x="303" y="370"/>
                  </a:cubicBezTo>
                  <a:cubicBezTo>
                    <a:pt x="303" y="373"/>
                    <a:pt x="306" y="373"/>
                    <a:pt x="306" y="377"/>
                  </a:cubicBezTo>
                  <a:cubicBezTo>
                    <a:pt x="310" y="377"/>
                    <a:pt x="310" y="377"/>
                    <a:pt x="310" y="377"/>
                  </a:cubicBezTo>
                  <a:cubicBezTo>
                    <a:pt x="310" y="377"/>
                    <a:pt x="313" y="377"/>
                    <a:pt x="313" y="377"/>
                  </a:cubicBezTo>
                  <a:cubicBezTo>
                    <a:pt x="316" y="377"/>
                    <a:pt x="320" y="377"/>
                    <a:pt x="323" y="380"/>
                  </a:cubicBezTo>
                  <a:cubicBezTo>
                    <a:pt x="333" y="383"/>
                    <a:pt x="339" y="390"/>
                    <a:pt x="343" y="397"/>
                  </a:cubicBezTo>
                  <a:lnTo>
                    <a:pt x="343" y="397"/>
                  </a:lnTo>
                  <a:lnTo>
                    <a:pt x="343" y="397"/>
                  </a:lnTo>
                  <a:cubicBezTo>
                    <a:pt x="392" y="374"/>
                    <a:pt x="392" y="374"/>
                    <a:pt x="392" y="374"/>
                  </a:cubicBezTo>
                  <a:cubicBezTo>
                    <a:pt x="389" y="371"/>
                    <a:pt x="385" y="364"/>
                    <a:pt x="382" y="357"/>
                  </a:cubicBezTo>
                  <a:cubicBezTo>
                    <a:pt x="379" y="354"/>
                    <a:pt x="336" y="339"/>
                    <a:pt x="323" y="340"/>
                  </a:cubicBezTo>
                  <a:close/>
                  <a:moveTo>
                    <a:pt x="242" y="214"/>
                  </a:moveTo>
                  <a:lnTo>
                    <a:pt x="249" y="214"/>
                  </a:lnTo>
                  <a:lnTo>
                    <a:pt x="266" y="214"/>
                  </a:lnTo>
                  <a:lnTo>
                    <a:pt x="266" y="241"/>
                  </a:lnTo>
                  <a:lnTo>
                    <a:pt x="259" y="241"/>
                  </a:lnTo>
                  <a:lnTo>
                    <a:pt x="249" y="241"/>
                  </a:lnTo>
                  <a:lnTo>
                    <a:pt x="242" y="241"/>
                  </a:lnTo>
                  <a:lnTo>
                    <a:pt x="242" y="214"/>
                  </a:lnTo>
                  <a:close/>
                  <a:moveTo>
                    <a:pt x="374" y="99"/>
                  </a:moveTo>
                  <a:cubicBezTo>
                    <a:pt x="279" y="99"/>
                    <a:pt x="204" y="174"/>
                    <a:pt x="204" y="266"/>
                  </a:cubicBezTo>
                  <a:cubicBezTo>
                    <a:pt x="204" y="296"/>
                    <a:pt x="212" y="324"/>
                    <a:pt x="226" y="348"/>
                  </a:cubicBezTo>
                  <a:lnTo>
                    <a:pt x="232" y="356"/>
                  </a:lnTo>
                  <a:lnTo>
                    <a:pt x="233" y="356"/>
                  </a:lnTo>
                  <a:cubicBezTo>
                    <a:pt x="234" y="355"/>
                    <a:pt x="235" y="354"/>
                    <a:pt x="235" y="354"/>
                  </a:cubicBezTo>
                  <a:cubicBezTo>
                    <a:pt x="242" y="350"/>
                    <a:pt x="252" y="343"/>
                    <a:pt x="263" y="337"/>
                  </a:cubicBezTo>
                  <a:cubicBezTo>
                    <a:pt x="283" y="327"/>
                    <a:pt x="303" y="313"/>
                    <a:pt x="317" y="313"/>
                  </a:cubicBezTo>
                  <a:cubicBezTo>
                    <a:pt x="317" y="313"/>
                    <a:pt x="317" y="313"/>
                    <a:pt x="321" y="313"/>
                  </a:cubicBezTo>
                  <a:cubicBezTo>
                    <a:pt x="338" y="313"/>
                    <a:pt x="382" y="323"/>
                    <a:pt x="402" y="340"/>
                  </a:cubicBezTo>
                  <a:cubicBezTo>
                    <a:pt x="416" y="354"/>
                    <a:pt x="423" y="374"/>
                    <a:pt x="423" y="377"/>
                  </a:cubicBezTo>
                  <a:cubicBezTo>
                    <a:pt x="426" y="391"/>
                    <a:pt x="426" y="391"/>
                    <a:pt x="426" y="391"/>
                  </a:cubicBezTo>
                  <a:cubicBezTo>
                    <a:pt x="389" y="408"/>
                    <a:pt x="363" y="419"/>
                    <a:pt x="346" y="427"/>
                  </a:cubicBezTo>
                  <a:lnTo>
                    <a:pt x="342" y="429"/>
                  </a:lnTo>
                  <a:lnTo>
                    <a:pt x="352" y="431"/>
                  </a:lnTo>
                  <a:cubicBezTo>
                    <a:pt x="359" y="431"/>
                    <a:pt x="367" y="432"/>
                    <a:pt x="374" y="432"/>
                  </a:cubicBezTo>
                  <a:cubicBezTo>
                    <a:pt x="466" y="432"/>
                    <a:pt x="544" y="357"/>
                    <a:pt x="544" y="266"/>
                  </a:cubicBezTo>
                  <a:cubicBezTo>
                    <a:pt x="544" y="174"/>
                    <a:pt x="466" y="99"/>
                    <a:pt x="374" y="99"/>
                  </a:cubicBezTo>
                  <a:close/>
                  <a:moveTo>
                    <a:pt x="217" y="0"/>
                  </a:moveTo>
                  <a:cubicBezTo>
                    <a:pt x="217" y="10"/>
                    <a:pt x="217" y="10"/>
                    <a:pt x="217" y="10"/>
                  </a:cubicBezTo>
                  <a:cubicBezTo>
                    <a:pt x="217" y="24"/>
                    <a:pt x="217" y="24"/>
                    <a:pt x="217" y="24"/>
                  </a:cubicBezTo>
                  <a:cubicBezTo>
                    <a:pt x="217" y="27"/>
                    <a:pt x="214" y="27"/>
                    <a:pt x="214" y="27"/>
                  </a:cubicBezTo>
                  <a:cubicBezTo>
                    <a:pt x="214" y="27"/>
                    <a:pt x="214" y="27"/>
                    <a:pt x="214" y="31"/>
                  </a:cubicBezTo>
                  <a:cubicBezTo>
                    <a:pt x="214" y="31"/>
                    <a:pt x="211" y="31"/>
                    <a:pt x="211" y="31"/>
                  </a:cubicBezTo>
                  <a:cubicBezTo>
                    <a:pt x="211" y="31"/>
                    <a:pt x="207" y="31"/>
                    <a:pt x="207" y="31"/>
                  </a:cubicBezTo>
                  <a:cubicBezTo>
                    <a:pt x="204" y="31"/>
                    <a:pt x="200" y="31"/>
                    <a:pt x="197" y="31"/>
                  </a:cubicBezTo>
                  <a:cubicBezTo>
                    <a:pt x="187" y="34"/>
                    <a:pt x="177" y="38"/>
                    <a:pt x="173" y="38"/>
                  </a:cubicBezTo>
                  <a:cubicBezTo>
                    <a:pt x="173" y="41"/>
                    <a:pt x="173" y="41"/>
                    <a:pt x="177" y="44"/>
                  </a:cubicBezTo>
                  <a:cubicBezTo>
                    <a:pt x="207" y="68"/>
                    <a:pt x="265" y="92"/>
                    <a:pt x="275" y="96"/>
                  </a:cubicBezTo>
                  <a:cubicBezTo>
                    <a:pt x="276" y="96"/>
                    <a:pt x="277" y="96"/>
                    <a:pt x="277" y="96"/>
                  </a:cubicBezTo>
                  <a:lnTo>
                    <a:pt x="279" y="96"/>
                  </a:lnTo>
                  <a:lnTo>
                    <a:pt x="283" y="93"/>
                  </a:lnTo>
                  <a:lnTo>
                    <a:pt x="291" y="90"/>
                  </a:lnTo>
                  <a:lnTo>
                    <a:pt x="289" y="88"/>
                  </a:lnTo>
                  <a:cubicBezTo>
                    <a:pt x="282" y="83"/>
                    <a:pt x="273" y="73"/>
                    <a:pt x="259" y="54"/>
                  </a:cubicBezTo>
                  <a:cubicBezTo>
                    <a:pt x="260" y="53"/>
                    <a:pt x="261" y="53"/>
                    <a:pt x="261" y="53"/>
                  </a:cubicBezTo>
                  <a:lnTo>
                    <a:pt x="262" y="53"/>
                  </a:lnTo>
                  <a:lnTo>
                    <a:pt x="262" y="52"/>
                  </a:lnTo>
                  <a:lnTo>
                    <a:pt x="263" y="52"/>
                  </a:lnTo>
                  <a:lnTo>
                    <a:pt x="264" y="51"/>
                  </a:lnTo>
                  <a:lnTo>
                    <a:pt x="264" y="51"/>
                  </a:lnTo>
                  <a:lnTo>
                    <a:pt x="265" y="51"/>
                  </a:lnTo>
                  <a:lnTo>
                    <a:pt x="265" y="51"/>
                  </a:lnTo>
                  <a:lnTo>
                    <a:pt x="264" y="51"/>
                  </a:lnTo>
                  <a:lnTo>
                    <a:pt x="264" y="52"/>
                  </a:lnTo>
                  <a:lnTo>
                    <a:pt x="263" y="52"/>
                  </a:lnTo>
                  <a:lnTo>
                    <a:pt x="263" y="52"/>
                  </a:lnTo>
                  <a:lnTo>
                    <a:pt x="262" y="53"/>
                  </a:lnTo>
                  <a:lnTo>
                    <a:pt x="261" y="53"/>
                  </a:lnTo>
                  <a:cubicBezTo>
                    <a:pt x="259" y="54"/>
                    <a:pt x="259" y="54"/>
                    <a:pt x="259" y="54"/>
                  </a:cubicBezTo>
                  <a:cubicBezTo>
                    <a:pt x="256" y="47"/>
                    <a:pt x="249" y="37"/>
                    <a:pt x="249" y="30"/>
                  </a:cubicBezTo>
                  <a:cubicBezTo>
                    <a:pt x="249" y="13"/>
                    <a:pt x="263" y="6"/>
                    <a:pt x="269" y="3"/>
                  </a:cubicBezTo>
                  <a:cubicBezTo>
                    <a:pt x="280" y="3"/>
                    <a:pt x="286" y="3"/>
                    <a:pt x="293" y="3"/>
                  </a:cubicBezTo>
                  <a:cubicBezTo>
                    <a:pt x="297" y="3"/>
                    <a:pt x="297" y="3"/>
                    <a:pt x="300" y="3"/>
                  </a:cubicBezTo>
                  <a:cubicBezTo>
                    <a:pt x="307" y="3"/>
                    <a:pt x="307" y="3"/>
                    <a:pt x="307" y="3"/>
                  </a:cubicBezTo>
                  <a:cubicBezTo>
                    <a:pt x="303" y="30"/>
                    <a:pt x="303" y="30"/>
                    <a:pt x="303" y="30"/>
                  </a:cubicBezTo>
                  <a:cubicBezTo>
                    <a:pt x="297" y="30"/>
                    <a:pt x="297" y="30"/>
                    <a:pt x="297" y="30"/>
                  </a:cubicBezTo>
                  <a:cubicBezTo>
                    <a:pt x="297" y="30"/>
                    <a:pt x="297" y="30"/>
                    <a:pt x="293" y="30"/>
                  </a:cubicBezTo>
                  <a:cubicBezTo>
                    <a:pt x="290" y="30"/>
                    <a:pt x="283" y="30"/>
                    <a:pt x="280" y="30"/>
                  </a:cubicBezTo>
                  <a:cubicBezTo>
                    <a:pt x="280" y="34"/>
                    <a:pt x="280" y="37"/>
                    <a:pt x="283" y="37"/>
                  </a:cubicBezTo>
                  <a:cubicBezTo>
                    <a:pt x="293" y="54"/>
                    <a:pt x="300" y="61"/>
                    <a:pt x="307" y="67"/>
                  </a:cubicBezTo>
                  <a:cubicBezTo>
                    <a:pt x="310" y="67"/>
                    <a:pt x="310" y="71"/>
                    <a:pt x="310" y="71"/>
                  </a:cubicBezTo>
                  <a:cubicBezTo>
                    <a:pt x="317" y="71"/>
                    <a:pt x="317" y="71"/>
                    <a:pt x="317" y="71"/>
                  </a:cubicBezTo>
                  <a:cubicBezTo>
                    <a:pt x="314" y="78"/>
                    <a:pt x="314" y="78"/>
                    <a:pt x="314" y="78"/>
                  </a:cubicBezTo>
                  <a:cubicBezTo>
                    <a:pt x="314" y="81"/>
                    <a:pt x="314" y="81"/>
                    <a:pt x="314" y="81"/>
                  </a:cubicBezTo>
                  <a:lnTo>
                    <a:pt x="314" y="81"/>
                  </a:lnTo>
                  <a:lnTo>
                    <a:pt x="315" y="81"/>
                  </a:lnTo>
                  <a:cubicBezTo>
                    <a:pt x="334" y="75"/>
                    <a:pt x="354" y="72"/>
                    <a:pt x="374" y="72"/>
                  </a:cubicBezTo>
                  <a:cubicBezTo>
                    <a:pt x="483" y="72"/>
                    <a:pt x="571" y="157"/>
                    <a:pt x="571" y="266"/>
                  </a:cubicBezTo>
                  <a:cubicBezTo>
                    <a:pt x="571" y="354"/>
                    <a:pt x="508" y="431"/>
                    <a:pt x="423" y="453"/>
                  </a:cubicBezTo>
                  <a:lnTo>
                    <a:pt x="423" y="453"/>
                  </a:lnTo>
                  <a:lnTo>
                    <a:pt x="425" y="453"/>
                  </a:lnTo>
                  <a:cubicBezTo>
                    <a:pt x="428" y="453"/>
                    <a:pt x="432" y="454"/>
                    <a:pt x="436" y="455"/>
                  </a:cubicBezTo>
                  <a:lnTo>
                    <a:pt x="439" y="455"/>
                  </a:lnTo>
                  <a:lnTo>
                    <a:pt x="439" y="455"/>
                  </a:lnTo>
                  <a:lnTo>
                    <a:pt x="856" y="307"/>
                  </a:lnTo>
                  <a:lnTo>
                    <a:pt x="878" y="258"/>
                  </a:lnTo>
                  <a:lnTo>
                    <a:pt x="902" y="272"/>
                  </a:lnTo>
                  <a:lnTo>
                    <a:pt x="894" y="291"/>
                  </a:lnTo>
                  <a:lnTo>
                    <a:pt x="919" y="279"/>
                  </a:lnTo>
                  <a:lnTo>
                    <a:pt x="929" y="306"/>
                  </a:lnTo>
                  <a:lnTo>
                    <a:pt x="946" y="306"/>
                  </a:lnTo>
                  <a:lnTo>
                    <a:pt x="946" y="332"/>
                  </a:lnTo>
                  <a:lnTo>
                    <a:pt x="872" y="332"/>
                  </a:lnTo>
                  <a:lnTo>
                    <a:pt x="479" y="469"/>
                  </a:lnTo>
                  <a:lnTo>
                    <a:pt x="486" y="472"/>
                  </a:lnTo>
                  <a:cubicBezTo>
                    <a:pt x="546" y="502"/>
                    <a:pt x="602" y="563"/>
                    <a:pt x="626" y="632"/>
                  </a:cubicBezTo>
                  <a:cubicBezTo>
                    <a:pt x="626" y="639"/>
                    <a:pt x="626" y="639"/>
                    <a:pt x="626" y="639"/>
                  </a:cubicBezTo>
                  <a:cubicBezTo>
                    <a:pt x="626" y="639"/>
                    <a:pt x="626" y="639"/>
                    <a:pt x="629" y="639"/>
                  </a:cubicBezTo>
                  <a:cubicBezTo>
                    <a:pt x="629" y="645"/>
                    <a:pt x="629" y="645"/>
                    <a:pt x="629" y="645"/>
                  </a:cubicBezTo>
                  <a:cubicBezTo>
                    <a:pt x="633" y="662"/>
                    <a:pt x="636" y="679"/>
                    <a:pt x="636" y="700"/>
                  </a:cubicBezTo>
                  <a:cubicBezTo>
                    <a:pt x="636" y="724"/>
                    <a:pt x="633" y="749"/>
                    <a:pt x="626" y="774"/>
                  </a:cubicBezTo>
                  <a:lnTo>
                    <a:pt x="626" y="776"/>
                  </a:lnTo>
                  <a:lnTo>
                    <a:pt x="629" y="774"/>
                  </a:lnTo>
                  <a:cubicBezTo>
                    <a:pt x="663" y="756"/>
                    <a:pt x="704" y="736"/>
                    <a:pt x="742" y="736"/>
                  </a:cubicBezTo>
                  <a:cubicBezTo>
                    <a:pt x="755" y="736"/>
                    <a:pt x="772" y="739"/>
                    <a:pt x="786" y="750"/>
                  </a:cubicBezTo>
                  <a:cubicBezTo>
                    <a:pt x="834" y="784"/>
                    <a:pt x="868" y="831"/>
                    <a:pt x="881" y="852"/>
                  </a:cubicBezTo>
                  <a:cubicBezTo>
                    <a:pt x="949" y="821"/>
                    <a:pt x="949" y="821"/>
                    <a:pt x="949" y="821"/>
                  </a:cubicBezTo>
                  <a:cubicBezTo>
                    <a:pt x="963" y="845"/>
                    <a:pt x="963" y="845"/>
                    <a:pt x="963" y="845"/>
                  </a:cubicBezTo>
                  <a:cubicBezTo>
                    <a:pt x="871" y="886"/>
                    <a:pt x="871" y="886"/>
                    <a:pt x="871" y="886"/>
                  </a:cubicBezTo>
                  <a:cubicBezTo>
                    <a:pt x="868" y="883"/>
                    <a:pt x="868" y="883"/>
                    <a:pt x="868" y="883"/>
                  </a:cubicBezTo>
                  <a:cubicBezTo>
                    <a:pt x="864" y="876"/>
                    <a:pt x="864" y="876"/>
                    <a:pt x="864" y="876"/>
                  </a:cubicBezTo>
                  <a:lnTo>
                    <a:pt x="866" y="875"/>
                  </a:lnTo>
                  <a:lnTo>
                    <a:pt x="866" y="875"/>
                  </a:lnTo>
                  <a:lnTo>
                    <a:pt x="867" y="874"/>
                  </a:lnTo>
                  <a:cubicBezTo>
                    <a:pt x="868" y="874"/>
                    <a:pt x="868" y="874"/>
                    <a:pt x="869" y="873"/>
                  </a:cubicBezTo>
                  <a:lnTo>
                    <a:pt x="869" y="873"/>
                  </a:lnTo>
                  <a:lnTo>
                    <a:pt x="869" y="873"/>
                  </a:lnTo>
                  <a:lnTo>
                    <a:pt x="870" y="873"/>
                  </a:lnTo>
                  <a:lnTo>
                    <a:pt x="870" y="873"/>
                  </a:lnTo>
                  <a:cubicBezTo>
                    <a:pt x="871" y="872"/>
                    <a:pt x="871" y="872"/>
                    <a:pt x="871" y="872"/>
                  </a:cubicBezTo>
                  <a:cubicBezTo>
                    <a:pt x="871" y="872"/>
                    <a:pt x="871" y="872"/>
                    <a:pt x="871" y="872"/>
                  </a:cubicBezTo>
                  <a:lnTo>
                    <a:pt x="871" y="872"/>
                  </a:lnTo>
                  <a:lnTo>
                    <a:pt x="871" y="872"/>
                  </a:lnTo>
                  <a:lnTo>
                    <a:pt x="870" y="873"/>
                  </a:lnTo>
                  <a:lnTo>
                    <a:pt x="869" y="873"/>
                  </a:lnTo>
                  <a:lnTo>
                    <a:pt x="868" y="874"/>
                  </a:lnTo>
                  <a:cubicBezTo>
                    <a:pt x="868" y="874"/>
                    <a:pt x="867" y="874"/>
                    <a:pt x="866" y="875"/>
                  </a:cubicBezTo>
                  <a:lnTo>
                    <a:pt x="866" y="875"/>
                  </a:lnTo>
                  <a:lnTo>
                    <a:pt x="866" y="875"/>
                  </a:lnTo>
                  <a:lnTo>
                    <a:pt x="866" y="875"/>
                  </a:lnTo>
                  <a:lnTo>
                    <a:pt x="865" y="875"/>
                  </a:lnTo>
                  <a:cubicBezTo>
                    <a:pt x="864" y="876"/>
                    <a:pt x="864" y="876"/>
                    <a:pt x="864" y="876"/>
                  </a:cubicBezTo>
                  <a:cubicBezTo>
                    <a:pt x="864" y="876"/>
                    <a:pt x="864" y="876"/>
                    <a:pt x="864" y="872"/>
                  </a:cubicBezTo>
                  <a:cubicBezTo>
                    <a:pt x="861" y="872"/>
                    <a:pt x="861" y="869"/>
                    <a:pt x="857" y="866"/>
                  </a:cubicBezTo>
                  <a:cubicBezTo>
                    <a:pt x="854" y="859"/>
                    <a:pt x="847" y="849"/>
                    <a:pt x="837" y="838"/>
                  </a:cubicBezTo>
                  <a:cubicBezTo>
                    <a:pt x="823" y="818"/>
                    <a:pt x="796" y="791"/>
                    <a:pt x="769" y="770"/>
                  </a:cubicBezTo>
                  <a:cubicBezTo>
                    <a:pt x="762" y="767"/>
                    <a:pt x="752" y="763"/>
                    <a:pt x="742" y="763"/>
                  </a:cubicBezTo>
                  <a:cubicBezTo>
                    <a:pt x="711" y="763"/>
                    <a:pt x="673" y="780"/>
                    <a:pt x="643" y="797"/>
                  </a:cubicBezTo>
                  <a:cubicBezTo>
                    <a:pt x="631" y="805"/>
                    <a:pt x="621" y="812"/>
                    <a:pt x="612" y="818"/>
                  </a:cubicBezTo>
                  <a:lnTo>
                    <a:pt x="609" y="820"/>
                  </a:lnTo>
                  <a:lnTo>
                    <a:pt x="605" y="829"/>
                  </a:lnTo>
                  <a:cubicBezTo>
                    <a:pt x="581" y="875"/>
                    <a:pt x="545" y="908"/>
                    <a:pt x="500" y="910"/>
                  </a:cubicBezTo>
                  <a:cubicBezTo>
                    <a:pt x="482" y="909"/>
                    <a:pt x="461" y="903"/>
                    <a:pt x="441" y="893"/>
                  </a:cubicBezTo>
                  <a:lnTo>
                    <a:pt x="433" y="889"/>
                  </a:lnTo>
                  <a:lnTo>
                    <a:pt x="433" y="891"/>
                  </a:lnTo>
                  <a:cubicBezTo>
                    <a:pt x="433" y="896"/>
                    <a:pt x="433" y="896"/>
                    <a:pt x="433" y="896"/>
                  </a:cubicBezTo>
                  <a:cubicBezTo>
                    <a:pt x="433" y="896"/>
                    <a:pt x="433" y="899"/>
                    <a:pt x="433" y="906"/>
                  </a:cubicBezTo>
                  <a:cubicBezTo>
                    <a:pt x="433" y="906"/>
                    <a:pt x="433" y="909"/>
                    <a:pt x="433" y="909"/>
                  </a:cubicBezTo>
                  <a:cubicBezTo>
                    <a:pt x="433" y="960"/>
                    <a:pt x="433" y="1150"/>
                    <a:pt x="454" y="1215"/>
                  </a:cubicBezTo>
                  <a:cubicBezTo>
                    <a:pt x="478" y="1300"/>
                    <a:pt x="478" y="1384"/>
                    <a:pt x="478" y="1384"/>
                  </a:cubicBezTo>
                  <a:cubicBezTo>
                    <a:pt x="481" y="1398"/>
                    <a:pt x="481" y="1398"/>
                    <a:pt x="481" y="1398"/>
                  </a:cubicBezTo>
                  <a:cubicBezTo>
                    <a:pt x="399" y="1415"/>
                    <a:pt x="399" y="1415"/>
                    <a:pt x="399" y="1415"/>
                  </a:cubicBezTo>
                  <a:cubicBezTo>
                    <a:pt x="399" y="1408"/>
                    <a:pt x="399" y="1408"/>
                    <a:pt x="399" y="1408"/>
                  </a:cubicBezTo>
                  <a:cubicBezTo>
                    <a:pt x="395" y="1395"/>
                    <a:pt x="395" y="1395"/>
                    <a:pt x="395" y="1395"/>
                  </a:cubicBezTo>
                  <a:cubicBezTo>
                    <a:pt x="392" y="1388"/>
                    <a:pt x="392" y="1388"/>
                    <a:pt x="392" y="1388"/>
                  </a:cubicBezTo>
                  <a:cubicBezTo>
                    <a:pt x="450" y="1374"/>
                    <a:pt x="450" y="1374"/>
                    <a:pt x="450" y="1374"/>
                  </a:cubicBezTo>
                  <a:cubicBezTo>
                    <a:pt x="450" y="1351"/>
                    <a:pt x="443" y="1283"/>
                    <a:pt x="426" y="1222"/>
                  </a:cubicBezTo>
                  <a:cubicBezTo>
                    <a:pt x="406" y="1147"/>
                    <a:pt x="406" y="953"/>
                    <a:pt x="406" y="906"/>
                  </a:cubicBezTo>
                  <a:cubicBezTo>
                    <a:pt x="406" y="906"/>
                    <a:pt x="406" y="903"/>
                    <a:pt x="406" y="903"/>
                  </a:cubicBezTo>
                  <a:cubicBezTo>
                    <a:pt x="406" y="896"/>
                    <a:pt x="406" y="896"/>
                    <a:pt x="406" y="896"/>
                  </a:cubicBezTo>
                  <a:cubicBezTo>
                    <a:pt x="406" y="896"/>
                    <a:pt x="406" y="896"/>
                    <a:pt x="406" y="892"/>
                  </a:cubicBezTo>
                  <a:cubicBezTo>
                    <a:pt x="406" y="889"/>
                    <a:pt x="409" y="889"/>
                    <a:pt x="413" y="889"/>
                  </a:cubicBezTo>
                  <a:cubicBezTo>
                    <a:pt x="428" y="889"/>
                    <a:pt x="432" y="889"/>
                    <a:pt x="433" y="889"/>
                  </a:cubicBezTo>
                  <a:lnTo>
                    <a:pt x="433" y="889"/>
                  </a:lnTo>
                  <a:lnTo>
                    <a:pt x="432" y="889"/>
                  </a:lnTo>
                  <a:cubicBezTo>
                    <a:pt x="363" y="850"/>
                    <a:pt x="296" y="766"/>
                    <a:pt x="293" y="679"/>
                  </a:cubicBezTo>
                  <a:cubicBezTo>
                    <a:pt x="293" y="641"/>
                    <a:pt x="297" y="601"/>
                    <a:pt x="306" y="565"/>
                  </a:cubicBezTo>
                  <a:lnTo>
                    <a:pt x="307" y="560"/>
                  </a:lnTo>
                  <a:lnTo>
                    <a:pt x="88" y="721"/>
                  </a:lnTo>
                  <a:lnTo>
                    <a:pt x="88" y="722"/>
                  </a:lnTo>
                  <a:cubicBezTo>
                    <a:pt x="88" y="724"/>
                    <a:pt x="88" y="726"/>
                    <a:pt x="88" y="730"/>
                  </a:cubicBezTo>
                  <a:cubicBezTo>
                    <a:pt x="88" y="730"/>
                    <a:pt x="88" y="733"/>
                    <a:pt x="88" y="733"/>
                  </a:cubicBezTo>
                  <a:cubicBezTo>
                    <a:pt x="95" y="740"/>
                    <a:pt x="95" y="740"/>
                    <a:pt x="95" y="740"/>
                  </a:cubicBezTo>
                  <a:cubicBezTo>
                    <a:pt x="75" y="760"/>
                    <a:pt x="75" y="760"/>
                    <a:pt x="75" y="760"/>
                  </a:cubicBezTo>
                  <a:cubicBezTo>
                    <a:pt x="71" y="753"/>
                    <a:pt x="71" y="753"/>
                    <a:pt x="71" y="753"/>
                  </a:cubicBezTo>
                  <a:cubicBezTo>
                    <a:pt x="67" y="751"/>
                    <a:pt x="65" y="747"/>
                    <a:pt x="63" y="744"/>
                  </a:cubicBezTo>
                  <a:lnTo>
                    <a:pt x="62" y="740"/>
                  </a:lnTo>
                  <a:lnTo>
                    <a:pt x="17" y="774"/>
                  </a:lnTo>
                  <a:lnTo>
                    <a:pt x="7" y="757"/>
                  </a:lnTo>
                  <a:lnTo>
                    <a:pt x="0" y="754"/>
                  </a:lnTo>
                  <a:lnTo>
                    <a:pt x="323" y="516"/>
                  </a:lnTo>
                  <a:lnTo>
                    <a:pt x="326" y="508"/>
                  </a:lnTo>
                  <a:cubicBezTo>
                    <a:pt x="337" y="488"/>
                    <a:pt x="351" y="471"/>
                    <a:pt x="370" y="461"/>
                  </a:cubicBezTo>
                  <a:lnTo>
                    <a:pt x="374" y="459"/>
                  </a:lnTo>
                  <a:lnTo>
                    <a:pt x="374" y="459"/>
                  </a:lnTo>
                  <a:cubicBezTo>
                    <a:pt x="349" y="459"/>
                    <a:pt x="325" y="454"/>
                    <a:pt x="303" y="446"/>
                  </a:cubicBezTo>
                  <a:lnTo>
                    <a:pt x="296" y="443"/>
                  </a:lnTo>
                  <a:lnTo>
                    <a:pt x="295" y="444"/>
                  </a:lnTo>
                  <a:cubicBezTo>
                    <a:pt x="293" y="448"/>
                    <a:pt x="293" y="448"/>
                    <a:pt x="293" y="448"/>
                  </a:cubicBezTo>
                  <a:lnTo>
                    <a:pt x="292" y="441"/>
                  </a:lnTo>
                  <a:lnTo>
                    <a:pt x="290" y="441"/>
                  </a:lnTo>
                  <a:cubicBezTo>
                    <a:pt x="248" y="421"/>
                    <a:pt x="214" y="387"/>
                    <a:pt x="195" y="345"/>
                  </a:cubicBezTo>
                  <a:lnTo>
                    <a:pt x="191" y="336"/>
                  </a:lnTo>
                  <a:lnTo>
                    <a:pt x="171" y="349"/>
                  </a:lnTo>
                  <a:lnTo>
                    <a:pt x="160" y="332"/>
                  </a:lnTo>
                  <a:lnTo>
                    <a:pt x="157" y="326"/>
                  </a:lnTo>
                  <a:lnTo>
                    <a:pt x="182" y="309"/>
                  </a:lnTo>
                  <a:lnTo>
                    <a:pt x="181" y="302"/>
                  </a:lnTo>
                  <a:cubicBezTo>
                    <a:pt x="178" y="290"/>
                    <a:pt x="177" y="278"/>
                    <a:pt x="177" y="266"/>
                  </a:cubicBezTo>
                  <a:cubicBezTo>
                    <a:pt x="177" y="204"/>
                    <a:pt x="205" y="151"/>
                    <a:pt x="249" y="116"/>
                  </a:cubicBezTo>
                  <a:lnTo>
                    <a:pt x="251" y="114"/>
                  </a:lnTo>
                  <a:lnTo>
                    <a:pt x="249" y="114"/>
                  </a:lnTo>
                  <a:cubicBezTo>
                    <a:pt x="243" y="111"/>
                    <a:pt x="235" y="108"/>
                    <a:pt x="228" y="106"/>
                  </a:cubicBezTo>
                  <a:cubicBezTo>
                    <a:pt x="207" y="96"/>
                    <a:pt x="180" y="82"/>
                    <a:pt x="160" y="65"/>
                  </a:cubicBezTo>
                  <a:lnTo>
                    <a:pt x="161" y="63"/>
                  </a:lnTo>
                  <a:lnTo>
                    <a:pt x="161" y="63"/>
                  </a:lnTo>
                  <a:lnTo>
                    <a:pt x="161" y="61"/>
                  </a:lnTo>
                  <a:lnTo>
                    <a:pt x="162" y="60"/>
                  </a:lnTo>
                  <a:lnTo>
                    <a:pt x="162" y="60"/>
                  </a:lnTo>
                  <a:lnTo>
                    <a:pt x="162" y="60"/>
                  </a:lnTo>
                  <a:cubicBezTo>
                    <a:pt x="163" y="58"/>
                    <a:pt x="163" y="58"/>
                    <a:pt x="163" y="58"/>
                  </a:cubicBezTo>
                  <a:lnTo>
                    <a:pt x="162" y="60"/>
                  </a:lnTo>
                  <a:lnTo>
                    <a:pt x="162" y="61"/>
                  </a:lnTo>
                  <a:lnTo>
                    <a:pt x="161" y="61"/>
                  </a:lnTo>
                  <a:lnTo>
                    <a:pt x="161" y="62"/>
                  </a:lnTo>
                  <a:lnTo>
                    <a:pt x="161" y="63"/>
                  </a:lnTo>
                  <a:lnTo>
                    <a:pt x="160" y="63"/>
                  </a:lnTo>
                  <a:cubicBezTo>
                    <a:pt x="160" y="65"/>
                    <a:pt x="160" y="65"/>
                    <a:pt x="160" y="65"/>
                  </a:cubicBezTo>
                  <a:cubicBezTo>
                    <a:pt x="149" y="58"/>
                    <a:pt x="146" y="48"/>
                    <a:pt x="146" y="38"/>
                  </a:cubicBezTo>
                  <a:cubicBezTo>
                    <a:pt x="146" y="17"/>
                    <a:pt x="170" y="10"/>
                    <a:pt x="180" y="7"/>
                  </a:cubicBezTo>
                  <a:cubicBezTo>
                    <a:pt x="194" y="3"/>
                    <a:pt x="207" y="3"/>
                    <a:pt x="207" y="3"/>
                  </a:cubicBezTo>
                  <a:cubicBezTo>
                    <a:pt x="217" y="0"/>
                    <a:pt x="217" y="0"/>
                    <a:pt x="217"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
        <p:nvSpPr>
          <p:cNvPr id="10" name="矩形 9"/>
          <p:cNvSpPr/>
          <p:nvPr>
            <p:custDataLst>
              <p:tags r:id="rId9"/>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10"/>
            </p:custDataLst>
          </p:nvPr>
        </p:nvSpPr>
        <p:spPr>
          <a:xfrm>
            <a:off x="579600" y="237600"/>
            <a:ext cx="11037600" cy="441964"/>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8" name="组合 7"/>
          <p:cNvGrpSpPr/>
          <p:nvPr>
            <p:custDataLst>
              <p:tags r:id="rId3"/>
            </p:custDataLst>
          </p:nvPr>
        </p:nvGrpSpPr>
        <p:grpSpPr>
          <a:xfrm>
            <a:off x="59055" y="14605"/>
            <a:ext cx="12061190" cy="6722110"/>
            <a:chOff x="93" y="23"/>
            <a:chExt cx="18994" cy="10586"/>
          </a:xfrm>
        </p:grpSpPr>
        <p:pic>
          <p:nvPicPr>
            <p:cNvPr id="51" name="图片 50"/>
            <p:cNvPicPr>
              <a:picLocks noChangeAspect="1"/>
            </p:cNvPicPr>
            <p:nvPr userDrawn="1">
              <p:custDataLst>
                <p:tags r:id="rId4"/>
              </p:custDataLst>
            </p:nvPr>
          </p:nvPicPr>
          <p:blipFill rotWithShape="1">
            <a:blip r:embed="rId5" cstate="screen"/>
            <a:srcRect/>
            <a:stretch>
              <a:fillRect/>
            </a:stretch>
          </p:blipFill>
          <p:spPr>
            <a:xfrm>
              <a:off x="1389" y="306"/>
              <a:ext cx="1288" cy="1490"/>
            </a:xfrm>
            <a:prstGeom prst="rect">
              <a:avLst/>
            </a:prstGeom>
          </p:spPr>
        </p:pic>
        <p:sp>
          <p:nvSpPr>
            <p:cNvPr id="53" name="Freeform 5"/>
            <p:cNvSpPr>
              <a:spLocks noEditPoints="1"/>
            </p:cNvSpPr>
            <p:nvPr userDrawn="1">
              <p:custDataLst>
                <p:tags r:id="rId6"/>
              </p:custDataLst>
            </p:nvPr>
          </p:nvSpPr>
          <p:spPr bwMode="auto">
            <a:xfrm>
              <a:off x="93" y="23"/>
              <a:ext cx="2223" cy="2962"/>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3" h="2962">
                  <a:moveTo>
                    <a:pt x="750" y="2861"/>
                  </a:moveTo>
                  <a:lnTo>
                    <a:pt x="750" y="2861"/>
                  </a:lnTo>
                  <a:lnTo>
                    <a:pt x="749" y="2861"/>
                  </a:lnTo>
                  <a:lnTo>
                    <a:pt x="748" y="2861"/>
                  </a:lnTo>
                  <a:lnTo>
                    <a:pt x="748" y="2861"/>
                  </a:lnTo>
                  <a:lnTo>
                    <a:pt x="747" y="2861"/>
                  </a:lnTo>
                  <a:lnTo>
                    <a:pt x="746" y="2861"/>
                  </a:lnTo>
                  <a:lnTo>
                    <a:pt x="745" y="2861"/>
                  </a:lnTo>
                  <a:lnTo>
                    <a:pt x="745" y="2861"/>
                  </a:lnTo>
                  <a:lnTo>
                    <a:pt x="744" y="2861"/>
                  </a:lnTo>
                  <a:lnTo>
                    <a:pt x="743" y="2861"/>
                  </a:lnTo>
                  <a:lnTo>
                    <a:pt x="743" y="2861"/>
                  </a:lnTo>
                  <a:lnTo>
                    <a:pt x="750" y="2861"/>
                  </a:lnTo>
                  <a:close/>
                  <a:moveTo>
                    <a:pt x="1121" y="1273"/>
                  </a:moveTo>
                  <a:lnTo>
                    <a:pt x="811" y="1664"/>
                  </a:lnTo>
                  <a:lnTo>
                    <a:pt x="825" y="1737"/>
                  </a:lnTo>
                  <a:lnTo>
                    <a:pt x="987" y="1671"/>
                  </a:lnTo>
                  <a:lnTo>
                    <a:pt x="1121" y="1273"/>
                  </a:lnTo>
                  <a:close/>
                  <a:moveTo>
                    <a:pt x="1222" y="1130"/>
                  </a:moveTo>
                  <a:lnTo>
                    <a:pt x="1227" y="1158"/>
                  </a:lnTo>
                  <a:lnTo>
                    <a:pt x="1250" y="1152"/>
                  </a:lnTo>
                  <a:lnTo>
                    <a:pt x="1244" y="1146"/>
                  </a:lnTo>
                  <a:cubicBezTo>
                    <a:pt x="1238" y="1140"/>
                    <a:pt x="1231" y="1135"/>
                    <a:pt x="1223" y="1131"/>
                  </a:cubicBezTo>
                  <a:lnTo>
                    <a:pt x="1222" y="1130"/>
                  </a:lnTo>
                  <a:close/>
                  <a:moveTo>
                    <a:pt x="845" y="1120"/>
                  </a:moveTo>
                  <a:lnTo>
                    <a:pt x="846" y="1120"/>
                  </a:lnTo>
                  <a:lnTo>
                    <a:pt x="847" y="1120"/>
                  </a:lnTo>
                  <a:lnTo>
                    <a:pt x="848" y="1121"/>
                  </a:lnTo>
                  <a:lnTo>
                    <a:pt x="849" y="1121"/>
                  </a:lnTo>
                  <a:lnTo>
                    <a:pt x="851" y="1122"/>
                  </a:lnTo>
                  <a:lnTo>
                    <a:pt x="852" y="1123"/>
                  </a:lnTo>
                  <a:lnTo>
                    <a:pt x="851" y="1123"/>
                  </a:lnTo>
                  <a:lnTo>
                    <a:pt x="851" y="1122"/>
                  </a:lnTo>
                  <a:lnTo>
                    <a:pt x="849" y="1122"/>
                  </a:lnTo>
                  <a:lnTo>
                    <a:pt x="849" y="1121"/>
                  </a:lnTo>
                  <a:lnTo>
                    <a:pt x="848" y="1121"/>
                  </a:lnTo>
                  <a:lnTo>
                    <a:pt x="848" y="1121"/>
                  </a:lnTo>
                  <a:lnTo>
                    <a:pt x="846" y="1120"/>
                  </a:lnTo>
                  <a:lnTo>
                    <a:pt x="845" y="1120"/>
                  </a:lnTo>
                  <a:lnTo>
                    <a:pt x="845" y="1120"/>
                  </a:lnTo>
                  <a:close/>
                  <a:moveTo>
                    <a:pt x="844" y="1119"/>
                  </a:moveTo>
                  <a:cubicBezTo>
                    <a:pt x="844" y="1119"/>
                    <a:pt x="844" y="1119"/>
                    <a:pt x="844" y="1119"/>
                  </a:cubicBezTo>
                  <a:lnTo>
                    <a:pt x="844" y="1119"/>
                  </a:lnTo>
                  <a:lnTo>
                    <a:pt x="844" y="1119"/>
                  </a:lnTo>
                  <a:close/>
                  <a:moveTo>
                    <a:pt x="1041" y="1110"/>
                  </a:moveTo>
                  <a:lnTo>
                    <a:pt x="1023" y="1113"/>
                  </a:lnTo>
                  <a:cubicBezTo>
                    <a:pt x="911" y="1137"/>
                    <a:pt x="786" y="1206"/>
                    <a:pt x="717" y="1313"/>
                  </a:cubicBezTo>
                  <a:cubicBezTo>
                    <a:pt x="717" y="1313"/>
                    <a:pt x="717" y="1313"/>
                    <a:pt x="717" y="1312"/>
                  </a:cubicBezTo>
                  <a:lnTo>
                    <a:pt x="716" y="1312"/>
                  </a:lnTo>
                  <a:lnTo>
                    <a:pt x="716" y="1312"/>
                  </a:lnTo>
                  <a:cubicBezTo>
                    <a:pt x="716" y="1312"/>
                    <a:pt x="716" y="1311"/>
                    <a:pt x="715" y="1311"/>
                  </a:cubicBezTo>
                  <a:lnTo>
                    <a:pt x="715" y="1310"/>
                  </a:lnTo>
                  <a:lnTo>
                    <a:pt x="715" y="1310"/>
                  </a:lnTo>
                  <a:lnTo>
                    <a:pt x="714" y="1309"/>
                  </a:lnTo>
                  <a:lnTo>
                    <a:pt x="713" y="1308"/>
                  </a:lnTo>
                  <a:lnTo>
                    <a:pt x="712" y="1308"/>
                  </a:lnTo>
                  <a:lnTo>
                    <a:pt x="712" y="1308"/>
                  </a:lnTo>
                  <a:lnTo>
                    <a:pt x="712" y="1307"/>
                  </a:lnTo>
                  <a:lnTo>
                    <a:pt x="711" y="1307"/>
                  </a:lnTo>
                  <a:lnTo>
                    <a:pt x="711" y="1306"/>
                  </a:lnTo>
                  <a:lnTo>
                    <a:pt x="711" y="1307"/>
                  </a:lnTo>
                  <a:lnTo>
                    <a:pt x="711" y="1307"/>
                  </a:lnTo>
                  <a:lnTo>
                    <a:pt x="712" y="1308"/>
                  </a:lnTo>
                  <a:lnTo>
                    <a:pt x="713" y="1308"/>
                  </a:lnTo>
                  <a:lnTo>
                    <a:pt x="713" y="1309"/>
                  </a:lnTo>
                  <a:lnTo>
                    <a:pt x="714" y="1309"/>
                  </a:lnTo>
                  <a:lnTo>
                    <a:pt x="714" y="1310"/>
                  </a:lnTo>
                  <a:lnTo>
                    <a:pt x="715" y="1310"/>
                  </a:lnTo>
                  <a:lnTo>
                    <a:pt x="716" y="1312"/>
                  </a:lnTo>
                  <a:lnTo>
                    <a:pt x="717" y="1313"/>
                  </a:lnTo>
                  <a:cubicBezTo>
                    <a:pt x="676" y="1380"/>
                    <a:pt x="656" y="1467"/>
                    <a:pt x="656" y="1555"/>
                  </a:cubicBezTo>
                  <a:cubicBezTo>
                    <a:pt x="656" y="1696"/>
                    <a:pt x="710" y="1831"/>
                    <a:pt x="771" y="1865"/>
                  </a:cubicBezTo>
                  <a:cubicBezTo>
                    <a:pt x="784" y="1871"/>
                    <a:pt x="798" y="1878"/>
                    <a:pt x="818" y="1878"/>
                  </a:cubicBezTo>
                  <a:cubicBezTo>
                    <a:pt x="818" y="1878"/>
                    <a:pt x="818" y="1878"/>
                    <a:pt x="825" y="1878"/>
                  </a:cubicBezTo>
                  <a:cubicBezTo>
                    <a:pt x="926" y="1878"/>
                    <a:pt x="1095" y="1743"/>
                    <a:pt x="1196" y="1582"/>
                  </a:cubicBezTo>
                  <a:cubicBezTo>
                    <a:pt x="1264" y="1488"/>
                    <a:pt x="1291" y="1380"/>
                    <a:pt x="1291" y="1292"/>
                  </a:cubicBezTo>
                  <a:cubicBezTo>
                    <a:pt x="1291" y="1260"/>
                    <a:pt x="1287" y="1230"/>
                    <a:pt x="1279" y="1205"/>
                  </a:cubicBezTo>
                  <a:lnTo>
                    <a:pt x="1278" y="1202"/>
                  </a:lnTo>
                  <a:lnTo>
                    <a:pt x="1203" y="1225"/>
                  </a:lnTo>
                  <a:lnTo>
                    <a:pt x="1197" y="1214"/>
                  </a:lnTo>
                  <a:lnTo>
                    <a:pt x="1027" y="1710"/>
                  </a:lnTo>
                  <a:lnTo>
                    <a:pt x="784" y="1812"/>
                  </a:lnTo>
                  <a:lnTo>
                    <a:pt x="750" y="1664"/>
                  </a:lnTo>
                  <a:lnTo>
                    <a:pt x="750" y="1651"/>
                  </a:lnTo>
                  <a:lnTo>
                    <a:pt x="1148" y="1155"/>
                  </a:lnTo>
                  <a:lnTo>
                    <a:pt x="1041" y="1170"/>
                  </a:lnTo>
                  <a:lnTo>
                    <a:pt x="1041" y="1110"/>
                  </a:lnTo>
                  <a:close/>
                  <a:moveTo>
                    <a:pt x="1215" y="721"/>
                  </a:moveTo>
                  <a:cubicBezTo>
                    <a:pt x="1209" y="782"/>
                    <a:pt x="1195" y="849"/>
                    <a:pt x="1188" y="869"/>
                  </a:cubicBezTo>
                  <a:cubicBezTo>
                    <a:pt x="1188" y="876"/>
                    <a:pt x="1195" y="889"/>
                    <a:pt x="1209" y="903"/>
                  </a:cubicBezTo>
                  <a:cubicBezTo>
                    <a:pt x="1229" y="916"/>
                    <a:pt x="1249" y="923"/>
                    <a:pt x="1263" y="923"/>
                  </a:cubicBezTo>
                  <a:cubicBezTo>
                    <a:pt x="1270" y="923"/>
                    <a:pt x="1345" y="883"/>
                    <a:pt x="1406" y="849"/>
                  </a:cubicBezTo>
                  <a:cubicBezTo>
                    <a:pt x="1412" y="842"/>
                    <a:pt x="1419" y="836"/>
                    <a:pt x="1433" y="836"/>
                  </a:cubicBezTo>
                  <a:cubicBezTo>
                    <a:pt x="1419" y="836"/>
                    <a:pt x="1412" y="836"/>
                    <a:pt x="1399" y="836"/>
                  </a:cubicBezTo>
                  <a:cubicBezTo>
                    <a:pt x="1365" y="836"/>
                    <a:pt x="1331" y="836"/>
                    <a:pt x="1304" y="829"/>
                  </a:cubicBezTo>
                  <a:cubicBezTo>
                    <a:pt x="1256" y="815"/>
                    <a:pt x="1236" y="768"/>
                    <a:pt x="1215" y="721"/>
                  </a:cubicBezTo>
                  <a:close/>
                  <a:moveTo>
                    <a:pt x="1188" y="593"/>
                  </a:moveTo>
                  <a:cubicBezTo>
                    <a:pt x="1195" y="593"/>
                    <a:pt x="1195" y="593"/>
                    <a:pt x="1195" y="593"/>
                  </a:cubicBezTo>
                  <a:cubicBezTo>
                    <a:pt x="1229" y="593"/>
                    <a:pt x="1229" y="593"/>
                    <a:pt x="1229" y="593"/>
                  </a:cubicBezTo>
                  <a:cubicBezTo>
                    <a:pt x="1236" y="593"/>
                    <a:pt x="1236" y="593"/>
                    <a:pt x="1236" y="593"/>
                  </a:cubicBezTo>
                  <a:cubicBezTo>
                    <a:pt x="1236" y="600"/>
                    <a:pt x="1236" y="600"/>
                    <a:pt x="1236" y="600"/>
                  </a:cubicBezTo>
                  <a:cubicBezTo>
                    <a:pt x="1236" y="600"/>
                    <a:pt x="1236" y="606"/>
                    <a:pt x="1236" y="606"/>
                  </a:cubicBezTo>
                  <a:cubicBezTo>
                    <a:pt x="1243" y="613"/>
                    <a:pt x="1243" y="620"/>
                    <a:pt x="1243" y="627"/>
                  </a:cubicBezTo>
                  <a:cubicBezTo>
                    <a:pt x="1249" y="647"/>
                    <a:pt x="1256" y="667"/>
                    <a:pt x="1263" y="687"/>
                  </a:cubicBezTo>
                  <a:cubicBezTo>
                    <a:pt x="1277" y="734"/>
                    <a:pt x="1311" y="775"/>
                    <a:pt x="1317" y="775"/>
                  </a:cubicBezTo>
                  <a:cubicBezTo>
                    <a:pt x="1338" y="775"/>
                    <a:pt x="1365" y="782"/>
                    <a:pt x="1399" y="782"/>
                  </a:cubicBezTo>
                  <a:cubicBezTo>
                    <a:pt x="1467" y="782"/>
                    <a:pt x="1528" y="775"/>
                    <a:pt x="1535" y="775"/>
                  </a:cubicBezTo>
                  <a:cubicBezTo>
                    <a:pt x="1541" y="775"/>
                    <a:pt x="1541" y="775"/>
                    <a:pt x="1541" y="775"/>
                  </a:cubicBezTo>
                  <a:cubicBezTo>
                    <a:pt x="1555" y="822"/>
                    <a:pt x="1555" y="822"/>
                    <a:pt x="1555" y="822"/>
                  </a:cubicBezTo>
                  <a:cubicBezTo>
                    <a:pt x="1548" y="822"/>
                    <a:pt x="1548" y="822"/>
                    <a:pt x="1548" y="822"/>
                  </a:cubicBezTo>
                  <a:cubicBezTo>
                    <a:pt x="1541" y="829"/>
                    <a:pt x="1541" y="829"/>
                    <a:pt x="1541" y="829"/>
                  </a:cubicBezTo>
                  <a:cubicBezTo>
                    <a:pt x="1535" y="836"/>
                    <a:pt x="1521" y="842"/>
                    <a:pt x="1514" y="849"/>
                  </a:cubicBezTo>
                  <a:cubicBezTo>
                    <a:pt x="1494" y="862"/>
                    <a:pt x="1460" y="876"/>
                    <a:pt x="1433" y="896"/>
                  </a:cubicBezTo>
                  <a:cubicBezTo>
                    <a:pt x="1372" y="930"/>
                    <a:pt x="1304" y="970"/>
                    <a:pt x="1270" y="977"/>
                  </a:cubicBezTo>
                  <a:cubicBezTo>
                    <a:pt x="1270" y="977"/>
                    <a:pt x="1263" y="977"/>
                    <a:pt x="1263" y="977"/>
                  </a:cubicBezTo>
                  <a:cubicBezTo>
                    <a:pt x="1202" y="970"/>
                    <a:pt x="1141" y="930"/>
                    <a:pt x="1134" y="869"/>
                  </a:cubicBezTo>
                  <a:cubicBezTo>
                    <a:pt x="1134" y="862"/>
                    <a:pt x="1134" y="862"/>
                    <a:pt x="1134" y="856"/>
                  </a:cubicBezTo>
                  <a:cubicBezTo>
                    <a:pt x="1141" y="815"/>
                    <a:pt x="1182" y="606"/>
                    <a:pt x="1182" y="600"/>
                  </a:cubicBezTo>
                  <a:cubicBezTo>
                    <a:pt x="1188" y="593"/>
                    <a:pt x="1188" y="593"/>
                    <a:pt x="1188" y="593"/>
                  </a:cubicBezTo>
                  <a:close/>
                  <a:moveTo>
                    <a:pt x="1500" y="505"/>
                  </a:moveTo>
                  <a:lnTo>
                    <a:pt x="1514" y="505"/>
                  </a:lnTo>
                  <a:lnTo>
                    <a:pt x="1548" y="505"/>
                  </a:lnTo>
                  <a:lnTo>
                    <a:pt x="1548" y="560"/>
                  </a:lnTo>
                  <a:lnTo>
                    <a:pt x="1534" y="560"/>
                  </a:lnTo>
                  <a:lnTo>
                    <a:pt x="1514" y="560"/>
                  </a:lnTo>
                  <a:lnTo>
                    <a:pt x="1500" y="560"/>
                  </a:lnTo>
                  <a:lnTo>
                    <a:pt x="1500" y="505"/>
                  </a:lnTo>
                  <a:close/>
                  <a:moveTo>
                    <a:pt x="1350" y="452"/>
                  </a:moveTo>
                  <a:lnTo>
                    <a:pt x="1404" y="497"/>
                  </a:lnTo>
                  <a:lnTo>
                    <a:pt x="1370" y="538"/>
                  </a:lnTo>
                  <a:lnTo>
                    <a:pt x="1332" y="504"/>
                  </a:lnTo>
                  <a:lnTo>
                    <a:pt x="1318" y="497"/>
                  </a:lnTo>
                  <a:lnTo>
                    <a:pt x="1350" y="452"/>
                  </a:lnTo>
                  <a:close/>
                  <a:moveTo>
                    <a:pt x="366" y="363"/>
                  </a:moveTo>
                  <a:cubicBezTo>
                    <a:pt x="367" y="363"/>
                    <a:pt x="369" y="365"/>
                    <a:pt x="372" y="367"/>
                  </a:cubicBezTo>
                  <a:lnTo>
                    <a:pt x="373" y="367"/>
                  </a:lnTo>
                  <a:lnTo>
                    <a:pt x="373" y="370"/>
                  </a:lnTo>
                  <a:cubicBezTo>
                    <a:pt x="366" y="363"/>
                    <a:pt x="366" y="363"/>
                    <a:pt x="366" y="363"/>
                  </a:cubicBezTo>
                  <a:close/>
                  <a:moveTo>
                    <a:pt x="373" y="363"/>
                  </a:moveTo>
                  <a:lnTo>
                    <a:pt x="373" y="363"/>
                  </a:lnTo>
                  <a:lnTo>
                    <a:pt x="372" y="363"/>
                  </a:lnTo>
                  <a:lnTo>
                    <a:pt x="371" y="363"/>
                  </a:lnTo>
                  <a:lnTo>
                    <a:pt x="371" y="363"/>
                  </a:lnTo>
                  <a:lnTo>
                    <a:pt x="370" y="363"/>
                  </a:lnTo>
                  <a:lnTo>
                    <a:pt x="369" y="363"/>
                  </a:lnTo>
                  <a:lnTo>
                    <a:pt x="368" y="363"/>
                  </a:lnTo>
                  <a:lnTo>
                    <a:pt x="368" y="363"/>
                  </a:lnTo>
                  <a:lnTo>
                    <a:pt x="367" y="363"/>
                  </a:lnTo>
                  <a:lnTo>
                    <a:pt x="366" y="363"/>
                  </a:lnTo>
                  <a:lnTo>
                    <a:pt x="366" y="363"/>
                  </a:lnTo>
                  <a:lnTo>
                    <a:pt x="373" y="363"/>
                  </a:lnTo>
                  <a:close/>
                  <a:moveTo>
                    <a:pt x="1311" y="277"/>
                  </a:moveTo>
                  <a:cubicBezTo>
                    <a:pt x="1108" y="277"/>
                    <a:pt x="945" y="445"/>
                    <a:pt x="945" y="647"/>
                  </a:cubicBezTo>
                  <a:cubicBezTo>
                    <a:pt x="945" y="849"/>
                    <a:pt x="1108" y="1017"/>
                    <a:pt x="1311" y="1017"/>
                  </a:cubicBezTo>
                  <a:cubicBezTo>
                    <a:pt x="1513" y="1017"/>
                    <a:pt x="1676" y="849"/>
                    <a:pt x="1676" y="647"/>
                  </a:cubicBezTo>
                  <a:cubicBezTo>
                    <a:pt x="1676" y="640"/>
                    <a:pt x="1676" y="640"/>
                    <a:pt x="1676" y="640"/>
                  </a:cubicBezTo>
                  <a:cubicBezTo>
                    <a:pt x="1676" y="510"/>
                    <a:pt x="1608" y="397"/>
                    <a:pt x="1506" y="333"/>
                  </a:cubicBezTo>
                  <a:lnTo>
                    <a:pt x="1502" y="330"/>
                  </a:lnTo>
                  <a:lnTo>
                    <a:pt x="1502" y="330"/>
                  </a:lnTo>
                  <a:cubicBezTo>
                    <a:pt x="1493" y="330"/>
                    <a:pt x="1493" y="330"/>
                    <a:pt x="1493" y="330"/>
                  </a:cubicBezTo>
                  <a:lnTo>
                    <a:pt x="1494" y="325"/>
                  </a:lnTo>
                  <a:lnTo>
                    <a:pt x="1485" y="320"/>
                  </a:lnTo>
                  <a:lnTo>
                    <a:pt x="1474" y="315"/>
                  </a:lnTo>
                  <a:lnTo>
                    <a:pt x="1474" y="315"/>
                  </a:lnTo>
                  <a:cubicBezTo>
                    <a:pt x="1472" y="316"/>
                    <a:pt x="1472" y="316"/>
                    <a:pt x="1472" y="316"/>
                  </a:cubicBezTo>
                  <a:lnTo>
                    <a:pt x="1470" y="313"/>
                  </a:lnTo>
                  <a:lnTo>
                    <a:pt x="1469" y="312"/>
                  </a:lnTo>
                  <a:cubicBezTo>
                    <a:pt x="1421" y="290"/>
                    <a:pt x="1368" y="277"/>
                    <a:pt x="1311" y="277"/>
                  </a:cubicBezTo>
                  <a:close/>
                  <a:moveTo>
                    <a:pt x="1635" y="210"/>
                  </a:moveTo>
                  <a:lnTo>
                    <a:pt x="1633" y="212"/>
                  </a:lnTo>
                  <a:cubicBezTo>
                    <a:pt x="1616" y="229"/>
                    <a:pt x="1594" y="242"/>
                    <a:pt x="1574" y="255"/>
                  </a:cubicBezTo>
                  <a:cubicBezTo>
                    <a:pt x="1566" y="261"/>
                    <a:pt x="1559" y="266"/>
                    <a:pt x="1552" y="270"/>
                  </a:cubicBezTo>
                  <a:lnTo>
                    <a:pt x="1543" y="276"/>
                  </a:lnTo>
                  <a:lnTo>
                    <a:pt x="1551" y="276"/>
                  </a:lnTo>
                  <a:cubicBezTo>
                    <a:pt x="1554" y="276"/>
                    <a:pt x="1557" y="276"/>
                    <a:pt x="1561" y="276"/>
                  </a:cubicBezTo>
                  <a:cubicBezTo>
                    <a:pt x="1581" y="276"/>
                    <a:pt x="1608" y="276"/>
                    <a:pt x="1635" y="276"/>
                  </a:cubicBezTo>
                  <a:cubicBezTo>
                    <a:pt x="1655" y="276"/>
                    <a:pt x="1662" y="276"/>
                    <a:pt x="1662" y="276"/>
                  </a:cubicBezTo>
                  <a:cubicBezTo>
                    <a:pt x="1662" y="269"/>
                    <a:pt x="1669" y="269"/>
                    <a:pt x="1669" y="269"/>
                  </a:cubicBezTo>
                  <a:cubicBezTo>
                    <a:pt x="1669" y="263"/>
                    <a:pt x="1669" y="256"/>
                    <a:pt x="1676" y="249"/>
                  </a:cubicBezTo>
                  <a:cubicBezTo>
                    <a:pt x="1669" y="249"/>
                    <a:pt x="1669" y="249"/>
                    <a:pt x="1669" y="249"/>
                  </a:cubicBezTo>
                  <a:cubicBezTo>
                    <a:pt x="1655" y="249"/>
                    <a:pt x="1655" y="249"/>
                    <a:pt x="1655" y="249"/>
                  </a:cubicBezTo>
                  <a:cubicBezTo>
                    <a:pt x="1655" y="242"/>
                    <a:pt x="1655" y="242"/>
                    <a:pt x="1655" y="242"/>
                  </a:cubicBezTo>
                  <a:cubicBezTo>
                    <a:pt x="1628" y="236"/>
                    <a:pt x="1628" y="236"/>
                    <a:pt x="1628" y="236"/>
                  </a:cubicBezTo>
                  <a:cubicBezTo>
                    <a:pt x="1628" y="222"/>
                    <a:pt x="1628" y="222"/>
                    <a:pt x="1628" y="222"/>
                  </a:cubicBezTo>
                  <a:cubicBezTo>
                    <a:pt x="1628" y="215"/>
                    <a:pt x="1635" y="215"/>
                    <a:pt x="1635" y="215"/>
                  </a:cubicBezTo>
                  <a:cubicBezTo>
                    <a:pt x="1635" y="215"/>
                    <a:pt x="1635" y="215"/>
                    <a:pt x="1635" y="211"/>
                  </a:cubicBezTo>
                  <a:lnTo>
                    <a:pt x="1635" y="210"/>
                  </a:lnTo>
                  <a:close/>
                  <a:moveTo>
                    <a:pt x="1696" y="209"/>
                  </a:moveTo>
                  <a:cubicBezTo>
                    <a:pt x="1696" y="209"/>
                    <a:pt x="1696" y="212"/>
                    <a:pt x="1694" y="217"/>
                  </a:cubicBezTo>
                  <a:lnTo>
                    <a:pt x="1694" y="217"/>
                  </a:lnTo>
                  <a:lnTo>
                    <a:pt x="1694" y="218"/>
                  </a:lnTo>
                  <a:cubicBezTo>
                    <a:pt x="1689" y="222"/>
                    <a:pt x="1688" y="223"/>
                    <a:pt x="1682" y="229"/>
                  </a:cubicBezTo>
                  <a:cubicBezTo>
                    <a:pt x="1682" y="236"/>
                    <a:pt x="1682" y="236"/>
                    <a:pt x="1682" y="236"/>
                  </a:cubicBezTo>
                  <a:cubicBezTo>
                    <a:pt x="1687" y="231"/>
                    <a:pt x="1691" y="226"/>
                    <a:pt x="1693" y="221"/>
                  </a:cubicBezTo>
                  <a:lnTo>
                    <a:pt x="1694" y="217"/>
                  </a:lnTo>
                  <a:lnTo>
                    <a:pt x="1696" y="215"/>
                  </a:lnTo>
                  <a:cubicBezTo>
                    <a:pt x="1696" y="209"/>
                    <a:pt x="1696" y="209"/>
                    <a:pt x="1696" y="209"/>
                  </a:cubicBezTo>
                  <a:close/>
                  <a:moveTo>
                    <a:pt x="1526" y="0"/>
                  </a:moveTo>
                  <a:cubicBezTo>
                    <a:pt x="1560" y="0"/>
                    <a:pt x="1587" y="27"/>
                    <a:pt x="1614" y="54"/>
                  </a:cubicBezTo>
                  <a:cubicBezTo>
                    <a:pt x="1641" y="81"/>
                    <a:pt x="1661" y="114"/>
                    <a:pt x="1668" y="148"/>
                  </a:cubicBezTo>
                  <a:cubicBezTo>
                    <a:pt x="1668" y="151"/>
                    <a:pt x="1667" y="155"/>
                    <a:pt x="1666" y="158"/>
                  </a:cubicBezTo>
                  <a:lnTo>
                    <a:pt x="1666" y="159"/>
                  </a:lnTo>
                  <a:lnTo>
                    <a:pt x="1668" y="157"/>
                  </a:lnTo>
                  <a:cubicBezTo>
                    <a:pt x="1674" y="152"/>
                    <a:pt x="1683" y="148"/>
                    <a:pt x="1696" y="148"/>
                  </a:cubicBezTo>
                  <a:cubicBezTo>
                    <a:pt x="1709" y="148"/>
                    <a:pt x="1716" y="148"/>
                    <a:pt x="1723" y="155"/>
                  </a:cubicBezTo>
                  <a:cubicBezTo>
                    <a:pt x="1736" y="168"/>
                    <a:pt x="1750" y="188"/>
                    <a:pt x="1750" y="209"/>
                  </a:cubicBezTo>
                  <a:cubicBezTo>
                    <a:pt x="1750" y="229"/>
                    <a:pt x="1743" y="249"/>
                    <a:pt x="1730" y="269"/>
                  </a:cubicBezTo>
                  <a:cubicBezTo>
                    <a:pt x="1716" y="283"/>
                    <a:pt x="1716" y="290"/>
                    <a:pt x="1709" y="303"/>
                  </a:cubicBezTo>
                  <a:cubicBezTo>
                    <a:pt x="1696" y="323"/>
                    <a:pt x="1676" y="330"/>
                    <a:pt x="1642" y="330"/>
                  </a:cubicBezTo>
                  <a:cubicBezTo>
                    <a:pt x="1625" y="330"/>
                    <a:pt x="1610" y="330"/>
                    <a:pt x="1596" y="330"/>
                  </a:cubicBezTo>
                  <a:lnTo>
                    <a:pt x="1591" y="330"/>
                  </a:lnTo>
                  <a:lnTo>
                    <a:pt x="1602" y="340"/>
                  </a:lnTo>
                  <a:cubicBezTo>
                    <a:pt x="1678" y="415"/>
                    <a:pt x="1727" y="518"/>
                    <a:pt x="1730" y="634"/>
                  </a:cubicBezTo>
                  <a:cubicBezTo>
                    <a:pt x="1730" y="647"/>
                    <a:pt x="1730" y="647"/>
                    <a:pt x="1730" y="647"/>
                  </a:cubicBezTo>
                  <a:cubicBezTo>
                    <a:pt x="1730" y="883"/>
                    <a:pt x="1547" y="1071"/>
                    <a:pt x="1311" y="1071"/>
                  </a:cubicBezTo>
                  <a:cubicBezTo>
                    <a:pt x="1289" y="1071"/>
                    <a:pt x="1268" y="1069"/>
                    <a:pt x="1247" y="1066"/>
                  </a:cubicBezTo>
                  <a:lnTo>
                    <a:pt x="1244" y="1066"/>
                  </a:lnTo>
                  <a:lnTo>
                    <a:pt x="1240" y="1078"/>
                  </a:lnTo>
                  <a:lnTo>
                    <a:pt x="1250" y="1084"/>
                  </a:lnTo>
                  <a:cubicBezTo>
                    <a:pt x="1273" y="1099"/>
                    <a:pt x="1290" y="1117"/>
                    <a:pt x="1304" y="1138"/>
                  </a:cubicBezTo>
                  <a:lnTo>
                    <a:pt x="1307" y="1143"/>
                  </a:lnTo>
                  <a:lnTo>
                    <a:pt x="1312" y="1141"/>
                  </a:lnTo>
                  <a:cubicBezTo>
                    <a:pt x="1332" y="1134"/>
                    <a:pt x="1355" y="1122"/>
                    <a:pt x="1379" y="1110"/>
                  </a:cubicBezTo>
                  <a:cubicBezTo>
                    <a:pt x="1440" y="1083"/>
                    <a:pt x="1521" y="1050"/>
                    <a:pt x="1602" y="1016"/>
                  </a:cubicBezTo>
                  <a:cubicBezTo>
                    <a:pt x="1771" y="942"/>
                    <a:pt x="1939" y="875"/>
                    <a:pt x="2007" y="868"/>
                  </a:cubicBezTo>
                  <a:cubicBezTo>
                    <a:pt x="2007" y="868"/>
                    <a:pt x="2014" y="868"/>
                    <a:pt x="2020" y="868"/>
                  </a:cubicBezTo>
                  <a:cubicBezTo>
                    <a:pt x="2122" y="868"/>
                    <a:pt x="2209" y="902"/>
                    <a:pt x="2209" y="902"/>
                  </a:cubicBezTo>
                  <a:cubicBezTo>
                    <a:pt x="2223" y="908"/>
                    <a:pt x="2223" y="908"/>
                    <a:pt x="2223" y="908"/>
                  </a:cubicBezTo>
                  <a:cubicBezTo>
                    <a:pt x="2209" y="955"/>
                    <a:pt x="2209" y="955"/>
                    <a:pt x="2209" y="955"/>
                  </a:cubicBezTo>
                  <a:cubicBezTo>
                    <a:pt x="2196" y="955"/>
                    <a:pt x="2196" y="955"/>
                    <a:pt x="2196" y="955"/>
                  </a:cubicBezTo>
                  <a:cubicBezTo>
                    <a:pt x="2196" y="955"/>
                    <a:pt x="2189" y="949"/>
                    <a:pt x="2189" y="949"/>
                  </a:cubicBezTo>
                  <a:cubicBezTo>
                    <a:pt x="2189" y="949"/>
                    <a:pt x="2182" y="949"/>
                    <a:pt x="2182" y="949"/>
                  </a:cubicBezTo>
                  <a:cubicBezTo>
                    <a:pt x="2169" y="942"/>
                    <a:pt x="2155" y="942"/>
                    <a:pt x="2142" y="935"/>
                  </a:cubicBezTo>
                  <a:cubicBezTo>
                    <a:pt x="2108" y="929"/>
                    <a:pt x="2068" y="922"/>
                    <a:pt x="2020" y="922"/>
                  </a:cubicBezTo>
                  <a:cubicBezTo>
                    <a:pt x="2014" y="922"/>
                    <a:pt x="2014" y="922"/>
                    <a:pt x="2007" y="922"/>
                  </a:cubicBezTo>
                  <a:cubicBezTo>
                    <a:pt x="1973" y="922"/>
                    <a:pt x="1784" y="996"/>
                    <a:pt x="1622" y="1063"/>
                  </a:cubicBezTo>
                  <a:cubicBezTo>
                    <a:pt x="1500" y="1119"/>
                    <a:pt x="1383" y="1170"/>
                    <a:pt x="1331" y="1193"/>
                  </a:cubicBezTo>
                  <a:lnTo>
                    <a:pt x="1331" y="1193"/>
                  </a:lnTo>
                  <a:lnTo>
                    <a:pt x="1332" y="1199"/>
                  </a:lnTo>
                  <a:cubicBezTo>
                    <a:pt x="1341" y="1227"/>
                    <a:pt x="1345" y="1259"/>
                    <a:pt x="1345" y="1292"/>
                  </a:cubicBezTo>
                  <a:cubicBezTo>
                    <a:pt x="1345" y="1393"/>
                    <a:pt x="1311" y="1508"/>
                    <a:pt x="1244" y="1616"/>
                  </a:cubicBezTo>
                  <a:cubicBezTo>
                    <a:pt x="1152" y="1758"/>
                    <a:pt x="1012" y="1882"/>
                    <a:pt x="885" y="1920"/>
                  </a:cubicBezTo>
                  <a:lnTo>
                    <a:pt x="885" y="1920"/>
                  </a:lnTo>
                  <a:lnTo>
                    <a:pt x="885" y="1920"/>
                  </a:lnTo>
                  <a:cubicBezTo>
                    <a:pt x="883" y="1926"/>
                    <a:pt x="878" y="1933"/>
                    <a:pt x="878" y="1945"/>
                  </a:cubicBezTo>
                  <a:cubicBezTo>
                    <a:pt x="878" y="1965"/>
                    <a:pt x="871" y="1999"/>
                    <a:pt x="865" y="2032"/>
                  </a:cubicBezTo>
                  <a:cubicBezTo>
                    <a:pt x="851" y="2113"/>
                    <a:pt x="831" y="2214"/>
                    <a:pt x="817" y="2322"/>
                  </a:cubicBezTo>
                  <a:cubicBezTo>
                    <a:pt x="784" y="2538"/>
                    <a:pt x="750" y="2780"/>
                    <a:pt x="743" y="2861"/>
                  </a:cubicBezTo>
                  <a:cubicBezTo>
                    <a:pt x="743" y="2874"/>
                    <a:pt x="750" y="2881"/>
                    <a:pt x="750" y="2881"/>
                  </a:cubicBezTo>
                  <a:cubicBezTo>
                    <a:pt x="750" y="2895"/>
                    <a:pt x="777" y="2908"/>
                    <a:pt x="817" y="2908"/>
                  </a:cubicBezTo>
                  <a:cubicBezTo>
                    <a:pt x="865" y="2908"/>
                    <a:pt x="912" y="2895"/>
                    <a:pt x="912" y="2895"/>
                  </a:cubicBezTo>
                  <a:cubicBezTo>
                    <a:pt x="912" y="2895"/>
                    <a:pt x="912" y="2895"/>
                    <a:pt x="919" y="2895"/>
                  </a:cubicBezTo>
                  <a:cubicBezTo>
                    <a:pt x="925" y="2895"/>
                    <a:pt x="925" y="2895"/>
                    <a:pt x="925" y="2895"/>
                  </a:cubicBezTo>
                  <a:cubicBezTo>
                    <a:pt x="939" y="2942"/>
                    <a:pt x="939" y="2942"/>
                    <a:pt x="939" y="2942"/>
                  </a:cubicBezTo>
                  <a:cubicBezTo>
                    <a:pt x="925" y="2942"/>
                    <a:pt x="925" y="2942"/>
                    <a:pt x="925" y="2942"/>
                  </a:cubicBezTo>
                  <a:cubicBezTo>
                    <a:pt x="925" y="2942"/>
                    <a:pt x="919" y="2949"/>
                    <a:pt x="919" y="2949"/>
                  </a:cubicBezTo>
                  <a:cubicBezTo>
                    <a:pt x="912" y="2949"/>
                    <a:pt x="905" y="2949"/>
                    <a:pt x="892" y="2949"/>
                  </a:cubicBezTo>
                  <a:cubicBezTo>
                    <a:pt x="871" y="2955"/>
                    <a:pt x="844" y="2962"/>
                    <a:pt x="817" y="2962"/>
                  </a:cubicBezTo>
                  <a:cubicBezTo>
                    <a:pt x="817" y="2962"/>
                    <a:pt x="811" y="2962"/>
                    <a:pt x="811" y="2962"/>
                  </a:cubicBezTo>
                  <a:cubicBezTo>
                    <a:pt x="770" y="2962"/>
                    <a:pt x="716" y="2949"/>
                    <a:pt x="696" y="2895"/>
                  </a:cubicBezTo>
                  <a:lnTo>
                    <a:pt x="696" y="2894"/>
                  </a:lnTo>
                  <a:lnTo>
                    <a:pt x="696" y="2894"/>
                  </a:lnTo>
                  <a:lnTo>
                    <a:pt x="697" y="2894"/>
                  </a:lnTo>
                  <a:lnTo>
                    <a:pt x="699" y="2893"/>
                  </a:lnTo>
                  <a:lnTo>
                    <a:pt x="699" y="2893"/>
                  </a:lnTo>
                  <a:lnTo>
                    <a:pt x="699" y="2893"/>
                  </a:lnTo>
                  <a:lnTo>
                    <a:pt x="700" y="2892"/>
                  </a:lnTo>
                  <a:lnTo>
                    <a:pt x="702" y="2891"/>
                  </a:lnTo>
                  <a:lnTo>
                    <a:pt x="705" y="2890"/>
                  </a:lnTo>
                  <a:lnTo>
                    <a:pt x="705" y="2890"/>
                  </a:lnTo>
                  <a:lnTo>
                    <a:pt x="706" y="2890"/>
                  </a:lnTo>
                  <a:lnTo>
                    <a:pt x="707" y="2889"/>
                  </a:lnTo>
                  <a:lnTo>
                    <a:pt x="708" y="2889"/>
                  </a:lnTo>
                  <a:lnTo>
                    <a:pt x="709" y="2888"/>
                  </a:lnTo>
                  <a:lnTo>
                    <a:pt x="709" y="2888"/>
                  </a:lnTo>
                  <a:lnTo>
                    <a:pt x="708" y="2889"/>
                  </a:lnTo>
                  <a:lnTo>
                    <a:pt x="708" y="2889"/>
                  </a:lnTo>
                  <a:lnTo>
                    <a:pt x="707" y="2889"/>
                  </a:lnTo>
                  <a:lnTo>
                    <a:pt x="705" y="2890"/>
                  </a:lnTo>
                  <a:lnTo>
                    <a:pt x="704" y="2891"/>
                  </a:lnTo>
                  <a:lnTo>
                    <a:pt x="702" y="2891"/>
                  </a:lnTo>
                  <a:lnTo>
                    <a:pt x="701" y="2892"/>
                  </a:lnTo>
                  <a:lnTo>
                    <a:pt x="699" y="2893"/>
                  </a:lnTo>
                  <a:lnTo>
                    <a:pt x="699" y="2893"/>
                  </a:lnTo>
                  <a:lnTo>
                    <a:pt x="697" y="2894"/>
                  </a:lnTo>
                  <a:lnTo>
                    <a:pt x="697" y="2894"/>
                  </a:lnTo>
                  <a:lnTo>
                    <a:pt x="696" y="2894"/>
                  </a:lnTo>
                  <a:lnTo>
                    <a:pt x="696" y="2895"/>
                  </a:lnTo>
                  <a:cubicBezTo>
                    <a:pt x="696" y="2895"/>
                    <a:pt x="696" y="2895"/>
                    <a:pt x="696" y="2895"/>
                  </a:cubicBezTo>
                  <a:cubicBezTo>
                    <a:pt x="696" y="2881"/>
                    <a:pt x="689" y="2874"/>
                    <a:pt x="689" y="2861"/>
                  </a:cubicBezTo>
                  <a:cubicBezTo>
                    <a:pt x="695" y="2711"/>
                    <a:pt x="798" y="2107"/>
                    <a:pt x="825" y="1938"/>
                  </a:cubicBezTo>
                  <a:lnTo>
                    <a:pt x="826" y="1931"/>
                  </a:lnTo>
                  <a:lnTo>
                    <a:pt x="818" y="1932"/>
                  </a:lnTo>
                  <a:cubicBezTo>
                    <a:pt x="791" y="1932"/>
                    <a:pt x="764" y="1925"/>
                    <a:pt x="737" y="1905"/>
                  </a:cubicBezTo>
                  <a:lnTo>
                    <a:pt x="738" y="1904"/>
                  </a:lnTo>
                  <a:lnTo>
                    <a:pt x="738" y="1904"/>
                  </a:lnTo>
                  <a:lnTo>
                    <a:pt x="738" y="1904"/>
                  </a:lnTo>
                  <a:lnTo>
                    <a:pt x="739" y="1903"/>
                  </a:lnTo>
                  <a:lnTo>
                    <a:pt x="740" y="1902"/>
                  </a:lnTo>
                  <a:lnTo>
                    <a:pt x="741" y="1901"/>
                  </a:lnTo>
                  <a:lnTo>
                    <a:pt x="742" y="1900"/>
                  </a:lnTo>
                  <a:lnTo>
                    <a:pt x="742" y="1900"/>
                  </a:lnTo>
                  <a:lnTo>
                    <a:pt x="743" y="1899"/>
                  </a:lnTo>
                  <a:lnTo>
                    <a:pt x="744" y="1898"/>
                  </a:lnTo>
                  <a:lnTo>
                    <a:pt x="744" y="1898"/>
                  </a:lnTo>
                  <a:cubicBezTo>
                    <a:pt x="744" y="1899"/>
                    <a:pt x="743" y="1899"/>
                    <a:pt x="743" y="1899"/>
                  </a:cubicBezTo>
                  <a:lnTo>
                    <a:pt x="743" y="1899"/>
                  </a:lnTo>
                  <a:lnTo>
                    <a:pt x="742" y="1900"/>
                  </a:lnTo>
                  <a:lnTo>
                    <a:pt x="742" y="1901"/>
                  </a:lnTo>
                  <a:lnTo>
                    <a:pt x="740" y="1902"/>
                  </a:lnTo>
                  <a:lnTo>
                    <a:pt x="740" y="1902"/>
                  </a:lnTo>
                  <a:cubicBezTo>
                    <a:pt x="739" y="1903"/>
                    <a:pt x="739" y="1903"/>
                    <a:pt x="739" y="1903"/>
                  </a:cubicBezTo>
                  <a:lnTo>
                    <a:pt x="738" y="1904"/>
                  </a:lnTo>
                  <a:lnTo>
                    <a:pt x="738" y="1904"/>
                  </a:lnTo>
                  <a:lnTo>
                    <a:pt x="737" y="1905"/>
                  </a:lnTo>
                  <a:cubicBezTo>
                    <a:pt x="737" y="1905"/>
                    <a:pt x="737" y="1905"/>
                    <a:pt x="737" y="1905"/>
                  </a:cubicBezTo>
                  <a:cubicBezTo>
                    <a:pt x="715" y="1890"/>
                    <a:pt x="695" y="1869"/>
                    <a:pt x="677" y="1842"/>
                  </a:cubicBezTo>
                  <a:lnTo>
                    <a:pt x="676" y="1840"/>
                  </a:lnTo>
                  <a:lnTo>
                    <a:pt x="672" y="1844"/>
                  </a:lnTo>
                  <a:cubicBezTo>
                    <a:pt x="629" y="1896"/>
                    <a:pt x="547" y="1997"/>
                    <a:pt x="479" y="2060"/>
                  </a:cubicBezTo>
                  <a:cubicBezTo>
                    <a:pt x="446" y="2087"/>
                    <a:pt x="419" y="2107"/>
                    <a:pt x="385" y="2114"/>
                  </a:cubicBezTo>
                  <a:cubicBezTo>
                    <a:pt x="385" y="2114"/>
                    <a:pt x="378" y="2107"/>
                    <a:pt x="378" y="2107"/>
                  </a:cubicBezTo>
                  <a:cubicBezTo>
                    <a:pt x="378" y="2097"/>
                    <a:pt x="378" y="2095"/>
                    <a:pt x="378" y="2094"/>
                  </a:cubicBezTo>
                  <a:lnTo>
                    <a:pt x="378" y="2094"/>
                  </a:lnTo>
                  <a:lnTo>
                    <a:pt x="378" y="2094"/>
                  </a:lnTo>
                  <a:lnTo>
                    <a:pt x="376" y="2098"/>
                  </a:lnTo>
                  <a:cubicBezTo>
                    <a:pt x="371" y="2107"/>
                    <a:pt x="371" y="2107"/>
                    <a:pt x="371" y="2107"/>
                  </a:cubicBezTo>
                  <a:cubicBezTo>
                    <a:pt x="324" y="2094"/>
                    <a:pt x="290" y="2026"/>
                    <a:pt x="250" y="1959"/>
                  </a:cubicBezTo>
                  <a:cubicBezTo>
                    <a:pt x="223" y="1898"/>
                    <a:pt x="203" y="1838"/>
                    <a:pt x="196" y="1804"/>
                  </a:cubicBezTo>
                  <a:cubicBezTo>
                    <a:pt x="196" y="1804"/>
                    <a:pt x="189" y="1804"/>
                    <a:pt x="189" y="1804"/>
                  </a:cubicBezTo>
                  <a:cubicBezTo>
                    <a:pt x="142" y="1804"/>
                    <a:pt x="41" y="1831"/>
                    <a:pt x="34" y="1838"/>
                  </a:cubicBezTo>
                  <a:cubicBezTo>
                    <a:pt x="30" y="1829"/>
                    <a:pt x="28" y="1826"/>
                    <a:pt x="27" y="1825"/>
                  </a:cubicBezTo>
                  <a:lnTo>
                    <a:pt x="27" y="1824"/>
                  </a:lnTo>
                  <a:lnTo>
                    <a:pt x="27" y="1824"/>
                  </a:lnTo>
                  <a:cubicBezTo>
                    <a:pt x="27" y="1824"/>
                    <a:pt x="27" y="1824"/>
                    <a:pt x="27" y="1824"/>
                  </a:cubicBezTo>
                  <a:lnTo>
                    <a:pt x="27" y="1824"/>
                  </a:lnTo>
                  <a:lnTo>
                    <a:pt x="23" y="1824"/>
                  </a:lnTo>
                  <a:cubicBezTo>
                    <a:pt x="14" y="1824"/>
                    <a:pt x="14" y="1824"/>
                    <a:pt x="14" y="1824"/>
                  </a:cubicBezTo>
                  <a:cubicBezTo>
                    <a:pt x="0" y="1784"/>
                    <a:pt x="0" y="1784"/>
                    <a:pt x="0" y="1784"/>
                  </a:cubicBezTo>
                  <a:cubicBezTo>
                    <a:pt x="20" y="1784"/>
                    <a:pt x="20" y="1784"/>
                    <a:pt x="20" y="1784"/>
                  </a:cubicBezTo>
                  <a:cubicBezTo>
                    <a:pt x="27" y="1784"/>
                    <a:pt x="27" y="1784"/>
                    <a:pt x="34" y="1777"/>
                  </a:cubicBezTo>
                  <a:cubicBezTo>
                    <a:pt x="47" y="1777"/>
                    <a:pt x="61" y="1770"/>
                    <a:pt x="81" y="1770"/>
                  </a:cubicBezTo>
                  <a:cubicBezTo>
                    <a:pt x="115" y="1763"/>
                    <a:pt x="155" y="1750"/>
                    <a:pt x="189" y="1750"/>
                  </a:cubicBezTo>
                  <a:cubicBezTo>
                    <a:pt x="196" y="1750"/>
                    <a:pt x="209" y="1750"/>
                    <a:pt x="216" y="1757"/>
                  </a:cubicBezTo>
                  <a:cubicBezTo>
                    <a:pt x="230" y="1763"/>
                    <a:pt x="243" y="1770"/>
                    <a:pt x="243" y="1790"/>
                  </a:cubicBezTo>
                  <a:cubicBezTo>
                    <a:pt x="243" y="1797"/>
                    <a:pt x="243" y="1797"/>
                    <a:pt x="243" y="1797"/>
                  </a:cubicBezTo>
                  <a:cubicBezTo>
                    <a:pt x="243" y="1804"/>
                    <a:pt x="270" y="1878"/>
                    <a:pt x="304" y="1932"/>
                  </a:cubicBezTo>
                  <a:cubicBezTo>
                    <a:pt x="317" y="1966"/>
                    <a:pt x="338" y="1999"/>
                    <a:pt x="351" y="2020"/>
                  </a:cubicBezTo>
                  <a:cubicBezTo>
                    <a:pt x="365" y="2040"/>
                    <a:pt x="385" y="2060"/>
                    <a:pt x="385" y="2060"/>
                  </a:cubicBezTo>
                  <a:cubicBezTo>
                    <a:pt x="385" y="2060"/>
                    <a:pt x="385" y="2060"/>
                    <a:pt x="392" y="2060"/>
                  </a:cubicBezTo>
                  <a:cubicBezTo>
                    <a:pt x="392" y="2053"/>
                    <a:pt x="392" y="2053"/>
                    <a:pt x="392" y="2053"/>
                  </a:cubicBezTo>
                  <a:cubicBezTo>
                    <a:pt x="398" y="2053"/>
                    <a:pt x="398" y="2053"/>
                    <a:pt x="405" y="2047"/>
                  </a:cubicBezTo>
                  <a:cubicBezTo>
                    <a:pt x="419" y="2040"/>
                    <a:pt x="432" y="2033"/>
                    <a:pt x="446" y="2020"/>
                  </a:cubicBezTo>
                  <a:cubicBezTo>
                    <a:pt x="473" y="1993"/>
                    <a:pt x="506" y="1959"/>
                    <a:pt x="540" y="1919"/>
                  </a:cubicBezTo>
                  <a:cubicBezTo>
                    <a:pt x="584" y="1864"/>
                    <a:pt x="628" y="1809"/>
                    <a:pt x="647" y="1787"/>
                  </a:cubicBezTo>
                  <a:lnTo>
                    <a:pt x="647" y="1786"/>
                  </a:lnTo>
                  <a:lnTo>
                    <a:pt x="643" y="1775"/>
                  </a:lnTo>
                  <a:cubicBezTo>
                    <a:pt x="617" y="1711"/>
                    <a:pt x="602" y="1633"/>
                    <a:pt x="602" y="1555"/>
                  </a:cubicBezTo>
                  <a:cubicBezTo>
                    <a:pt x="602" y="1461"/>
                    <a:pt x="622" y="1360"/>
                    <a:pt x="676" y="1279"/>
                  </a:cubicBezTo>
                  <a:cubicBezTo>
                    <a:pt x="715" y="1222"/>
                    <a:pt x="767" y="1175"/>
                    <a:pt x="824" y="1139"/>
                  </a:cubicBezTo>
                  <a:lnTo>
                    <a:pt x="836" y="1132"/>
                  </a:lnTo>
                  <a:lnTo>
                    <a:pt x="833" y="1132"/>
                  </a:lnTo>
                  <a:cubicBezTo>
                    <a:pt x="830" y="1132"/>
                    <a:pt x="830" y="1132"/>
                    <a:pt x="830" y="1132"/>
                  </a:cubicBezTo>
                  <a:cubicBezTo>
                    <a:pt x="830" y="1119"/>
                    <a:pt x="830" y="1119"/>
                    <a:pt x="830" y="1119"/>
                  </a:cubicBezTo>
                  <a:cubicBezTo>
                    <a:pt x="830" y="1112"/>
                    <a:pt x="830" y="1112"/>
                    <a:pt x="830" y="1105"/>
                  </a:cubicBezTo>
                  <a:cubicBezTo>
                    <a:pt x="830" y="889"/>
                    <a:pt x="716" y="707"/>
                    <a:pt x="601" y="572"/>
                  </a:cubicBezTo>
                  <a:cubicBezTo>
                    <a:pt x="551" y="519"/>
                    <a:pt x="503" y="473"/>
                    <a:pt x="463" y="439"/>
                  </a:cubicBezTo>
                  <a:lnTo>
                    <a:pt x="462" y="438"/>
                  </a:lnTo>
                  <a:lnTo>
                    <a:pt x="459" y="439"/>
                  </a:lnTo>
                  <a:lnTo>
                    <a:pt x="458" y="435"/>
                  </a:lnTo>
                  <a:lnTo>
                    <a:pt x="448" y="426"/>
                  </a:lnTo>
                  <a:cubicBezTo>
                    <a:pt x="415" y="398"/>
                    <a:pt x="389" y="378"/>
                    <a:pt x="375" y="369"/>
                  </a:cubicBezTo>
                  <a:lnTo>
                    <a:pt x="373" y="367"/>
                  </a:lnTo>
                  <a:lnTo>
                    <a:pt x="373" y="366"/>
                  </a:lnTo>
                  <a:cubicBezTo>
                    <a:pt x="373" y="365"/>
                    <a:pt x="373" y="364"/>
                    <a:pt x="373" y="363"/>
                  </a:cubicBezTo>
                  <a:lnTo>
                    <a:pt x="373" y="363"/>
                  </a:lnTo>
                  <a:lnTo>
                    <a:pt x="373" y="360"/>
                  </a:lnTo>
                  <a:cubicBezTo>
                    <a:pt x="373" y="349"/>
                    <a:pt x="373" y="349"/>
                    <a:pt x="373" y="349"/>
                  </a:cubicBezTo>
                  <a:cubicBezTo>
                    <a:pt x="366" y="349"/>
                    <a:pt x="366" y="349"/>
                    <a:pt x="366" y="349"/>
                  </a:cubicBezTo>
                  <a:cubicBezTo>
                    <a:pt x="393" y="302"/>
                    <a:pt x="393" y="302"/>
                    <a:pt x="393" y="302"/>
                  </a:cubicBezTo>
                  <a:cubicBezTo>
                    <a:pt x="400" y="322"/>
                    <a:pt x="400" y="322"/>
                    <a:pt x="400" y="322"/>
                  </a:cubicBezTo>
                  <a:cubicBezTo>
                    <a:pt x="400" y="322"/>
                    <a:pt x="400" y="322"/>
                    <a:pt x="406" y="322"/>
                  </a:cubicBezTo>
                  <a:cubicBezTo>
                    <a:pt x="406" y="329"/>
                    <a:pt x="413" y="329"/>
                    <a:pt x="420" y="336"/>
                  </a:cubicBezTo>
                  <a:cubicBezTo>
                    <a:pt x="423" y="337"/>
                    <a:pt x="427" y="340"/>
                    <a:pt x="431" y="342"/>
                  </a:cubicBezTo>
                  <a:lnTo>
                    <a:pt x="434" y="344"/>
                  </a:lnTo>
                  <a:lnTo>
                    <a:pt x="425" y="309"/>
                  </a:lnTo>
                  <a:lnTo>
                    <a:pt x="425" y="302"/>
                  </a:lnTo>
                  <a:lnTo>
                    <a:pt x="473" y="291"/>
                  </a:lnTo>
                  <a:lnTo>
                    <a:pt x="508" y="406"/>
                  </a:lnTo>
                  <a:lnTo>
                    <a:pt x="509" y="407"/>
                  </a:lnTo>
                  <a:cubicBezTo>
                    <a:pt x="549" y="443"/>
                    <a:pt x="595" y="487"/>
                    <a:pt x="642" y="538"/>
                  </a:cubicBezTo>
                  <a:cubicBezTo>
                    <a:pt x="763" y="673"/>
                    <a:pt x="884" y="869"/>
                    <a:pt x="884" y="1105"/>
                  </a:cubicBezTo>
                  <a:lnTo>
                    <a:pt x="884" y="1106"/>
                  </a:lnTo>
                  <a:lnTo>
                    <a:pt x="893" y="1102"/>
                  </a:lnTo>
                  <a:cubicBezTo>
                    <a:pt x="967" y="1068"/>
                    <a:pt x="1046" y="1050"/>
                    <a:pt x="1115" y="1050"/>
                  </a:cubicBezTo>
                  <a:lnTo>
                    <a:pt x="1122" y="1050"/>
                  </a:lnTo>
                  <a:lnTo>
                    <a:pt x="1127" y="1050"/>
                  </a:lnTo>
                  <a:lnTo>
                    <a:pt x="1141" y="1050"/>
                  </a:lnTo>
                  <a:lnTo>
                    <a:pt x="1141" y="1051"/>
                  </a:lnTo>
                  <a:lnTo>
                    <a:pt x="1155" y="1052"/>
                  </a:lnTo>
                  <a:cubicBezTo>
                    <a:pt x="1161" y="1053"/>
                    <a:pt x="1167" y="1054"/>
                    <a:pt x="1173" y="1055"/>
                  </a:cubicBezTo>
                  <a:lnTo>
                    <a:pt x="1190" y="1059"/>
                  </a:lnTo>
                  <a:lnTo>
                    <a:pt x="1192" y="1054"/>
                  </a:lnTo>
                  <a:lnTo>
                    <a:pt x="1186" y="1052"/>
                  </a:lnTo>
                  <a:cubicBezTo>
                    <a:pt x="1016" y="999"/>
                    <a:pt x="891" y="838"/>
                    <a:pt x="891" y="647"/>
                  </a:cubicBezTo>
                  <a:cubicBezTo>
                    <a:pt x="891" y="411"/>
                    <a:pt x="1080" y="223"/>
                    <a:pt x="1311" y="223"/>
                  </a:cubicBezTo>
                  <a:cubicBezTo>
                    <a:pt x="1368" y="223"/>
                    <a:pt x="1423" y="234"/>
                    <a:pt x="1472" y="255"/>
                  </a:cubicBezTo>
                  <a:lnTo>
                    <a:pt x="1472" y="255"/>
                  </a:lnTo>
                  <a:lnTo>
                    <a:pt x="1476" y="255"/>
                  </a:lnTo>
                  <a:cubicBezTo>
                    <a:pt x="1479" y="254"/>
                    <a:pt x="1482" y="252"/>
                    <a:pt x="1486" y="249"/>
                  </a:cubicBezTo>
                  <a:cubicBezTo>
                    <a:pt x="1499" y="242"/>
                    <a:pt x="1520" y="229"/>
                    <a:pt x="1540" y="215"/>
                  </a:cubicBezTo>
                  <a:cubicBezTo>
                    <a:pt x="1574" y="195"/>
                    <a:pt x="1607" y="161"/>
                    <a:pt x="1614" y="148"/>
                  </a:cubicBezTo>
                  <a:cubicBezTo>
                    <a:pt x="1614" y="141"/>
                    <a:pt x="1594" y="108"/>
                    <a:pt x="1574" y="87"/>
                  </a:cubicBezTo>
                  <a:cubicBezTo>
                    <a:pt x="1560" y="67"/>
                    <a:pt x="1533" y="54"/>
                    <a:pt x="1526" y="54"/>
                  </a:cubicBezTo>
                  <a:cubicBezTo>
                    <a:pt x="1520" y="61"/>
                    <a:pt x="1520" y="67"/>
                    <a:pt x="1520" y="74"/>
                  </a:cubicBezTo>
                  <a:cubicBezTo>
                    <a:pt x="1520" y="81"/>
                    <a:pt x="1520" y="94"/>
                    <a:pt x="1526" y="94"/>
                  </a:cubicBezTo>
                  <a:cubicBezTo>
                    <a:pt x="1540" y="101"/>
                    <a:pt x="1560" y="114"/>
                    <a:pt x="1567" y="114"/>
                  </a:cubicBezTo>
                  <a:cubicBezTo>
                    <a:pt x="1580" y="121"/>
                    <a:pt x="1580" y="121"/>
                    <a:pt x="1580" y="121"/>
                  </a:cubicBezTo>
                  <a:cubicBezTo>
                    <a:pt x="1560" y="168"/>
                    <a:pt x="1560" y="168"/>
                    <a:pt x="1560" y="168"/>
                  </a:cubicBezTo>
                  <a:cubicBezTo>
                    <a:pt x="1547" y="168"/>
                    <a:pt x="1547" y="168"/>
                    <a:pt x="1547" y="168"/>
                  </a:cubicBezTo>
                  <a:cubicBezTo>
                    <a:pt x="1540" y="168"/>
                    <a:pt x="1540" y="168"/>
                    <a:pt x="1540" y="168"/>
                  </a:cubicBezTo>
                  <a:cubicBezTo>
                    <a:pt x="1540" y="161"/>
                    <a:pt x="1540" y="161"/>
                    <a:pt x="1540" y="161"/>
                  </a:cubicBezTo>
                  <a:cubicBezTo>
                    <a:pt x="1533" y="161"/>
                    <a:pt x="1533" y="155"/>
                    <a:pt x="1526" y="155"/>
                  </a:cubicBezTo>
                  <a:cubicBezTo>
                    <a:pt x="1520" y="148"/>
                    <a:pt x="1506" y="148"/>
                    <a:pt x="1499" y="141"/>
                  </a:cubicBezTo>
                  <a:cubicBezTo>
                    <a:pt x="1472" y="128"/>
                    <a:pt x="1466" y="101"/>
                    <a:pt x="1466" y="74"/>
                  </a:cubicBezTo>
                  <a:cubicBezTo>
                    <a:pt x="1466" y="54"/>
                    <a:pt x="1472" y="34"/>
                    <a:pt x="1493" y="13"/>
                  </a:cubicBezTo>
                  <a:cubicBezTo>
                    <a:pt x="1499" y="0"/>
                    <a:pt x="1513" y="0"/>
                    <a:pt x="1526"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pic>
          <p:nvPicPr>
            <p:cNvPr id="13" name="图片 12"/>
            <p:cNvPicPr>
              <a:picLocks noChangeAspect="1"/>
            </p:cNvPicPr>
            <p:nvPr userDrawn="1">
              <p:custDataLst>
                <p:tags r:id="rId7"/>
              </p:custDataLst>
            </p:nvPr>
          </p:nvPicPr>
          <p:blipFill rotWithShape="1">
            <a:blip r:embed="rId8" cstate="screen"/>
            <a:srcRect/>
            <a:stretch>
              <a:fillRect/>
            </a:stretch>
          </p:blipFill>
          <p:spPr>
            <a:xfrm>
              <a:off x="15989" y="8680"/>
              <a:ext cx="1395" cy="1258"/>
            </a:xfrm>
            <a:prstGeom prst="rect">
              <a:avLst/>
            </a:prstGeom>
          </p:spPr>
        </p:pic>
        <p:sp>
          <p:nvSpPr>
            <p:cNvPr id="15" name="Freeform 56"/>
            <p:cNvSpPr>
              <a:spLocks noEditPoints="1"/>
            </p:cNvSpPr>
            <p:nvPr userDrawn="1">
              <p:custDataLst>
                <p:tags r:id="rId9"/>
              </p:custDataLst>
            </p:nvPr>
          </p:nvSpPr>
          <p:spPr bwMode="auto">
            <a:xfrm>
              <a:off x="17311" y="8001"/>
              <a:ext cx="1776" cy="2609"/>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6" h="2609">
                  <a:moveTo>
                    <a:pt x="760" y="1640"/>
                  </a:moveTo>
                  <a:cubicBezTo>
                    <a:pt x="797" y="1640"/>
                    <a:pt x="797" y="1640"/>
                    <a:pt x="797" y="1640"/>
                  </a:cubicBezTo>
                  <a:cubicBezTo>
                    <a:pt x="797" y="1653"/>
                    <a:pt x="797" y="1653"/>
                    <a:pt x="797" y="1653"/>
                  </a:cubicBezTo>
                  <a:cubicBezTo>
                    <a:pt x="797" y="1653"/>
                    <a:pt x="797" y="1659"/>
                    <a:pt x="797" y="1671"/>
                  </a:cubicBezTo>
                  <a:cubicBezTo>
                    <a:pt x="797" y="1671"/>
                    <a:pt x="797" y="1678"/>
                    <a:pt x="797" y="1678"/>
                  </a:cubicBezTo>
                  <a:cubicBezTo>
                    <a:pt x="797" y="1771"/>
                    <a:pt x="797" y="2121"/>
                    <a:pt x="835" y="2240"/>
                  </a:cubicBezTo>
                  <a:cubicBezTo>
                    <a:pt x="879" y="2396"/>
                    <a:pt x="879" y="2553"/>
                    <a:pt x="879" y="2553"/>
                  </a:cubicBezTo>
                  <a:cubicBezTo>
                    <a:pt x="885" y="2578"/>
                    <a:pt x="885" y="2578"/>
                    <a:pt x="885" y="2578"/>
                  </a:cubicBezTo>
                  <a:cubicBezTo>
                    <a:pt x="735" y="2609"/>
                    <a:pt x="735" y="2609"/>
                    <a:pt x="735" y="2609"/>
                  </a:cubicBezTo>
                  <a:cubicBezTo>
                    <a:pt x="735" y="2596"/>
                    <a:pt x="735" y="2596"/>
                    <a:pt x="735" y="2596"/>
                  </a:cubicBezTo>
                  <a:cubicBezTo>
                    <a:pt x="728" y="2571"/>
                    <a:pt x="728" y="2571"/>
                    <a:pt x="728" y="2571"/>
                  </a:cubicBezTo>
                  <a:cubicBezTo>
                    <a:pt x="722" y="2559"/>
                    <a:pt x="722" y="2559"/>
                    <a:pt x="722" y="2559"/>
                  </a:cubicBezTo>
                  <a:cubicBezTo>
                    <a:pt x="829" y="2534"/>
                    <a:pt x="829" y="2534"/>
                    <a:pt x="829" y="2534"/>
                  </a:cubicBezTo>
                  <a:cubicBezTo>
                    <a:pt x="829" y="2490"/>
                    <a:pt x="816" y="2365"/>
                    <a:pt x="785" y="2253"/>
                  </a:cubicBezTo>
                  <a:cubicBezTo>
                    <a:pt x="747" y="2115"/>
                    <a:pt x="747" y="1759"/>
                    <a:pt x="747" y="1671"/>
                  </a:cubicBezTo>
                  <a:cubicBezTo>
                    <a:pt x="747" y="1671"/>
                    <a:pt x="747" y="1665"/>
                    <a:pt x="747" y="1665"/>
                  </a:cubicBezTo>
                  <a:cubicBezTo>
                    <a:pt x="747" y="1653"/>
                    <a:pt x="747" y="1653"/>
                    <a:pt x="747" y="1653"/>
                  </a:cubicBezTo>
                  <a:cubicBezTo>
                    <a:pt x="747" y="1653"/>
                    <a:pt x="747" y="1653"/>
                    <a:pt x="747" y="1646"/>
                  </a:cubicBezTo>
                  <a:cubicBezTo>
                    <a:pt x="747" y="1640"/>
                    <a:pt x="753" y="1640"/>
                    <a:pt x="760" y="1640"/>
                  </a:cubicBezTo>
                  <a:close/>
                  <a:moveTo>
                    <a:pt x="785" y="1108"/>
                  </a:moveTo>
                  <a:lnTo>
                    <a:pt x="804" y="1309"/>
                  </a:lnTo>
                  <a:lnTo>
                    <a:pt x="854" y="1364"/>
                  </a:lnTo>
                  <a:lnTo>
                    <a:pt x="854" y="1322"/>
                  </a:lnTo>
                  <a:lnTo>
                    <a:pt x="785" y="1108"/>
                  </a:lnTo>
                  <a:close/>
                  <a:moveTo>
                    <a:pt x="851" y="905"/>
                  </a:moveTo>
                  <a:lnTo>
                    <a:pt x="829" y="1006"/>
                  </a:lnTo>
                  <a:lnTo>
                    <a:pt x="791" y="957"/>
                  </a:lnTo>
                  <a:lnTo>
                    <a:pt x="904" y="1315"/>
                  </a:lnTo>
                  <a:lnTo>
                    <a:pt x="904" y="1496"/>
                  </a:lnTo>
                  <a:lnTo>
                    <a:pt x="760" y="1339"/>
                  </a:lnTo>
                  <a:lnTo>
                    <a:pt x="754" y="1334"/>
                  </a:lnTo>
                  <a:lnTo>
                    <a:pt x="754" y="1328"/>
                  </a:lnTo>
                  <a:lnTo>
                    <a:pt x="724" y="963"/>
                  </a:lnTo>
                  <a:lnTo>
                    <a:pt x="691" y="1025"/>
                  </a:lnTo>
                  <a:lnTo>
                    <a:pt x="649" y="951"/>
                  </a:lnTo>
                  <a:lnTo>
                    <a:pt x="646" y="956"/>
                  </a:lnTo>
                  <a:cubicBezTo>
                    <a:pt x="643" y="962"/>
                    <a:pt x="640" y="968"/>
                    <a:pt x="637" y="975"/>
                  </a:cubicBezTo>
                  <a:lnTo>
                    <a:pt x="634" y="982"/>
                  </a:lnTo>
                  <a:lnTo>
                    <a:pt x="634" y="982"/>
                  </a:lnTo>
                  <a:lnTo>
                    <a:pt x="633" y="983"/>
                  </a:lnTo>
                  <a:lnTo>
                    <a:pt x="632" y="984"/>
                  </a:lnTo>
                  <a:cubicBezTo>
                    <a:pt x="631" y="988"/>
                    <a:pt x="629" y="991"/>
                    <a:pt x="628" y="995"/>
                  </a:cubicBezTo>
                  <a:cubicBezTo>
                    <a:pt x="603" y="1064"/>
                    <a:pt x="590" y="1157"/>
                    <a:pt x="590" y="1251"/>
                  </a:cubicBezTo>
                  <a:cubicBezTo>
                    <a:pt x="590" y="1258"/>
                    <a:pt x="590" y="1258"/>
                    <a:pt x="590" y="1258"/>
                  </a:cubicBezTo>
                  <a:cubicBezTo>
                    <a:pt x="590" y="1339"/>
                    <a:pt x="640" y="1433"/>
                    <a:pt x="709" y="1508"/>
                  </a:cubicBezTo>
                  <a:cubicBezTo>
                    <a:pt x="778" y="1577"/>
                    <a:pt x="866" y="1627"/>
                    <a:pt x="922" y="1627"/>
                  </a:cubicBezTo>
                  <a:cubicBezTo>
                    <a:pt x="922" y="1627"/>
                    <a:pt x="922" y="1627"/>
                    <a:pt x="929" y="1627"/>
                  </a:cubicBezTo>
                  <a:cubicBezTo>
                    <a:pt x="970" y="1627"/>
                    <a:pt x="1016" y="1588"/>
                    <a:pt x="1053" y="1532"/>
                  </a:cubicBezTo>
                  <a:lnTo>
                    <a:pt x="1057" y="1526"/>
                  </a:lnTo>
                  <a:lnTo>
                    <a:pt x="1055" y="1525"/>
                  </a:lnTo>
                  <a:cubicBezTo>
                    <a:pt x="1035" y="1501"/>
                    <a:pt x="1035" y="1501"/>
                    <a:pt x="1035" y="1501"/>
                  </a:cubicBezTo>
                  <a:cubicBezTo>
                    <a:pt x="1054" y="1495"/>
                    <a:pt x="1054" y="1495"/>
                    <a:pt x="1054" y="1495"/>
                  </a:cubicBezTo>
                  <a:cubicBezTo>
                    <a:pt x="1054" y="1495"/>
                    <a:pt x="1060" y="1495"/>
                    <a:pt x="1060" y="1495"/>
                  </a:cubicBezTo>
                  <a:cubicBezTo>
                    <a:pt x="1066" y="1490"/>
                    <a:pt x="1071" y="1484"/>
                    <a:pt x="1081" y="1479"/>
                  </a:cubicBezTo>
                  <a:lnTo>
                    <a:pt x="1082" y="1478"/>
                  </a:lnTo>
                  <a:lnTo>
                    <a:pt x="1084" y="1473"/>
                  </a:lnTo>
                  <a:cubicBezTo>
                    <a:pt x="1108" y="1417"/>
                    <a:pt x="1123" y="1351"/>
                    <a:pt x="1123" y="1289"/>
                  </a:cubicBezTo>
                  <a:cubicBezTo>
                    <a:pt x="1123" y="1251"/>
                    <a:pt x="1117" y="1220"/>
                    <a:pt x="1110" y="1195"/>
                  </a:cubicBezTo>
                  <a:cubicBezTo>
                    <a:pt x="1110" y="1189"/>
                    <a:pt x="1110" y="1189"/>
                    <a:pt x="1110" y="1189"/>
                  </a:cubicBezTo>
                  <a:cubicBezTo>
                    <a:pt x="1068" y="1061"/>
                    <a:pt x="957" y="951"/>
                    <a:pt x="851" y="905"/>
                  </a:cubicBezTo>
                  <a:lnTo>
                    <a:pt x="851" y="905"/>
                  </a:lnTo>
                  <a:close/>
                  <a:moveTo>
                    <a:pt x="706" y="893"/>
                  </a:moveTo>
                  <a:lnTo>
                    <a:pt x="701" y="895"/>
                  </a:lnTo>
                  <a:cubicBezTo>
                    <a:pt x="698" y="897"/>
                    <a:pt x="694" y="900"/>
                    <a:pt x="691" y="902"/>
                  </a:cubicBezTo>
                  <a:lnTo>
                    <a:pt x="684" y="907"/>
                  </a:lnTo>
                  <a:lnTo>
                    <a:pt x="691" y="920"/>
                  </a:lnTo>
                  <a:lnTo>
                    <a:pt x="706" y="893"/>
                  </a:lnTo>
                  <a:close/>
                  <a:moveTo>
                    <a:pt x="584" y="744"/>
                  </a:moveTo>
                  <a:cubicBezTo>
                    <a:pt x="584" y="749"/>
                    <a:pt x="584" y="752"/>
                    <a:pt x="582" y="754"/>
                  </a:cubicBezTo>
                  <a:lnTo>
                    <a:pt x="582" y="756"/>
                  </a:lnTo>
                  <a:lnTo>
                    <a:pt x="586" y="753"/>
                  </a:lnTo>
                  <a:lnTo>
                    <a:pt x="589" y="752"/>
                  </a:lnTo>
                  <a:lnTo>
                    <a:pt x="589" y="751"/>
                  </a:lnTo>
                  <a:cubicBezTo>
                    <a:pt x="588" y="749"/>
                    <a:pt x="587" y="747"/>
                    <a:pt x="584" y="744"/>
                  </a:cubicBezTo>
                  <a:close/>
                  <a:moveTo>
                    <a:pt x="515" y="719"/>
                  </a:moveTo>
                  <a:cubicBezTo>
                    <a:pt x="515" y="726"/>
                    <a:pt x="515" y="726"/>
                    <a:pt x="509" y="726"/>
                  </a:cubicBezTo>
                  <a:cubicBezTo>
                    <a:pt x="506" y="729"/>
                    <a:pt x="504" y="732"/>
                    <a:pt x="504" y="734"/>
                  </a:cubicBezTo>
                  <a:lnTo>
                    <a:pt x="503" y="735"/>
                  </a:lnTo>
                  <a:lnTo>
                    <a:pt x="519" y="746"/>
                  </a:lnTo>
                  <a:lnTo>
                    <a:pt x="535" y="755"/>
                  </a:lnTo>
                  <a:lnTo>
                    <a:pt x="535" y="755"/>
                  </a:lnTo>
                  <a:cubicBezTo>
                    <a:pt x="534" y="751"/>
                    <a:pt x="534" y="751"/>
                    <a:pt x="534" y="751"/>
                  </a:cubicBezTo>
                  <a:cubicBezTo>
                    <a:pt x="534" y="751"/>
                    <a:pt x="534" y="744"/>
                    <a:pt x="534" y="744"/>
                  </a:cubicBezTo>
                  <a:cubicBezTo>
                    <a:pt x="534" y="738"/>
                    <a:pt x="534" y="738"/>
                    <a:pt x="534" y="732"/>
                  </a:cubicBezTo>
                  <a:cubicBezTo>
                    <a:pt x="534" y="732"/>
                    <a:pt x="528" y="726"/>
                    <a:pt x="522" y="719"/>
                  </a:cubicBezTo>
                  <a:cubicBezTo>
                    <a:pt x="522" y="719"/>
                    <a:pt x="522" y="719"/>
                    <a:pt x="515" y="719"/>
                  </a:cubicBezTo>
                  <a:close/>
                  <a:moveTo>
                    <a:pt x="595" y="625"/>
                  </a:moveTo>
                  <a:cubicBezTo>
                    <a:pt x="593" y="625"/>
                    <a:pt x="592" y="625"/>
                    <a:pt x="591" y="626"/>
                  </a:cubicBezTo>
                  <a:cubicBezTo>
                    <a:pt x="584" y="626"/>
                    <a:pt x="584" y="626"/>
                    <a:pt x="584" y="626"/>
                  </a:cubicBezTo>
                  <a:cubicBezTo>
                    <a:pt x="578" y="626"/>
                    <a:pt x="572" y="632"/>
                    <a:pt x="559" y="638"/>
                  </a:cubicBezTo>
                  <a:cubicBezTo>
                    <a:pt x="547" y="645"/>
                    <a:pt x="528" y="657"/>
                    <a:pt x="509" y="663"/>
                  </a:cubicBezTo>
                  <a:cubicBezTo>
                    <a:pt x="490" y="673"/>
                    <a:pt x="473" y="683"/>
                    <a:pt x="460" y="692"/>
                  </a:cubicBezTo>
                  <a:lnTo>
                    <a:pt x="457" y="694"/>
                  </a:lnTo>
                  <a:lnTo>
                    <a:pt x="458" y="694"/>
                  </a:lnTo>
                  <a:lnTo>
                    <a:pt x="466" y="703"/>
                  </a:lnTo>
                  <a:lnTo>
                    <a:pt x="466" y="702"/>
                  </a:lnTo>
                  <a:cubicBezTo>
                    <a:pt x="468" y="698"/>
                    <a:pt x="473" y="694"/>
                    <a:pt x="478" y="694"/>
                  </a:cubicBezTo>
                  <a:cubicBezTo>
                    <a:pt x="484" y="682"/>
                    <a:pt x="503" y="669"/>
                    <a:pt x="522" y="669"/>
                  </a:cubicBezTo>
                  <a:cubicBezTo>
                    <a:pt x="534" y="669"/>
                    <a:pt x="547" y="675"/>
                    <a:pt x="559" y="682"/>
                  </a:cubicBezTo>
                  <a:cubicBezTo>
                    <a:pt x="559" y="688"/>
                    <a:pt x="566" y="688"/>
                    <a:pt x="566" y="694"/>
                  </a:cubicBezTo>
                  <a:cubicBezTo>
                    <a:pt x="572" y="694"/>
                    <a:pt x="572" y="694"/>
                    <a:pt x="572" y="694"/>
                  </a:cubicBezTo>
                  <a:cubicBezTo>
                    <a:pt x="572" y="694"/>
                    <a:pt x="578" y="694"/>
                    <a:pt x="578" y="694"/>
                  </a:cubicBezTo>
                  <a:cubicBezTo>
                    <a:pt x="584" y="694"/>
                    <a:pt x="591" y="694"/>
                    <a:pt x="597" y="700"/>
                  </a:cubicBezTo>
                  <a:cubicBezTo>
                    <a:pt x="614" y="706"/>
                    <a:pt x="624" y="716"/>
                    <a:pt x="631" y="727"/>
                  </a:cubicBezTo>
                  <a:lnTo>
                    <a:pt x="633" y="731"/>
                  </a:lnTo>
                  <a:lnTo>
                    <a:pt x="640" y="727"/>
                  </a:lnTo>
                  <a:cubicBezTo>
                    <a:pt x="722" y="688"/>
                    <a:pt x="722" y="688"/>
                    <a:pt x="722" y="688"/>
                  </a:cubicBezTo>
                  <a:cubicBezTo>
                    <a:pt x="716" y="682"/>
                    <a:pt x="710" y="669"/>
                    <a:pt x="703" y="657"/>
                  </a:cubicBezTo>
                  <a:cubicBezTo>
                    <a:pt x="698" y="651"/>
                    <a:pt x="620" y="623"/>
                    <a:pt x="595" y="625"/>
                  </a:cubicBezTo>
                  <a:close/>
                  <a:moveTo>
                    <a:pt x="446" y="394"/>
                  </a:moveTo>
                  <a:lnTo>
                    <a:pt x="459" y="394"/>
                  </a:lnTo>
                  <a:lnTo>
                    <a:pt x="490" y="394"/>
                  </a:lnTo>
                  <a:lnTo>
                    <a:pt x="490" y="444"/>
                  </a:lnTo>
                  <a:lnTo>
                    <a:pt x="477" y="444"/>
                  </a:lnTo>
                  <a:lnTo>
                    <a:pt x="459" y="444"/>
                  </a:lnTo>
                  <a:lnTo>
                    <a:pt x="446" y="444"/>
                  </a:lnTo>
                  <a:lnTo>
                    <a:pt x="446" y="394"/>
                  </a:lnTo>
                  <a:close/>
                  <a:moveTo>
                    <a:pt x="691" y="182"/>
                  </a:moveTo>
                  <a:cubicBezTo>
                    <a:pt x="515" y="182"/>
                    <a:pt x="377" y="320"/>
                    <a:pt x="377" y="489"/>
                  </a:cubicBezTo>
                  <a:cubicBezTo>
                    <a:pt x="377" y="544"/>
                    <a:pt x="392" y="596"/>
                    <a:pt x="418" y="641"/>
                  </a:cubicBezTo>
                  <a:lnTo>
                    <a:pt x="427" y="655"/>
                  </a:lnTo>
                  <a:lnTo>
                    <a:pt x="429" y="654"/>
                  </a:lnTo>
                  <a:cubicBezTo>
                    <a:pt x="431" y="653"/>
                    <a:pt x="432" y="652"/>
                    <a:pt x="434" y="651"/>
                  </a:cubicBezTo>
                  <a:cubicBezTo>
                    <a:pt x="446" y="645"/>
                    <a:pt x="465" y="632"/>
                    <a:pt x="484" y="620"/>
                  </a:cubicBezTo>
                  <a:cubicBezTo>
                    <a:pt x="521" y="601"/>
                    <a:pt x="559" y="576"/>
                    <a:pt x="584" y="576"/>
                  </a:cubicBezTo>
                  <a:cubicBezTo>
                    <a:pt x="584" y="576"/>
                    <a:pt x="584" y="576"/>
                    <a:pt x="591" y="576"/>
                  </a:cubicBezTo>
                  <a:cubicBezTo>
                    <a:pt x="622" y="576"/>
                    <a:pt x="703" y="595"/>
                    <a:pt x="741" y="626"/>
                  </a:cubicBezTo>
                  <a:cubicBezTo>
                    <a:pt x="766" y="651"/>
                    <a:pt x="779" y="688"/>
                    <a:pt x="779" y="694"/>
                  </a:cubicBezTo>
                  <a:cubicBezTo>
                    <a:pt x="785" y="719"/>
                    <a:pt x="785" y="719"/>
                    <a:pt x="785" y="719"/>
                  </a:cubicBezTo>
                  <a:cubicBezTo>
                    <a:pt x="716" y="750"/>
                    <a:pt x="669" y="772"/>
                    <a:pt x="637" y="787"/>
                  </a:cubicBezTo>
                  <a:lnTo>
                    <a:pt x="631" y="789"/>
                  </a:lnTo>
                  <a:lnTo>
                    <a:pt x="642" y="791"/>
                  </a:lnTo>
                  <a:cubicBezTo>
                    <a:pt x="658" y="794"/>
                    <a:pt x="674" y="795"/>
                    <a:pt x="691" y="795"/>
                  </a:cubicBezTo>
                  <a:cubicBezTo>
                    <a:pt x="860" y="795"/>
                    <a:pt x="1004" y="657"/>
                    <a:pt x="1004" y="489"/>
                  </a:cubicBezTo>
                  <a:cubicBezTo>
                    <a:pt x="1004" y="320"/>
                    <a:pt x="860" y="182"/>
                    <a:pt x="691" y="182"/>
                  </a:cubicBezTo>
                  <a:close/>
                  <a:moveTo>
                    <a:pt x="402" y="0"/>
                  </a:moveTo>
                  <a:cubicBezTo>
                    <a:pt x="402" y="19"/>
                    <a:pt x="402" y="19"/>
                    <a:pt x="402" y="19"/>
                  </a:cubicBezTo>
                  <a:cubicBezTo>
                    <a:pt x="402" y="44"/>
                    <a:pt x="402" y="44"/>
                    <a:pt x="402" y="44"/>
                  </a:cubicBezTo>
                  <a:cubicBezTo>
                    <a:pt x="402" y="50"/>
                    <a:pt x="396" y="50"/>
                    <a:pt x="396" y="50"/>
                  </a:cubicBezTo>
                  <a:cubicBezTo>
                    <a:pt x="396" y="50"/>
                    <a:pt x="396" y="50"/>
                    <a:pt x="396" y="57"/>
                  </a:cubicBezTo>
                  <a:cubicBezTo>
                    <a:pt x="396" y="57"/>
                    <a:pt x="389" y="57"/>
                    <a:pt x="389" y="57"/>
                  </a:cubicBezTo>
                  <a:cubicBezTo>
                    <a:pt x="389" y="57"/>
                    <a:pt x="383" y="57"/>
                    <a:pt x="383" y="57"/>
                  </a:cubicBezTo>
                  <a:cubicBezTo>
                    <a:pt x="377" y="57"/>
                    <a:pt x="370" y="57"/>
                    <a:pt x="364" y="57"/>
                  </a:cubicBezTo>
                  <a:cubicBezTo>
                    <a:pt x="345" y="63"/>
                    <a:pt x="326" y="69"/>
                    <a:pt x="320" y="69"/>
                  </a:cubicBezTo>
                  <a:cubicBezTo>
                    <a:pt x="320" y="75"/>
                    <a:pt x="320" y="75"/>
                    <a:pt x="326" y="82"/>
                  </a:cubicBezTo>
                  <a:cubicBezTo>
                    <a:pt x="383" y="126"/>
                    <a:pt x="490" y="170"/>
                    <a:pt x="508" y="176"/>
                  </a:cubicBezTo>
                  <a:cubicBezTo>
                    <a:pt x="510" y="176"/>
                    <a:pt x="511" y="176"/>
                    <a:pt x="513" y="176"/>
                  </a:cubicBezTo>
                  <a:lnTo>
                    <a:pt x="515" y="176"/>
                  </a:lnTo>
                  <a:lnTo>
                    <a:pt x="523" y="171"/>
                  </a:lnTo>
                  <a:lnTo>
                    <a:pt x="535" y="166"/>
                  </a:lnTo>
                  <a:lnTo>
                    <a:pt x="533" y="164"/>
                  </a:lnTo>
                  <a:cubicBezTo>
                    <a:pt x="520" y="154"/>
                    <a:pt x="503" y="135"/>
                    <a:pt x="478" y="100"/>
                  </a:cubicBezTo>
                  <a:lnTo>
                    <a:pt x="478" y="100"/>
                  </a:lnTo>
                  <a:lnTo>
                    <a:pt x="479" y="100"/>
                  </a:lnTo>
                  <a:lnTo>
                    <a:pt x="479" y="100"/>
                  </a:lnTo>
                  <a:lnTo>
                    <a:pt x="479" y="100"/>
                  </a:lnTo>
                  <a:cubicBezTo>
                    <a:pt x="481" y="99"/>
                    <a:pt x="483" y="98"/>
                    <a:pt x="486" y="96"/>
                  </a:cubicBezTo>
                  <a:lnTo>
                    <a:pt x="489" y="95"/>
                  </a:lnTo>
                  <a:lnTo>
                    <a:pt x="489" y="95"/>
                  </a:lnTo>
                  <a:cubicBezTo>
                    <a:pt x="488" y="95"/>
                    <a:pt x="486" y="96"/>
                    <a:pt x="482" y="98"/>
                  </a:cubicBezTo>
                  <a:lnTo>
                    <a:pt x="479" y="100"/>
                  </a:lnTo>
                  <a:lnTo>
                    <a:pt x="478" y="100"/>
                  </a:lnTo>
                  <a:lnTo>
                    <a:pt x="478" y="100"/>
                  </a:lnTo>
                  <a:cubicBezTo>
                    <a:pt x="478" y="100"/>
                    <a:pt x="478" y="100"/>
                    <a:pt x="478" y="100"/>
                  </a:cubicBezTo>
                  <a:cubicBezTo>
                    <a:pt x="472" y="88"/>
                    <a:pt x="459" y="69"/>
                    <a:pt x="459" y="56"/>
                  </a:cubicBezTo>
                  <a:cubicBezTo>
                    <a:pt x="459" y="25"/>
                    <a:pt x="484" y="12"/>
                    <a:pt x="497" y="6"/>
                  </a:cubicBezTo>
                  <a:cubicBezTo>
                    <a:pt x="516" y="6"/>
                    <a:pt x="528" y="6"/>
                    <a:pt x="541" y="6"/>
                  </a:cubicBezTo>
                  <a:cubicBezTo>
                    <a:pt x="547" y="6"/>
                    <a:pt x="547" y="6"/>
                    <a:pt x="554" y="6"/>
                  </a:cubicBezTo>
                  <a:cubicBezTo>
                    <a:pt x="566" y="6"/>
                    <a:pt x="566" y="6"/>
                    <a:pt x="566" y="6"/>
                  </a:cubicBezTo>
                  <a:cubicBezTo>
                    <a:pt x="560" y="56"/>
                    <a:pt x="560" y="56"/>
                    <a:pt x="560" y="56"/>
                  </a:cubicBezTo>
                  <a:cubicBezTo>
                    <a:pt x="547" y="56"/>
                    <a:pt x="547" y="56"/>
                    <a:pt x="547" y="56"/>
                  </a:cubicBezTo>
                  <a:cubicBezTo>
                    <a:pt x="547" y="56"/>
                    <a:pt x="547" y="56"/>
                    <a:pt x="541" y="56"/>
                  </a:cubicBezTo>
                  <a:cubicBezTo>
                    <a:pt x="535" y="56"/>
                    <a:pt x="522" y="56"/>
                    <a:pt x="516" y="56"/>
                  </a:cubicBezTo>
                  <a:cubicBezTo>
                    <a:pt x="516" y="63"/>
                    <a:pt x="516" y="69"/>
                    <a:pt x="522" y="69"/>
                  </a:cubicBezTo>
                  <a:cubicBezTo>
                    <a:pt x="541" y="100"/>
                    <a:pt x="554" y="113"/>
                    <a:pt x="566" y="125"/>
                  </a:cubicBezTo>
                  <a:cubicBezTo>
                    <a:pt x="572" y="125"/>
                    <a:pt x="572" y="132"/>
                    <a:pt x="572" y="132"/>
                  </a:cubicBezTo>
                  <a:cubicBezTo>
                    <a:pt x="585" y="132"/>
                    <a:pt x="585" y="132"/>
                    <a:pt x="585" y="132"/>
                  </a:cubicBezTo>
                  <a:cubicBezTo>
                    <a:pt x="579" y="144"/>
                    <a:pt x="579" y="144"/>
                    <a:pt x="579" y="144"/>
                  </a:cubicBezTo>
                  <a:cubicBezTo>
                    <a:pt x="579" y="146"/>
                    <a:pt x="579" y="147"/>
                    <a:pt x="579" y="148"/>
                  </a:cubicBezTo>
                  <a:lnTo>
                    <a:pt x="579" y="149"/>
                  </a:lnTo>
                  <a:lnTo>
                    <a:pt x="582" y="148"/>
                  </a:lnTo>
                  <a:cubicBezTo>
                    <a:pt x="616" y="138"/>
                    <a:pt x="653" y="132"/>
                    <a:pt x="691" y="132"/>
                  </a:cubicBezTo>
                  <a:cubicBezTo>
                    <a:pt x="891" y="132"/>
                    <a:pt x="1054" y="288"/>
                    <a:pt x="1054" y="489"/>
                  </a:cubicBezTo>
                  <a:cubicBezTo>
                    <a:pt x="1054" y="652"/>
                    <a:pt x="938" y="793"/>
                    <a:pt x="781" y="834"/>
                  </a:cubicBezTo>
                  <a:lnTo>
                    <a:pt x="781" y="834"/>
                  </a:lnTo>
                  <a:lnTo>
                    <a:pt x="783" y="834"/>
                  </a:lnTo>
                  <a:cubicBezTo>
                    <a:pt x="790" y="835"/>
                    <a:pt x="797" y="836"/>
                    <a:pt x="804" y="837"/>
                  </a:cubicBezTo>
                  <a:lnTo>
                    <a:pt x="810" y="838"/>
                  </a:lnTo>
                  <a:lnTo>
                    <a:pt x="810" y="838"/>
                  </a:lnTo>
                  <a:lnTo>
                    <a:pt x="1578" y="566"/>
                  </a:lnTo>
                  <a:lnTo>
                    <a:pt x="1619" y="476"/>
                  </a:lnTo>
                  <a:lnTo>
                    <a:pt x="1663" y="501"/>
                  </a:lnTo>
                  <a:lnTo>
                    <a:pt x="1649" y="536"/>
                  </a:lnTo>
                  <a:lnTo>
                    <a:pt x="1694" y="514"/>
                  </a:lnTo>
                  <a:lnTo>
                    <a:pt x="1713" y="564"/>
                  </a:lnTo>
                  <a:lnTo>
                    <a:pt x="1744" y="564"/>
                  </a:lnTo>
                  <a:lnTo>
                    <a:pt x="1744" y="613"/>
                  </a:lnTo>
                  <a:lnTo>
                    <a:pt x="1604" y="613"/>
                  </a:lnTo>
                  <a:lnTo>
                    <a:pt x="884" y="863"/>
                  </a:lnTo>
                  <a:lnTo>
                    <a:pt x="903" y="873"/>
                  </a:lnTo>
                  <a:cubicBezTo>
                    <a:pt x="1012" y="929"/>
                    <a:pt x="1111" y="1039"/>
                    <a:pt x="1154" y="1164"/>
                  </a:cubicBezTo>
                  <a:cubicBezTo>
                    <a:pt x="1154" y="1176"/>
                    <a:pt x="1154" y="1176"/>
                    <a:pt x="1154" y="1176"/>
                  </a:cubicBezTo>
                  <a:cubicBezTo>
                    <a:pt x="1154" y="1176"/>
                    <a:pt x="1154" y="1176"/>
                    <a:pt x="1160" y="1176"/>
                  </a:cubicBezTo>
                  <a:cubicBezTo>
                    <a:pt x="1160" y="1189"/>
                    <a:pt x="1160" y="1189"/>
                    <a:pt x="1160" y="1189"/>
                  </a:cubicBezTo>
                  <a:cubicBezTo>
                    <a:pt x="1167" y="1220"/>
                    <a:pt x="1173" y="1251"/>
                    <a:pt x="1173" y="1289"/>
                  </a:cubicBezTo>
                  <a:cubicBezTo>
                    <a:pt x="1173" y="1334"/>
                    <a:pt x="1167" y="1379"/>
                    <a:pt x="1156" y="1423"/>
                  </a:cubicBezTo>
                  <a:lnTo>
                    <a:pt x="1154" y="1430"/>
                  </a:lnTo>
                  <a:lnTo>
                    <a:pt x="1161" y="1426"/>
                  </a:lnTo>
                  <a:cubicBezTo>
                    <a:pt x="1223" y="1395"/>
                    <a:pt x="1299" y="1357"/>
                    <a:pt x="1368" y="1357"/>
                  </a:cubicBezTo>
                  <a:cubicBezTo>
                    <a:pt x="1393" y="1357"/>
                    <a:pt x="1424" y="1363"/>
                    <a:pt x="1449" y="1382"/>
                  </a:cubicBezTo>
                  <a:cubicBezTo>
                    <a:pt x="1537" y="1445"/>
                    <a:pt x="1600" y="1533"/>
                    <a:pt x="1625" y="1570"/>
                  </a:cubicBezTo>
                  <a:cubicBezTo>
                    <a:pt x="1751" y="1514"/>
                    <a:pt x="1751" y="1514"/>
                    <a:pt x="1751" y="1514"/>
                  </a:cubicBezTo>
                  <a:cubicBezTo>
                    <a:pt x="1776" y="1558"/>
                    <a:pt x="1776" y="1558"/>
                    <a:pt x="1776" y="1558"/>
                  </a:cubicBezTo>
                  <a:cubicBezTo>
                    <a:pt x="1606" y="1633"/>
                    <a:pt x="1606" y="1633"/>
                    <a:pt x="1606" y="1633"/>
                  </a:cubicBezTo>
                  <a:cubicBezTo>
                    <a:pt x="1600" y="1627"/>
                    <a:pt x="1600" y="1627"/>
                    <a:pt x="1600" y="1627"/>
                  </a:cubicBezTo>
                  <a:cubicBezTo>
                    <a:pt x="1594" y="1614"/>
                    <a:pt x="1594" y="1614"/>
                    <a:pt x="1594" y="1614"/>
                  </a:cubicBezTo>
                  <a:cubicBezTo>
                    <a:pt x="1594" y="1614"/>
                    <a:pt x="1594" y="1614"/>
                    <a:pt x="1594" y="1614"/>
                  </a:cubicBezTo>
                  <a:lnTo>
                    <a:pt x="1594" y="1614"/>
                  </a:lnTo>
                  <a:lnTo>
                    <a:pt x="1595" y="1614"/>
                  </a:lnTo>
                  <a:lnTo>
                    <a:pt x="1595" y="1614"/>
                  </a:lnTo>
                  <a:lnTo>
                    <a:pt x="1595" y="1613"/>
                  </a:lnTo>
                  <a:lnTo>
                    <a:pt x="1596" y="1613"/>
                  </a:lnTo>
                  <a:lnTo>
                    <a:pt x="1597" y="1613"/>
                  </a:lnTo>
                  <a:lnTo>
                    <a:pt x="1597" y="1612"/>
                  </a:lnTo>
                  <a:lnTo>
                    <a:pt x="1598" y="1612"/>
                  </a:lnTo>
                  <a:lnTo>
                    <a:pt x="1598" y="1612"/>
                  </a:lnTo>
                  <a:lnTo>
                    <a:pt x="1599" y="1612"/>
                  </a:lnTo>
                  <a:lnTo>
                    <a:pt x="1600" y="1611"/>
                  </a:lnTo>
                  <a:lnTo>
                    <a:pt x="1602" y="1610"/>
                  </a:lnTo>
                  <a:lnTo>
                    <a:pt x="1603" y="1610"/>
                  </a:lnTo>
                  <a:lnTo>
                    <a:pt x="1604" y="1609"/>
                  </a:lnTo>
                  <a:lnTo>
                    <a:pt x="1605" y="1609"/>
                  </a:lnTo>
                  <a:lnTo>
                    <a:pt x="1606" y="1608"/>
                  </a:lnTo>
                  <a:lnTo>
                    <a:pt x="1606" y="1608"/>
                  </a:lnTo>
                  <a:lnTo>
                    <a:pt x="1605" y="1609"/>
                  </a:lnTo>
                  <a:lnTo>
                    <a:pt x="1605" y="1609"/>
                  </a:lnTo>
                  <a:lnTo>
                    <a:pt x="1604" y="1609"/>
                  </a:lnTo>
                  <a:lnTo>
                    <a:pt x="1603" y="1609"/>
                  </a:lnTo>
                  <a:lnTo>
                    <a:pt x="1603" y="1610"/>
                  </a:lnTo>
                  <a:lnTo>
                    <a:pt x="1602" y="1610"/>
                  </a:lnTo>
                  <a:lnTo>
                    <a:pt x="1602" y="1610"/>
                  </a:lnTo>
                  <a:lnTo>
                    <a:pt x="1601" y="1611"/>
                  </a:lnTo>
                  <a:lnTo>
                    <a:pt x="1600" y="1611"/>
                  </a:lnTo>
                  <a:lnTo>
                    <a:pt x="1598" y="1612"/>
                  </a:lnTo>
                  <a:lnTo>
                    <a:pt x="1597" y="1612"/>
                  </a:lnTo>
                  <a:lnTo>
                    <a:pt x="1596" y="1613"/>
                  </a:lnTo>
                  <a:lnTo>
                    <a:pt x="1595" y="1614"/>
                  </a:lnTo>
                  <a:lnTo>
                    <a:pt x="1594" y="1614"/>
                  </a:lnTo>
                  <a:lnTo>
                    <a:pt x="1594" y="1614"/>
                  </a:lnTo>
                  <a:cubicBezTo>
                    <a:pt x="1594" y="1614"/>
                    <a:pt x="1594" y="1614"/>
                    <a:pt x="1594" y="1608"/>
                  </a:cubicBezTo>
                  <a:cubicBezTo>
                    <a:pt x="1588" y="1608"/>
                    <a:pt x="1588" y="1602"/>
                    <a:pt x="1581" y="1595"/>
                  </a:cubicBezTo>
                  <a:cubicBezTo>
                    <a:pt x="1575" y="1583"/>
                    <a:pt x="1562" y="1564"/>
                    <a:pt x="1544" y="1545"/>
                  </a:cubicBezTo>
                  <a:cubicBezTo>
                    <a:pt x="1519" y="1508"/>
                    <a:pt x="1468" y="1457"/>
                    <a:pt x="1418" y="1420"/>
                  </a:cubicBezTo>
                  <a:cubicBezTo>
                    <a:pt x="1406" y="1413"/>
                    <a:pt x="1387" y="1407"/>
                    <a:pt x="1368" y="1407"/>
                  </a:cubicBezTo>
                  <a:cubicBezTo>
                    <a:pt x="1311" y="1407"/>
                    <a:pt x="1242" y="1439"/>
                    <a:pt x="1186" y="1470"/>
                  </a:cubicBezTo>
                  <a:cubicBezTo>
                    <a:pt x="1165" y="1484"/>
                    <a:pt x="1145" y="1497"/>
                    <a:pt x="1129" y="1508"/>
                  </a:cubicBezTo>
                  <a:lnTo>
                    <a:pt x="1123" y="1512"/>
                  </a:lnTo>
                  <a:lnTo>
                    <a:pt x="1116" y="1527"/>
                  </a:lnTo>
                  <a:cubicBezTo>
                    <a:pt x="1072" y="1612"/>
                    <a:pt x="1005" y="1674"/>
                    <a:pt x="922" y="1677"/>
                  </a:cubicBezTo>
                  <a:cubicBezTo>
                    <a:pt x="766" y="1671"/>
                    <a:pt x="546" y="1464"/>
                    <a:pt x="540" y="1251"/>
                  </a:cubicBezTo>
                  <a:cubicBezTo>
                    <a:pt x="540" y="1185"/>
                    <a:pt x="546" y="1115"/>
                    <a:pt x="561" y="1051"/>
                  </a:cubicBezTo>
                  <a:lnTo>
                    <a:pt x="566" y="1032"/>
                  </a:lnTo>
                  <a:lnTo>
                    <a:pt x="163" y="1330"/>
                  </a:lnTo>
                  <a:lnTo>
                    <a:pt x="163" y="1331"/>
                  </a:lnTo>
                  <a:cubicBezTo>
                    <a:pt x="163" y="1335"/>
                    <a:pt x="163" y="1339"/>
                    <a:pt x="163" y="1345"/>
                  </a:cubicBezTo>
                  <a:cubicBezTo>
                    <a:pt x="163" y="1345"/>
                    <a:pt x="163" y="1352"/>
                    <a:pt x="163" y="1352"/>
                  </a:cubicBezTo>
                  <a:cubicBezTo>
                    <a:pt x="176" y="1364"/>
                    <a:pt x="176" y="1364"/>
                    <a:pt x="176" y="1364"/>
                  </a:cubicBezTo>
                  <a:cubicBezTo>
                    <a:pt x="138" y="1401"/>
                    <a:pt x="138" y="1401"/>
                    <a:pt x="138" y="1401"/>
                  </a:cubicBezTo>
                  <a:cubicBezTo>
                    <a:pt x="132" y="1389"/>
                    <a:pt x="132" y="1389"/>
                    <a:pt x="132" y="1389"/>
                  </a:cubicBezTo>
                  <a:cubicBezTo>
                    <a:pt x="125" y="1384"/>
                    <a:pt x="120" y="1378"/>
                    <a:pt x="118" y="1371"/>
                  </a:cubicBezTo>
                  <a:lnTo>
                    <a:pt x="116" y="1365"/>
                  </a:lnTo>
                  <a:lnTo>
                    <a:pt x="31" y="1427"/>
                  </a:lnTo>
                  <a:lnTo>
                    <a:pt x="13" y="1396"/>
                  </a:lnTo>
                  <a:lnTo>
                    <a:pt x="0" y="1389"/>
                  </a:lnTo>
                  <a:lnTo>
                    <a:pt x="594" y="952"/>
                  </a:lnTo>
                  <a:lnTo>
                    <a:pt x="602" y="936"/>
                  </a:lnTo>
                  <a:cubicBezTo>
                    <a:pt x="622" y="898"/>
                    <a:pt x="647" y="867"/>
                    <a:pt x="681" y="849"/>
                  </a:cubicBezTo>
                  <a:lnTo>
                    <a:pt x="690" y="845"/>
                  </a:lnTo>
                  <a:lnTo>
                    <a:pt x="673" y="845"/>
                  </a:lnTo>
                  <a:cubicBezTo>
                    <a:pt x="632" y="843"/>
                    <a:pt x="593" y="834"/>
                    <a:pt x="556" y="819"/>
                  </a:cubicBezTo>
                  <a:lnTo>
                    <a:pt x="547" y="816"/>
                  </a:lnTo>
                  <a:lnTo>
                    <a:pt x="545" y="818"/>
                  </a:lnTo>
                  <a:cubicBezTo>
                    <a:pt x="541" y="826"/>
                    <a:pt x="541" y="826"/>
                    <a:pt x="541" y="826"/>
                  </a:cubicBezTo>
                  <a:cubicBezTo>
                    <a:pt x="540" y="821"/>
                    <a:pt x="540" y="817"/>
                    <a:pt x="539" y="813"/>
                  </a:cubicBezTo>
                  <a:lnTo>
                    <a:pt x="539" y="812"/>
                  </a:lnTo>
                  <a:lnTo>
                    <a:pt x="532" y="809"/>
                  </a:lnTo>
                  <a:cubicBezTo>
                    <a:pt x="452" y="770"/>
                    <a:pt x="388" y="703"/>
                    <a:pt x="354" y="623"/>
                  </a:cubicBezTo>
                  <a:lnTo>
                    <a:pt x="353" y="619"/>
                  </a:lnTo>
                  <a:lnTo>
                    <a:pt x="314" y="644"/>
                  </a:lnTo>
                  <a:lnTo>
                    <a:pt x="295" y="612"/>
                  </a:lnTo>
                  <a:lnTo>
                    <a:pt x="289" y="601"/>
                  </a:lnTo>
                  <a:lnTo>
                    <a:pt x="337" y="569"/>
                  </a:lnTo>
                  <a:lnTo>
                    <a:pt x="334" y="555"/>
                  </a:lnTo>
                  <a:cubicBezTo>
                    <a:pt x="329" y="534"/>
                    <a:pt x="327" y="511"/>
                    <a:pt x="327" y="489"/>
                  </a:cubicBezTo>
                  <a:cubicBezTo>
                    <a:pt x="327" y="377"/>
                    <a:pt x="377" y="279"/>
                    <a:pt x="457" y="214"/>
                  </a:cubicBezTo>
                  <a:lnTo>
                    <a:pt x="463" y="210"/>
                  </a:lnTo>
                  <a:lnTo>
                    <a:pt x="460" y="209"/>
                  </a:lnTo>
                  <a:cubicBezTo>
                    <a:pt x="449" y="204"/>
                    <a:pt x="435" y="199"/>
                    <a:pt x="421" y="195"/>
                  </a:cubicBezTo>
                  <a:cubicBezTo>
                    <a:pt x="383" y="176"/>
                    <a:pt x="333" y="151"/>
                    <a:pt x="295" y="119"/>
                  </a:cubicBezTo>
                  <a:lnTo>
                    <a:pt x="295" y="119"/>
                  </a:lnTo>
                  <a:lnTo>
                    <a:pt x="295" y="119"/>
                  </a:lnTo>
                  <a:lnTo>
                    <a:pt x="296" y="118"/>
                  </a:lnTo>
                  <a:lnTo>
                    <a:pt x="296" y="117"/>
                  </a:lnTo>
                  <a:lnTo>
                    <a:pt x="297" y="115"/>
                  </a:lnTo>
                  <a:lnTo>
                    <a:pt x="298" y="114"/>
                  </a:lnTo>
                  <a:cubicBezTo>
                    <a:pt x="298" y="113"/>
                    <a:pt x="299" y="112"/>
                    <a:pt x="299" y="111"/>
                  </a:cubicBezTo>
                  <a:lnTo>
                    <a:pt x="299" y="111"/>
                  </a:lnTo>
                  <a:lnTo>
                    <a:pt x="300" y="110"/>
                  </a:lnTo>
                  <a:lnTo>
                    <a:pt x="300" y="109"/>
                  </a:lnTo>
                  <a:lnTo>
                    <a:pt x="301" y="108"/>
                  </a:lnTo>
                  <a:lnTo>
                    <a:pt x="301" y="107"/>
                  </a:lnTo>
                  <a:lnTo>
                    <a:pt x="301" y="107"/>
                  </a:lnTo>
                  <a:cubicBezTo>
                    <a:pt x="301" y="107"/>
                    <a:pt x="301" y="107"/>
                    <a:pt x="301" y="107"/>
                  </a:cubicBezTo>
                  <a:lnTo>
                    <a:pt x="301" y="107"/>
                  </a:lnTo>
                  <a:lnTo>
                    <a:pt x="301" y="107"/>
                  </a:lnTo>
                  <a:lnTo>
                    <a:pt x="301" y="108"/>
                  </a:lnTo>
                  <a:lnTo>
                    <a:pt x="301" y="108"/>
                  </a:lnTo>
                  <a:lnTo>
                    <a:pt x="300" y="109"/>
                  </a:lnTo>
                  <a:lnTo>
                    <a:pt x="299" y="111"/>
                  </a:lnTo>
                  <a:lnTo>
                    <a:pt x="299" y="112"/>
                  </a:lnTo>
                  <a:cubicBezTo>
                    <a:pt x="298" y="113"/>
                    <a:pt x="298" y="114"/>
                    <a:pt x="297" y="115"/>
                  </a:cubicBezTo>
                  <a:lnTo>
                    <a:pt x="297" y="115"/>
                  </a:lnTo>
                  <a:lnTo>
                    <a:pt x="297" y="116"/>
                  </a:lnTo>
                  <a:lnTo>
                    <a:pt x="296" y="117"/>
                  </a:lnTo>
                  <a:lnTo>
                    <a:pt x="296" y="118"/>
                  </a:lnTo>
                  <a:lnTo>
                    <a:pt x="296" y="118"/>
                  </a:lnTo>
                  <a:lnTo>
                    <a:pt x="295" y="119"/>
                  </a:lnTo>
                  <a:lnTo>
                    <a:pt x="295" y="119"/>
                  </a:lnTo>
                  <a:cubicBezTo>
                    <a:pt x="295" y="119"/>
                    <a:pt x="295" y="119"/>
                    <a:pt x="295" y="119"/>
                  </a:cubicBezTo>
                  <a:cubicBezTo>
                    <a:pt x="276" y="107"/>
                    <a:pt x="270" y="88"/>
                    <a:pt x="270" y="69"/>
                  </a:cubicBezTo>
                  <a:cubicBezTo>
                    <a:pt x="270" y="31"/>
                    <a:pt x="314" y="19"/>
                    <a:pt x="333" y="13"/>
                  </a:cubicBezTo>
                  <a:cubicBezTo>
                    <a:pt x="358" y="6"/>
                    <a:pt x="383" y="6"/>
                    <a:pt x="383" y="6"/>
                  </a:cubicBezTo>
                  <a:cubicBezTo>
                    <a:pt x="402" y="0"/>
                    <a:pt x="402" y="0"/>
                    <a:pt x="402"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
        <p:nvSpPr>
          <p:cNvPr id="2" name="标题 1"/>
          <p:cNvSpPr>
            <a:spLocks noGrp="1"/>
          </p:cNvSpPr>
          <p:nvPr>
            <p:ph type="title" hasCustomPrompt="1"/>
            <p:custDataLst>
              <p:tags r:id="rId10"/>
            </p:custDataLst>
          </p:nvPr>
        </p:nvSpPr>
        <p:spPr>
          <a:xfrm>
            <a:off x="1522800" y="1339200"/>
            <a:ext cx="9144000" cy="2386800"/>
          </a:xfrm>
        </p:spPr>
        <p:txBody>
          <a:bodyPr anchor="b">
            <a:normAutofit/>
          </a:bodyPr>
          <a:lstStyle>
            <a:lvl1pPr algn="ctr">
              <a:defRPr sz="6000" cap="all"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a:normAutofit/>
          </a:bodyPr>
          <a:lstStyle>
            <a:lvl1pPr algn="ctr">
              <a:defRPr cap="all"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2" name="组合 81"/>
          <p:cNvGrpSpPr/>
          <p:nvPr>
            <p:custDataLst>
              <p:tags r:id="rId2"/>
            </p:custDataLst>
          </p:nvPr>
        </p:nvGrpSpPr>
        <p:grpSpPr>
          <a:xfrm>
            <a:off x="59245" y="14479"/>
            <a:ext cx="12088531"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2" name="标题 1"/>
          <p:cNvSpPr>
            <a:spLocks noGrp="1"/>
          </p:cNvSpPr>
          <p:nvPr>
            <p:ph type="title"/>
            <p:custDataLst>
              <p:tags r:id="rId75"/>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6"/>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8"/>
            </p:custDataLst>
          </p:nvPr>
        </p:nvSpPr>
        <p:spPr/>
        <p:txBody>
          <a:bodyPr/>
          <a:lstStyle/>
          <a:p>
            <a:endParaRPr lang="zh-CN" altLang="en-US"/>
          </a:p>
        </p:txBody>
      </p:sp>
      <p:sp>
        <p:nvSpPr>
          <p:cNvPr id="6" name="灯片编号占位符 5"/>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p:custDataLst>
              <p:tags r:id="rId2"/>
            </p:custDataLst>
          </p:nvPr>
        </p:nvGrpSpPr>
        <p:grpSpPr>
          <a:xfrm>
            <a:off x="0" y="0"/>
            <a:ext cx="12192000" cy="6858000"/>
            <a:chOff x="0" y="0"/>
            <a:chExt cx="12192000" cy="6858000"/>
          </a:xfrm>
        </p:grpSpPr>
        <p:sp>
          <p:nvSpPr>
            <p:cNvPr id="8" name="矩形 7"/>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Freeform 197"/>
            <p:cNvSpPr>
              <a:spLocks noEditPoints="1"/>
            </p:cNvSpPr>
            <p:nvPr>
              <p:custDataLst>
                <p:tags r:id="rId5"/>
              </p:custDataLst>
            </p:nvPr>
          </p:nvSpPr>
          <p:spPr bwMode="auto">
            <a:xfrm>
              <a:off x="887920" y="2355307"/>
              <a:ext cx="4400694" cy="2169900"/>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rgbClr val="2E2E2E"/>
            </a:solidFill>
            <a:ln>
              <a:noFill/>
            </a:ln>
          </p:spPr>
          <p:txBody>
            <a:bodyPr vert="horz" wrap="square" lIns="91440" tIns="45720" rIns="91440" bIns="45720" numCol="1" anchor="t" anchorCtr="0" compatLnSpc="1"/>
            <a:lstStyle/>
            <a:p>
              <a:endParaRPr lang="zh-CN" altLang="en-US"/>
            </a:p>
          </p:txBody>
        </p:sp>
        <p:sp>
          <p:nvSpPr>
            <p:cNvPr id="10" name="Freeform 34"/>
            <p:cNvSpPr>
              <a:spLocks noEditPoints="1"/>
            </p:cNvSpPr>
            <p:nvPr userDrawn="1">
              <p:custDataLst>
                <p:tags r:id="rId6"/>
              </p:custDataLst>
            </p:nvPr>
          </p:nvSpPr>
          <p:spPr bwMode="auto">
            <a:xfrm>
              <a:off x="10314526" y="352182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11" name="任意多边形 18"/>
            <p:cNvSpPr/>
            <p:nvPr userDrawn="1">
              <p:custDataLst>
                <p:tags r:id="rId7"/>
              </p:custDataLst>
            </p:nvPr>
          </p:nvSpPr>
          <p:spPr>
            <a:xfrm>
              <a:off x="5391775" y="3694589"/>
              <a:ext cx="5058511" cy="36476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10671" y="3379636"/>
            <a:ext cx="4400694" cy="743730"/>
          </a:xfrm>
        </p:spPr>
        <p:txBody>
          <a:bodyPr lIns="90000" tIns="46800" rIns="90000" bIns="46800" anchor="t" anchorCtr="0">
            <a:normAutofit/>
          </a:bodyPr>
          <a:lstStyle>
            <a:lvl1pP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59245" y="14479"/>
            <a:ext cx="12088531" cy="6843521"/>
            <a:chOff x="59245" y="14479"/>
            <a:chExt cx="12088531" cy="6843521"/>
          </a:xfrm>
        </p:grpSpPr>
        <p:grpSp>
          <p:nvGrpSpPr>
            <p:cNvPr id="9" name="组合 8"/>
            <p:cNvGrpSpPr/>
            <p:nvPr userDrawn="1"/>
          </p:nvGrpSpPr>
          <p:grpSpPr>
            <a:xfrm>
              <a:off x="59245" y="14479"/>
              <a:ext cx="820497" cy="870719"/>
              <a:chOff x="1700223" y="1399848"/>
              <a:chExt cx="3110219" cy="3564710"/>
            </a:xfrm>
          </p:grpSpPr>
          <p:pic>
            <p:nvPicPr>
              <p:cNvPr id="49" name="图片 48"/>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0"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1"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 name="组合 9"/>
            <p:cNvGrpSpPr/>
            <p:nvPr userDrawn="1"/>
          </p:nvGrpSpPr>
          <p:grpSpPr>
            <a:xfrm>
              <a:off x="11164159" y="6091132"/>
              <a:ext cx="983617" cy="766868"/>
              <a:chOff x="6182366" y="3010887"/>
              <a:chExt cx="4135018" cy="3481811"/>
            </a:xfrm>
          </p:grpSpPr>
          <p:pic>
            <p:nvPicPr>
              <p:cNvPr id="11" name="图片 10"/>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2"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3"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2" name="标题 1"/>
          <p:cNvSpPr>
            <a:spLocks noGrp="1"/>
          </p:cNvSpPr>
          <p:nvPr>
            <p:ph type="title"/>
            <p:custDataLst>
              <p:tags r:id="rId7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7"/>
            </p:custDataLst>
          </p:nvPr>
        </p:nvSpPr>
        <p:spPr>
          <a:xfrm>
            <a:off x="6238877" y="952508"/>
            <a:ext cx="5283242" cy="5388907"/>
          </a:xfrm>
        </p:spPr>
        <p:txBody>
          <a:bodyPr>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9"/>
            </p:custDataLst>
          </p:nvPr>
        </p:nvSpPr>
        <p:spPr/>
        <p:txBody>
          <a:bodyPr/>
          <a:lstStyle/>
          <a:p>
            <a:endParaRPr lang="zh-CN" altLang="en-US"/>
          </a:p>
        </p:txBody>
      </p:sp>
      <p:sp>
        <p:nvSpPr>
          <p:cNvPr id="7" name="灯片编号占位符 6"/>
          <p:cNvSpPr>
            <a:spLocks noGrp="1"/>
          </p:cNvSpPr>
          <p:nvPr>
            <p:ph type="sldNum" sz="quarter" idx="12"/>
            <p:custDataLst>
              <p:tags r:id="rId8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59245" y="14479"/>
            <a:ext cx="12088531" cy="6843521"/>
            <a:chOff x="59245" y="14479"/>
            <a:chExt cx="12088531" cy="6843521"/>
          </a:xfrm>
        </p:grpSpPr>
        <p:grpSp>
          <p:nvGrpSpPr>
            <p:cNvPr id="11" name="组合 10"/>
            <p:cNvGrpSpPr/>
            <p:nvPr userDrawn="1"/>
          </p:nvGrpSpPr>
          <p:grpSpPr>
            <a:xfrm>
              <a:off x="59245" y="14479"/>
              <a:ext cx="820497" cy="870719"/>
              <a:chOff x="1700223" y="1399848"/>
              <a:chExt cx="3110219" cy="3564710"/>
            </a:xfrm>
          </p:grpSpPr>
          <p:pic>
            <p:nvPicPr>
              <p:cNvPr id="51" name="图片 50"/>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2"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3"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2" name="组合 11"/>
            <p:cNvGrpSpPr/>
            <p:nvPr userDrawn="1"/>
          </p:nvGrpSpPr>
          <p:grpSpPr>
            <a:xfrm>
              <a:off x="11164159" y="6091132"/>
              <a:ext cx="983617" cy="766868"/>
              <a:chOff x="6182366" y="3010887"/>
              <a:chExt cx="4135018" cy="3481811"/>
            </a:xfrm>
          </p:grpSpPr>
          <p:pic>
            <p:nvPicPr>
              <p:cNvPr id="13" name="图片 12"/>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4"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5"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2" name="标题 1"/>
          <p:cNvSpPr>
            <a:spLocks noGrp="1"/>
          </p:cNvSpPr>
          <p:nvPr>
            <p:ph type="title"/>
            <p:custDataLst>
              <p:tags r:id="rId75"/>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6"/>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7"/>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8"/>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9"/>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1"/>
            </p:custDataLst>
          </p:nvPr>
        </p:nvSpPr>
        <p:spPr/>
        <p:txBody>
          <a:bodyPr/>
          <a:lstStyle/>
          <a:p>
            <a:endParaRPr lang="zh-CN" altLang="en-US"/>
          </a:p>
        </p:txBody>
      </p:sp>
      <p:sp>
        <p:nvSpPr>
          <p:cNvPr id="9" name="灯片编号占位符 8"/>
          <p:cNvSpPr>
            <a:spLocks noGrp="1"/>
          </p:cNvSpPr>
          <p:nvPr>
            <p:ph type="sldNum" sz="quarter" idx="12"/>
            <p:custDataLst>
              <p:tags r:id="rId8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2" name="标题 1"/>
          <p:cNvSpPr>
            <a:spLocks noGrp="1"/>
          </p:cNvSpPr>
          <p:nvPr>
            <p:ph type="title"/>
            <p:custDataLst>
              <p:tags r:id="rId7"/>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59245" y="14479"/>
            <a:ext cx="12088531" cy="6843521"/>
            <a:chOff x="59245" y="14479"/>
            <a:chExt cx="12088531" cy="6843521"/>
          </a:xfrm>
        </p:grpSpPr>
        <p:grpSp>
          <p:nvGrpSpPr>
            <p:cNvPr id="9" name="组合 8"/>
            <p:cNvGrpSpPr/>
            <p:nvPr userDrawn="1"/>
          </p:nvGrpSpPr>
          <p:grpSpPr>
            <a:xfrm>
              <a:off x="59245" y="14479"/>
              <a:ext cx="820497" cy="870719"/>
              <a:chOff x="1700223" y="1399848"/>
              <a:chExt cx="3110219" cy="3564710"/>
            </a:xfrm>
          </p:grpSpPr>
          <p:pic>
            <p:nvPicPr>
              <p:cNvPr id="49" name="图片 48"/>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0"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1"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 name="组合 9"/>
            <p:cNvGrpSpPr/>
            <p:nvPr userDrawn="1"/>
          </p:nvGrpSpPr>
          <p:grpSpPr>
            <a:xfrm>
              <a:off x="11164159" y="6091132"/>
              <a:ext cx="983617" cy="766868"/>
              <a:chOff x="6182366" y="3010887"/>
              <a:chExt cx="4135018" cy="3481811"/>
            </a:xfrm>
          </p:grpSpPr>
          <p:pic>
            <p:nvPicPr>
              <p:cNvPr id="11" name="图片 10"/>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2"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3"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2" name="标题 1"/>
          <p:cNvSpPr>
            <a:spLocks noGrp="1"/>
          </p:cNvSpPr>
          <p:nvPr>
            <p:ph type="title"/>
            <p:custDataLst>
              <p:tags r:id="rId75"/>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6"/>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7"/>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8"/>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9"/>
            </p:custDataLst>
          </p:nvPr>
        </p:nvSpPr>
        <p:spPr/>
        <p:txBody>
          <a:bodyPr/>
          <a:lstStyle/>
          <a:p>
            <a:endParaRPr lang="zh-CN" altLang="en-US" dirty="0"/>
          </a:p>
        </p:txBody>
      </p:sp>
      <p:sp>
        <p:nvSpPr>
          <p:cNvPr id="7" name="灯片编号占位符 6"/>
          <p:cNvSpPr>
            <a:spLocks noGrp="1"/>
          </p:cNvSpPr>
          <p:nvPr>
            <p:ph type="sldNum" sz="quarter" idx="12"/>
            <p:custDataLst>
              <p:tags r:id="rId80"/>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59245" y="14479"/>
            <a:ext cx="12088531"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2" name="竖排标题 1"/>
          <p:cNvSpPr>
            <a:spLocks noGrp="1"/>
          </p:cNvSpPr>
          <p:nvPr>
            <p:ph type="title" orient="vert"/>
            <p:custDataLst>
              <p:tags r:id="rId75"/>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6"/>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8"/>
            </p:custDataLst>
          </p:nvPr>
        </p:nvSpPr>
        <p:spPr/>
        <p:txBody>
          <a:bodyPr/>
          <a:lstStyle/>
          <a:p>
            <a:endParaRPr lang="zh-CN" altLang="en-US"/>
          </a:p>
        </p:txBody>
      </p:sp>
      <p:sp>
        <p:nvSpPr>
          <p:cNvPr id="6" name="灯片编号占位符 5"/>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tags" Target="../tags/tag584.xml"/><Relationship Id="rId32" Type="http://schemas.openxmlformats.org/officeDocument/2006/relationships/tags" Target="../tags/tag583.xml"/><Relationship Id="rId31" Type="http://schemas.openxmlformats.org/officeDocument/2006/relationships/tags" Target="../tags/tag582.xml"/><Relationship Id="rId30" Type="http://schemas.openxmlformats.org/officeDocument/2006/relationships/tags" Target="../tags/tag581.xml"/><Relationship Id="rId3" Type="http://schemas.openxmlformats.org/officeDocument/2006/relationships/slideLayout" Target="../slideLayouts/slideLayout3.xml"/><Relationship Id="rId29" Type="http://schemas.openxmlformats.org/officeDocument/2006/relationships/tags" Target="../tags/tag580.xml"/><Relationship Id="rId28" Type="http://schemas.openxmlformats.org/officeDocument/2006/relationships/tags" Target="../tags/tag579.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8"/>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9"/>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30"/>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31"/>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32"/>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3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8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594.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59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9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59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59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8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8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8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8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tags" Target="../tags/tag590.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9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59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0.xml"/><Relationship Id="rId2" Type="http://schemas.openxmlformats.org/officeDocument/2006/relationships/tags" Target="../tags/tag59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7" name="矩形 116"/>
          <p:cNvSpPr/>
          <p:nvPr/>
        </p:nvSpPr>
        <p:spPr>
          <a:xfrm>
            <a:off x="3315861" y="758462"/>
            <a:ext cx="5612978" cy="52803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文本框 130"/>
          <p:cNvSpPr txBox="1"/>
          <p:nvPr/>
        </p:nvSpPr>
        <p:spPr>
          <a:xfrm>
            <a:off x="3935332" y="2283295"/>
            <a:ext cx="5612977" cy="1198880"/>
          </a:xfrm>
          <a:prstGeom prst="rect">
            <a:avLst/>
          </a:prstGeom>
          <a:noFill/>
          <a:ln>
            <a:noFill/>
          </a:ln>
        </p:spPr>
        <p:txBody>
          <a:bodyPr wrap="square" rtlCol="0">
            <a:spAutoFit/>
          </a:bodyPr>
          <a:lstStyle/>
          <a:p>
            <a:pPr algn="ctr"/>
            <a:r>
              <a:rPr kumimoji="1" lang="zh-CN" altLang="en-US" sz="7200" b="1" dirty="0">
                <a:solidFill>
                  <a:schemeClr val="tx1"/>
                </a:solidFill>
                <a:latin typeface="微软雅黑" panose="020B0503020204020204" charset="-122"/>
                <a:ea typeface="微软雅黑" panose="020B0503020204020204" charset="-122"/>
                <a:cs typeface="微软雅黑" panose="020B0503020204020204" charset="-122"/>
              </a:rPr>
              <a:t>欢乐淘商城</a:t>
            </a:r>
            <a:endParaRPr kumimoji="1" lang="zh-CN" altLang="en-US" sz="72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文本框 19"/>
          <p:cNvSpPr txBox="1"/>
          <p:nvPr/>
        </p:nvSpPr>
        <p:spPr>
          <a:xfrm>
            <a:off x="7540272" y="4034384"/>
            <a:ext cx="2395220" cy="583565"/>
          </a:xfrm>
          <a:prstGeom prst="rect">
            <a:avLst/>
          </a:prstGeom>
          <a:noFill/>
        </p:spPr>
        <p:txBody>
          <a:bodyPr wrap="none" rtlCol="0">
            <a:spAutoFit/>
          </a:bodyPr>
          <a:lstStyle/>
          <a:p>
            <a:r>
              <a:rPr kumimoji="1" lang="en-US" altLang="zh-CN" sz="3200" b="1" dirty="0">
                <a:solidFill>
                  <a:schemeClr val="tx1"/>
                </a:solidFill>
                <a:latin typeface="微软雅黑" panose="020B0503020204020204" charset="-122"/>
                <a:ea typeface="微软雅黑" panose="020B0503020204020204" charset="-122"/>
              </a:rPr>
              <a:t>— DZT</a:t>
            </a:r>
            <a:r>
              <a:rPr kumimoji="1" lang="zh-CN" altLang="en-US" sz="3200" b="1" dirty="0">
                <a:solidFill>
                  <a:schemeClr val="tx1"/>
                </a:solidFill>
                <a:latin typeface="微软雅黑" panose="020B0503020204020204" charset="-122"/>
                <a:ea typeface="微软雅黑" panose="020B0503020204020204" charset="-122"/>
              </a:rPr>
              <a:t>小组</a:t>
            </a:r>
            <a:endParaRPr kumimoji="1" lang="zh-CN" altLang="en-US" sz="3200" b="1" dirty="0">
              <a:solidFill>
                <a:schemeClr val="tx1"/>
              </a:solidFill>
              <a:latin typeface="微软雅黑" panose="020B0503020204020204" charset="-122"/>
              <a:ea typeface="微软雅黑" panose="020B0503020204020204" charset="-122"/>
            </a:endParaRPr>
          </a:p>
        </p:txBody>
      </p:sp>
      <p:sp>
        <p:nvSpPr>
          <p:cNvPr id="98" name="文本框 97"/>
          <p:cNvSpPr txBox="1"/>
          <p:nvPr/>
        </p:nvSpPr>
        <p:spPr>
          <a:xfrm>
            <a:off x="6515484" y="5069505"/>
            <a:ext cx="2011680" cy="337185"/>
          </a:xfrm>
          <a:prstGeom prst="rect">
            <a:avLst/>
          </a:prstGeom>
          <a:noFill/>
        </p:spPr>
        <p:txBody>
          <a:bodyPr wrap="none" rtlCol="0">
            <a:spAutoFit/>
          </a:bodyPr>
          <a:lstStyle/>
          <a:p>
            <a:r>
              <a:rPr kumimoji="1" lang="zh-CN" altLang="en-US" sz="1600" b="1" dirty="0">
                <a:solidFill>
                  <a:schemeClr val="bg1"/>
                </a:solidFill>
                <a:latin typeface="微软雅黑" panose="020B0503020204020204" charset="-122"/>
                <a:ea typeface="微软雅黑" panose="020B0503020204020204" charset="-122"/>
              </a:rPr>
              <a:t>本项目仅供学习交流</a:t>
            </a:r>
            <a:endParaRPr kumimoji="1" lang="zh-CN" altLang="en-US" sz="16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110" y="1759758"/>
            <a:ext cx="4329684" cy="1416138"/>
            <a:chOff x="3957460" y="950866"/>
            <a:chExt cx="4329684" cy="141613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957460" y="950866"/>
              <a:ext cx="4329684" cy="1014730"/>
            </a:xfrm>
            <a:prstGeom prst="rect">
              <a:avLst/>
            </a:prstGeom>
            <a:noFill/>
            <a:ln>
              <a:noFill/>
            </a:ln>
          </p:spPr>
          <p:txBody>
            <a:bodyPr wrap="square" rtlCol="0">
              <a:spAutoFit/>
            </a:bodyPr>
            <a:lstStyle/>
            <a:p>
              <a:pPr algn="ctr"/>
              <a:r>
                <a:rPr kumimoji="1" lang="en-US" altLang="zh-CN" sz="6000" b="1" dirty="0">
                  <a:solidFill>
                    <a:schemeClr val="tx1">
                      <a:lumMod val="85000"/>
                      <a:lumOff val="15000"/>
                    </a:schemeClr>
                  </a:solidFill>
                </a:rPr>
                <a:t>PART</a:t>
              </a:r>
              <a:r>
                <a:rPr kumimoji="1" lang="zh-CN" altLang="en-US" sz="6000" b="1" dirty="0">
                  <a:solidFill>
                    <a:schemeClr val="bg1"/>
                  </a:solidFill>
                </a:rPr>
                <a:t> </a:t>
              </a:r>
              <a:endParaRPr kumimoji="1" lang="zh-CN" altLang="en-US" sz="6000" b="1" dirty="0">
                <a:solidFill>
                  <a:schemeClr val="bg1"/>
                </a:solidFill>
              </a:endParaRPr>
            </a:p>
          </p:txBody>
        </p:sp>
      </p:grpSp>
      <p:sp>
        <p:nvSpPr>
          <p:cNvPr id="5" name="文本框 4"/>
          <p:cNvSpPr txBox="1"/>
          <p:nvPr/>
        </p:nvSpPr>
        <p:spPr>
          <a:xfrm>
            <a:off x="3931207" y="3340019"/>
            <a:ext cx="4329586" cy="1322070"/>
          </a:xfrm>
          <a:prstGeom prst="rect">
            <a:avLst/>
          </a:prstGeom>
          <a:noFill/>
          <a:ln>
            <a:noFill/>
          </a:ln>
        </p:spPr>
        <p:txBody>
          <a:bodyPr wrap="square" rtlCol="0">
            <a:spAutoFit/>
          </a:bodyPr>
          <a:lstStyle/>
          <a:p>
            <a:pPr algn="ctr"/>
            <a:r>
              <a:rPr kumimoji="1" lang="zh-CN" altLang="en-US" sz="8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项目演示</a:t>
            </a:r>
            <a:endParaRPr kumimoji="1" lang="zh-CN" altLang="en-US" sz="8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7754416" y="1262743"/>
            <a:ext cx="4015153" cy="5065486"/>
          </a:xfrm>
          <a:prstGeom prst="rect">
            <a:avLst/>
          </a:prstGeom>
          <a:solidFill>
            <a:schemeClr val="bg1">
              <a:alpha val="17000"/>
            </a:schemeClr>
          </a:solidFill>
          <a:ln w="63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403800" y="1262743"/>
            <a:ext cx="4015154" cy="5065486"/>
          </a:xfrm>
          <a:prstGeom prst="rect">
            <a:avLst/>
          </a:prstGeom>
          <a:solidFill>
            <a:schemeClr val="bg1">
              <a:alpha val="17000"/>
            </a:schemeClr>
          </a:solidFill>
          <a:ln w="63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a:t> </a:t>
            </a:r>
            <a:r>
              <a:rPr kumimoji="1" lang="zh-CN" altLang="en-US" dirty="0">
                <a:latin typeface="微软雅黑" panose="020B0503020204020204" charset="-122"/>
                <a:ea typeface="微软雅黑" panose="020B0503020204020204" charset="-122"/>
                <a:cs typeface="微软雅黑" panose="020B0503020204020204" charset="-122"/>
              </a:rPr>
              <a:t>项目演示</a:t>
            </a:r>
            <a:endParaRPr kumimoji="1" lang="zh-CN" altLang="en-US" dirty="0">
              <a:latin typeface="微软雅黑" panose="020B0503020204020204" charset="-122"/>
              <a:ea typeface="微软雅黑" panose="020B0503020204020204" charset="-122"/>
              <a:cs typeface="微软雅黑" panose="020B0503020204020204" charset="-122"/>
            </a:endParaRPr>
          </a:p>
        </p:txBody>
      </p:sp>
      <p:grpSp>
        <p:nvGrpSpPr>
          <p:cNvPr id="10" name="组 9"/>
          <p:cNvGrpSpPr/>
          <p:nvPr/>
        </p:nvGrpSpPr>
        <p:grpSpPr>
          <a:xfrm>
            <a:off x="535947" y="1403572"/>
            <a:ext cx="3706389" cy="2165128"/>
            <a:chOff x="660401" y="1892300"/>
            <a:chExt cx="3279734" cy="1473200"/>
          </a:xfrm>
        </p:grpSpPr>
        <p:sp>
          <p:nvSpPr>
            <p:cNvPr id="8" name="矩形 7"/>
            <p:cNvSpPr/>
            <p:nvPr/>
          </p:nvSpPr>
          <p:spPr>
            <a:xfrm>
              <a:off x="660401" y="1892300"/>
              <a:ext cx="3279734" cy="14732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679968" y="2435912"/>
              <a:ext cx="595035" cy="381258"/>
            </a:xfrm>
            <a:prstGeom prst="rect">
              <a:avLst/>
            </a:prstGeom>
          </p:spPr>
          <p:txBody>
            <a:bodyPr wrap="none">
              <a:spAutoFit/>
            </a:bodyPr>
            <a:lstStyle/>
            <a:p>
              <a:pPr lvl="0">
                <a:lnSpc>
                  <a:spcPct val="130000"/>
                </a:lnSpc>
              </a:pPr>
              <a:r>
                <a:rPr lang="zh-CN" altLang="en-US" sz="1600" b="1" dirty="0">
                  <a:solidFill>
                    <a:schemeClr val="bg1"/>
                  </a:solidFill>
                  <a:latin typeface="微软雅黑" panose="020B0503020204020204" charset="-122"/>
                  <a:ea typeface="微软雅黑" panose="020B0503020204020204" charset="-122"/>
                  <a:cs typeface="微软雅黑" panose="020B0503020204020204" charset="-122"/>
                </a:rPr>
                <a:t>首页</a:t>
              </a:r>
              <a:endParaRPr lang="en-US" altLang="zh-CN" sz="16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nvGrpSpPr>
          <p:cNvPr id="11" name="组 10"/>
          <p:cNvGrpSpPr/>
          <p:nvPr/>
        </p:nvGrpSpPr>
        <p:grpSpPr>
          <a:xfrm>
            <a:off x="459257" y="4041473"/>
            <a:ext cx="3783077" cy="2148867"/>
            <a:chOff x="592540" y="1892300"/>
            <a:chExt cx="3347595" cy="1473200"/>
          </a:xfrm>
        </p:grpSpPr>
        <p:sp>
          <p:nvSpPr>
            <p:cNvPr id="12" name="矩形 11"/>
            <p:cNvSpPr/>
            <p:nvPr/>
          </p:nvSpPr>
          <p:spPr>
            <a:xfrm>
              <a:off x="660401" y="1892300"/>
              <a:ext cx="3279734" cy="14732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592540" y="2438271"/>
              <a:ext cx="1005403" cy="381258"/>
            </a:xfrm>
            <a:prstGeom prst="rect">
              <a:avLst/>
            </a:prstGeom>
          </p:spPr>
          <p:txBody>
            <a:bodyPr wrap="none">
              <a:spAutoFit/>
            </a:bodyPr>
            <a:lstStyle/>
            <a:p>
              <a:pPr lvl="0">
                <a:lnSpc>
                  <a:spcPct val="130000"/>
                </a:lnSpc>
              </a:pPr>
              <a:r>
                <a:rPr lang="zh-CN" altLang="en-US" sz="1600" b="1" dirty="0">
                  <a:solidFill>
                    <a:schemeClr val="bg1"/>
                  </a:solidFill>
                  <a:latin typeface="微软雅黑" panose="020B0503020204020204" charset="-122"/>
                  <a:ea typeface="微软雅黑" panose="020B0503020204020204" charset="-122"/>
                  <a:cs typeface="微软雅黑" panose="020B0503020204020204" charset="-122"/>
                </a:rPr>
                <a:t>商品详情</a:t>
              </a:r>
              <a:endParaRPr lang="en-US" altLang="zh-CN" sz="16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nvGrpSpPr>
          <p:cNvPr id="15" name="组 14"/>
          <p:cNvGrpSpPr/>
          <p:nvPr/>
        </p:nvGrpSpPr>
        <p:grpSpPr>
          <a:xfrm>
            <a:off x="7937979" y="1563227"/>
            <a:ext cx="3662331" cy="2005473"/>
            <a:chOff x="660401" y="1892300"/>
            <a:chExt cx="3279734" cy="1473200"/>
          </a:xfrm>
        </p:grpSpPr>
        <p:sp>
          <p:nvSpPr>
            <p:cNvPr id="16" name="矩形 15"/>
            <p:cNvSpPr/>
            <p:nvPr/>
          </p:nvSpPr>
          <p:spPr>
            <a:xfrm>
              <a:off x="660401" y="1892300"/>
              <a:ext cx="3279734" cy="1473200"/>
            </a:xfrm>
            <a:prstGeom prst="rect">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3322038" y="2423175"/>
              <a:ext cx="527719" cy="301803"/>
            </a:xfrm>
            <a:prstGeom prst="rect">
              <a:avLst/>
            </a:prstGeom>
          </p:spPr>
          <p:txBody>
            <a:bodyPr wrap="none">
              <a:spAutoFit/>
            </a:bodyPr>
            <a:lstStyle/>
            <a:p>
              <a:pPr lvl="0">
                <a:lnSpc>
                  <a:spcPct val="130000"/>
                </a:lnSpc>
              </a:pPr>
              <a:r>
                <a:rPr lang="zh-CN" altLang="en-US" sz="1600" b="1" dirty="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en-US" sz="16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nvGrpSpPr>
          <p:cNvPr id="19" name="组 18"/>
          <p:cNvGrpSpPr/>
          <p:nvPr/>
        </p:nvGrpSpPr>
        <p:grpSpPr>
          <a:xfrm>
            <a:off x="7937978" y="4041473"/>
            <a:ext cx="3831591" cy="2214183"/>
            <a:chOff x="660401" y="1892300"/>
            <a:chExt cx="3390523" cy="1473200"/>
          </a:xfrm>
        </p:grpSpPr>
        <p:sp>
          <p:nvSpPr>
            <p:cNvPr id="20" name="矩形 19"/>
            <p:cNvSpPr/>
            <p:nvPr/>
          </p:nvSpPr>
          <p:spPr>
            <a:xfrm>
              <a:off x="660401" y="1892300"/>
              <a:ext cx="3279734" cy="1473200"/>
            </a:xfrm>
            <a:prstGeom prst="rect">
              <a:avLst/>
            </a:prstGeom>
            <a:solidFill>
              <a:schemeClr val="accent4">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3250705" y="2444028"/>
              <a:ext cx="800219" cy="381258"/>
            </a:xfrm>
            <a:prstGeom prst="rect">
              <a:avLst/>
            </a:prstGeom>
          </p:spPr>
          <p:txBody>
            <a:bodyPr wrap="none">
              <a:spAutoFit/>
            </a:bodyPr>
            <a:lstStyle/>
            <a:p>
              <a:pPr lvl="0">
                <a:lnSpc>
                  <a:spcPct val="130000"/>
                </a:lnSpc>
              </a:pPr>
              <a:r>
                <a:rPr lang="zh-CN" altLang="en-US" sz="1600" b="1" dirty="0">
                  <a:solidFill>
                    <a:schemeClr val="bg1"/>
                  </a:solidFill>
                  <a:latin typeface="微软雅黑" panose="020B0503020204020204" charset="-122"/>
                  <a:ea typeface="微软雅黑" panose="020B0503020204020204" charset="-122"/>
                  <a:cs typeface="微软雅黑" panose="020B0503020204020204" charset="-122"/>
                </a:rPr>
                <a:t>购物车</a:t>
              </a:r>
              <a:endParaRPr lang="en-US" altLang="zh-CN" sz="16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cxnSp>
        <p:nvCxnSpPr>
          <p:cNvPr id="24" name="肘形连接符 23"/>
          <p:cNvCxnSpPr/>
          <p:nvPr/>
        </p:nvCxnSpPr>
        <p:spPr>
          <a:xfrm>
            <a:off x="4242335" y="2486136"/>
            <a:ext cx="782306" cy="1075843"/>
          </a:xfrm>
          <a:prstGeom prst="bentConnector2">
            <a:avLst/>
          </a:prstGeom>
          <a:ln w="12700">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2" idx="3"/>
          </p:cNvCxnSpPr>
          <p:nvPr/>
        </p:nvCxnSpPr>
        <p:spPr>
          <a:xfrm flipV="1">
            <a:off x="4242334" y="4196443"/>
            <a:ext cx="794000" cy="919464"/>
          </a:xfrm>
          <a:prstGeom prst="bentConnector2">
            <a:avLst/>
          </a:prstGeom>
          <a:ln w="127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6" idx="1"/>
          </p:cNvCxnSpPr>
          <p:nvPr/>
        </p:nvCxnSpPr>
        <p:spPr>
          <a:xfrm rot="10800000" flipV="1">
            <a:off x="7155675" y="2565964"/>
            <a:ext cx="782305" cy="1002736"/>
          </a:xfrm>
          <a:prstGeom prst="bentConnector2">
            <a:avLst/>
          </a:prstGeom>
          <a:ln w="12700">
            <a:solidFill>
              <a:schemeClr val="accent3"/>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0" idx="1"/>
          </p:cNvCxnSpPr>
          <p:nvPr/>
        </p:nvCxnSpPr>
        <p:spPr>
          <a:xfrm rot="10800000">
            <a:off x="7155668" y="4229103"/>
            <a:ext cx="782310" cy="919463"/>
          </a:xfrm>
          <a:prstGeom prst="bentConnector2">
            <a:avLst/>
          </a:prstGeom>
          <a:ln w="12700">
            <a:solidFill>
              <a:schemeClr val="accent4">
                <a:lumMod val="75000"/>
                <a:lumOff val="2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4" name="图片 3"/>
          <p:cNvPicPr/>
          <p:nvPr/>
        </p:nvPicPr>
        <p:blipFill>
          <a:blip r:embed="rId1"/>
          <a:stretch>
            <a:fillRect/>
          </a:stretch>
        </p:blipFill>
        <p:spPr>
          <a:xfrm>
            <a:off x="1230630" y="1401445"/>
            <a:ext cx="3006000" cy="2160000"/>
          </a:xfrm>
          <a:prstGeom prst="rect">
            <a:avLst/>
          </a:prstGeom>
        </p:spPr>
      </p:pic>
      <p:pic>
        <p:nvPicPr>
          <p:cNvPr id="7" name="图片 6"/>
          <p:cNvPicPr>
            <a:picLocks noChangeAspect="1"/>
          </p:cNvPicPr>
          <p:nvPr/>
        </p:nvPicPr>
        <p:blipFill>
          <a:blip r:embed="rId2"/>
          <a:stretch>
            <a:fillRect/>
          </a:stretch>
        </p:blipFill>
        <p:spPr>
          <a:xfrm>
            <a:off x="1412875" y="4041775"/>
            <a:ext cx="3006090" cy="2148840"/>
          </a:xfrm>
          <a:prstGeom prst="rect">
            <a:avLst/>
          </a:prstGeom>
        </p:spPr>
      </p:pic>
      <p:pic>
        <p:nvPicPr>
          <p:cNvPr id="13" name="图片 12" descr="logo"/>
          <p:cNvPicPr>
            <a:picLocks noChangeAspect="1"/>
          </p:cNvPicPr>
          <p:nvPr/>
        </p:nvPicPr>
        <p:blipFill>
          <a:blip r:embed="rId3"/>
          <a:stretch>
            <a:fillRect/>
          </a:stretch>
        </p:blipFill>
        <p:spPr>
          <a:xfrm>
            <a:off x="5147945" y="2972435"/>
            <a:ext cx="1896745" cy="1645920"/>
          </a:xfrm>
          <a:prstGeom prst="rect">
            <a:avLst/>
          </a:prstGeom>
        </p:spPr>
      </p:pic>
      <p:pic>
        <p:nvPicPr>
          <p:cNvPr id="3" name="图片 2"/>
          <p:cNvPicPr/>
          <p:nvPr/>
        </p:nvPicPr>
        <p:blipFill>
          <a:blip r:embed="rId4"/>
          <a:stretch>
            <a:fillRect/>
          </a:stretch>
        </p:blipFill>
        <p:spPr>
          <a:xfrm>
            <a:off x="7938135" y="1563370"/>
            <a:ext cx="3006000" cy="2160000"/>
          </a:xfrm>
          <a:prstGeom prst="rect">
            <a:avLst/>
          </a:prstGeom>
        </p:spPr>
      </p:pic>
      <p:pic>
        <p:nvPicPr>
          <p:cNvPr id="9" name="图片 8"/>
          <p:cNvPicPr/>
          <p:nvPr/>
        </p:nvPicPr>
        <p:blipFill>
          <a:blip r:embed="rId5"/>
          <a:stretch>
            <a:fillRect/>
          </a:stretch>
        </p:blipFill>
        <p:spPr>
          <a:xfrm>
            <a:off x="7938135" y="4095750"/>
            <a:ext cx="3006000" cy="21600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110" y="2137583"/>
            <a:ext cx="4329684" cy="1038313"/>
            <a:chOff x="3957460" y="1328691"/>
            <a:chExt cx="432968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957460" y="1328691"/>
              <a:ext cx="4329684" cy="1014730"/>
            </a:xfrm>
            <a:prstGeom prst="rect">
              <a:avLst/>
            </a:prstGeom>
            <a:noFill/>
            <a:ln>
              <a:noFill/>
            </a:ln>
          </p:spPr>
          <p:txBody>
            <a:bodyPr wrap="square" rtlCol="0">
              <a:spAutoFit/>
            </a:bodyPr>
            <a:lstStyle/>
            <a:p>
              <a:pPr algn="ctr"/>
              <a:r>
                <a:rPr kumimoji="1" lang="en-US" altLang="zh-CN" sz="6000" b="1" dirty="0">
                  <a:solidFill>
                    <a:schemeClr val="tx1">
                      <a:lumMod val="85000"/>
                      <a:lumOff val="15000"/>
                    </a:schemeClr>
                  </a:solidFill>
                </a:rPr>
                <a:t>PART</a:t>
              </a:r>
              <a:r>
                <a:rPr kumimoji="1" lang="zh-CN" altLang="en-US" sz="6000" b="1" dirty="0">
                  <a:solidFill>
                    <a:schemeClr val="bg1"/>
                  </a:solidFill>
                </a:rPr>
                <a:t> </a:t>
              </a:r>
              <a:endParaRPr kumimoji="1" lang="zh-CN" altLang="en-US" sz="6000" b="1" dirty="0">
                <a:solidFill>
                  <a:schemeClr val="bg1"/>
                </a:solidFill>
              </a:endParaRPr>
            </a:p>
          </p:txBody>
        </p:sp>
      </p:grpSp>
      <p:sp>
        <p:nvSpPr>
          <p:cNvPr id="5" name="文本框 4"/>
          <p:cNvSpPr txBox="1"/>
          <p:nvPr/>
        </p:nvSpPr>
        <p:spPr>
          <a:xfrm>
            <a:off x="3931207" y="3340019"/>
            <a:ext cx="4329586" cy="1322070"/>
          </a:xfrm>
          <a:prstGeom prst="rect">
            <a:avLst/>
          </a:prstGeom>
          <a:noFill/>
          <a:ln>
            <a:noFill/>
          </a:ln>
        </p:spPr>
        <p:txBody>
          <a:bodyPr wrap="square" rtlCol="0">
            <a:spAutoFit/>
          </a:bodyPr>
          <a:lstStyle/>
          <a:p>
            <a:pPr algn="ctr"/>
            <a:r>
              <a:rPr kumimoji="1" lang="zh-CN" altLang="en-US" sz="8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总结</a:t>
            </a:r>
            <a:endParaRPr kumimoji="1" lang="zh-CN" altLang="en-US" sz="8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FIVE</a:t>
            </a:r>
            <a:r>
              <a:rPr kumimoji="1" lang="zh-CN" altLang="en-US" dirty="0"/>
              <a:t> </a:t>
            </a:r>
            <a:r>
              <a:rPr kumimoji="1" lang="zh-CN" altLang="en-US" dirty="0">
                <a:latin typeface="微软雅黑" panose="020B0503020204020204" charset="-122"/>
                <a:ea typeface="微软雅黑" panose="020B0503020204020204" charset="-122"/>
              </a:rPr>
              <a:t>总结</a:t>
            </a:r>
            <a:endParaRPr kumimoji="1" lang="zh-CN" altLang="en-US" dirty="0">
              <a:latin typeface="微软雅黑" panose="020B0503020204020204" charset="-122"/>
              <a:ea typeface="微软雅黑" panose="020B0503020204020204" charset="-122"/>
              <a:cs typeface="微软雅黑" panose="020B0503020204020204" charset="-122"/>
            </a:endParaRPr>
          </a:p>
        </p:txBody>
      </p:sp>
      <p:grpSp>
        <p:nvGrpSpPr>
          <p:cNvPr id="3" name="组 2"/>
          <p:cNvGrpSpPr/>
          <p:nvPr/>
        </p:nvGrpSpPr>
        <p:grpSpPr>
          <a:xfrm>
            <a:off x="2032000" y="1415582"/>
            <a:ext cx="8128000" cy="4026836"/>
            <a:chOff x="297000" y="1478148"/>
            <a:chExt cx="6792618" cy="2981187"/>
          </a:xfrm>
        </p:grpSpPr>
        <p:sp>
          <p:nvSpPr>
            <p:cNvPr id="6" name="矩形 5"/>
            <p:cNvSpPr/>
            <p:nvPr/>
          </p:nvSpPr>
          <p:spPr>
            <a:xfrm>
              <a:off x="297000" y="1478148"/>
              <a:ext cx="6792618" cy="2981187"/>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文本框 25"/>
            <p:cNvSpPr txBox="1"/>
            <p:nvPr/>
          </p:nvSpPr>
          <p:spPr>
            <a:xfrm>
              <a:off x="757928" y="2275397"/>
              <a:ext cx="5945142" cy="12519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在这项目峰会的</a:t>
              </a:r>
              <a:r>
                <a:rPr lang="en-US" altLang="zh-CN" sz="1600" dirty="0">
                  <a:solidFill>
                    <a:schemeClr val="bg1"/>
                  </a:solidFill>
                  <a:latin typeface="微软雅黑" panose="020B0503020204020204" charset="-122"/>
                  <a:ea typeface="微软雅黑" panose="020B0503020204020204" charset="-122"/>
                  <a:cs typeface="微软雅黑" panose="020B0503020204020204" charset="-122"/>
                </a:rPr>
                <a:t>7</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天，我们充分的了解到了一个人开发和团队开发的区别，</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自己开发的时候包名类名都是可以根据自己的喜好来改，而团队开发的时候对于一些公有资源的把控和项目的一些规范必须优先弄好，否则整合的时候就会很难受，出现的错误也是莫名其妙，既浪费时间又消耗精力。在这方面我们做的并不好。</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1266494" y="1774300"/>
              <a:ext cx="668748" cy="389160"/>
            </a:xfrm>
            <a:prstGeom prst="rect">
              <a:avLst/>
            </a:prstGeom>
          </p:spPr>
          <p:txBody>
            <a:bodyPr wrap="none">
              <a:spAutoFit/>
            </a:bodyPr>
            <a:lstStyle/>
            <a:p>
              <a:pPr lvl="0">
                <a:lnSpc>
                  <a:spcPct val="130000"/>
                </a:lnSpc>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总结</a:t>
              </a:r>
              <a:endParaRPr lang="en-US" altLang="zh-CN" sz="24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6" name="Freeform 345"/>
            <p:cNvSpPr>
              <a:spLocks noEditPoints="1"/>
            </p:cNvSpPr>
            <p:nvPr/>
          </p:nvSpPr>
          <p:spPr bwMode="auto">
            <a:xfrm>
              <a:off x="757928" y="1622763"/>
              <a:ext cx="382013" cy="540697"/>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1" name="文本框 130"/>
          <p:cNvSpPr txBox="1"/>
          <p:nvPr/>
        </p:nvSpPr>
        <p:spPr>
          <a:xfrm>
            <a:off x="4125696" y="2745459"/>
            <a:ext cx="4041471" cy="1198880"/>
          </a:xfrm>
          <a:prstGeom prst="rect">
            <a:avLst/>
          </a:prstGeom>
          <a:noFill/>
          <a:ln>
            <a:noFill/>
          </a:ln>
        </p:spPr>
        <p:txBody>
          <a:bodyPr wrap="square" rtlCol="0">
            <a:spAutoFit/>
          </a:bodyPr>
          <a:lstStyle/>
          <a:p>
            <a:pPr algn="ctr"/>
            <a:r>
              <a:rPr kumimoji="1" lang="zh-CN" altLang="en-US" sz="72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感谢聆听</a:t>
            </a:r>
            <a:endParaRPr kumimoji="1" lang="zh-CN" altLang="en-US" sz="72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3931207" y="578414"/>
            <a:ext cx="4329586" cy="1038313"/>
            <a:chOff x="3957557" y="1328691"/>
            <a:chExt cx="4329586" cy="1038313"/>
          </a:xfrm>
        </p:grpSpPr>
        <p:sp>
          <p:nvSpPr>
            <p:cNvPr id="7" name="矩形 6"/>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tx1"/>
                  </a:solidFill>
                </a:rPr>
                <a:t>CONTENT</a:t>
              </a:r>
              <a:r>
                <a:rPr kumimoji="1" lang="en-US" altLang="zh-CN" sz="6000" b="1" dirty="0">
                  <a:solidFill>
                    <a:schemeClr val="bg1"/>
                  </a:solidFill>
                </a:rPr>
                <a:t>S</a:t>
              </a:r>
              <a:endParaRPr kumimoji="1" lang="zh-CN" altLang="en-US" sz="6000" b="1" dirty="0">
                <a:solidFill>
                  <a:schemeClr val="bg1"/>
                </a:solidFill>
              </a:endParaRPr>
            </a:p>
          </p:txBody>
        </p:sp>
      </p:grpSp>
      <p:grpSp>
        <p:nvGrpSpPr>
          <p:cNvPr id="10" name="组 9"/>
          <p:cNvGrpSpPr/>
          <p:nvPr/>
        </p:nvGrpSpPr>
        <p:grpSpPr>
          <a:xfrm rot="19416438">
            <a:off x="3263195" y="3983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rot="8798391">
            <a:off x="7173354" y="66508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文本框 19"/>
          <p:cNvSpPr txBox="1"/>
          <p:nvPr/>
        </p:nvSpPr>
        <p:spPr>
          <a:xfrm>
            <a:off x="4810048" y="2107934"/>
            <a:ext cx="2428016" cy="583565"/>
          </a:xfrm>
          <a:prstGeom prst="rect">
            <a:avLst/>
          </a:prstGeom>
          <a:noFill/>
          <a:ln>
            <a:noFill/>
          </a:ln>
        </p:spPr>
        <p:txBody>
          <a:bodyPr wrap="square" rtlCol="0">
            <a:spAutoFit/>
          </a:bodyPr>
          <a:lstStyle/>
          <a:p>
            <a:r>
              <a:rPr kumimoji="1" lang="zh-CN" altLang="en-US" sz="3200" b="1" dirty="0">
                <a:solidFill>
                  <a:schemeClr val="tx1"/>
                </a:solidFill>
                <a:latin typeface="微软雅黑" panose="020B0503020204020204" charset="-122"/>
                <a:ea typeface="微软雅黑" panose="020B0503020204020204" charset="-122"/>
                <a:cs typeface="微软雅黑" panose="020B0503020204020204" charset="-122"/>
              </a:rPr>
              <a:t>成员介绍</a:t>
            </a:r>
            <a:endParaRPr kumimoji="1" lang="zh-CN" altLang="en-US" sz="32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1" name="文本框 20"/>
          <p:cNvSpPr txBox="1"/>
          <p:nvPr/>
        </p:nvSpPr>
        <p:spPr>
          <a:xfrm>
            <a:off x="4810047" y="2916466"/>
            <a:ext cx="1881039" cy="583565"/>
          </a:xfrm>
          <a:prstGeom prst="rect">
            <a:avLst/>
          </a:prstGeom>
          <a:noFill/>
          <a:ln>
            <a:noFill/>
          </a:ln>
        </p:spPr>
        <p:txBody>
          <a:bodyPr wrap="square" rtlCol="0">
            <a:spAutoFit/>
          </a:bodyPr>
          <a:lstStyle/>
          <a:p>
            <a:r>
              <a:rPr kumimoji="1" lang="zh-CN" altLang="en-US" sz="3200" b="1" dirty="0">
                <a:solidFill>
                  <a:schemeClr val="tx1"/>
                </a:solidFill>
                <a:latin typeface="微软雅黑" panose="020B0503020204020204" charset="-122"/>
                <a:ea typeface="微软雅黑" panose="020B0503020204020204" charset="-122"/>
                <a:cs typeface="微软雅黑" panose="020B0503020204020204" charset="-122"/>
              </a:rPr>
              <a:t>项目背景</a:t>
            </a:r>
            <a:endParaRPr kumimoji="1" lang="zh-CN" altLang="en-US" sz="32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2" name="文本框 21"/>
          <p:cNvSpPr txBox="1"/>
          <p:nvPr/>
        </p:nvSpPr>
        <p:spPr>
          <a:xfrm>
            <a:off x="4810048" y="3666839"/>
            <a:ext cx="4042880" cy="583565"/>
          </a:xfrm>
          <a:prstGeom prst="rect">
            <a:avLst/>
          </a:prstGeom>
          <a:noFill/>
          <a:ln>
            <a:noFill/>
          </a:ln>
        </p:spPr>
        <p:txBody>
          <a:bodyPr wrap="square" rtlCol="0">
            <a:spAutoFit/>
          </a:bodyPr>
          <a:lstStyle/>
          <a:p>
            <a:pPr lvl="0"/>
            <a:r>
              <a:rPr kumimoji="1" lang="zh-CN" altLang="en-US" sz="3200" b="1" dirty="0">
                <a:solidFill>
                  <a:schemeClr val="tx1"/>
                </a:solidFill>
                <a:latin typeface="微软雅黑" panose="020B0503020204020204" charset="-122"/>
                <a:ea typeface="微软雅黑" panose="020B0503020204020204" charset="-122"/>
                <a:sym typeface="+mn-lt"/>
              </a:rPr>
              <a:t>项目架构及模块划分</a:t>
            </a:r>
            <a:endParaRPr kumimoji="1" lang="zh-CN" altLang="en-US" sz="3200" b="1" dirty="0">
              <a:solidFill>
                <a:schemeClr val="tx1"/>
              </a:solidFill>
              <a:latin typeface="微软雅黑" panose="020B0503020204020204" charset="-122"/>
              <a:ea typeface="微软雅黑" panose="020B0503020204020204" charset="-122"/>
              <a:sym typeface="+mn-lt"/>
            </a:endParaRPr>
          </a:p>
        </p:txBody>
      </p:sp>
      <p:sp>
        <p:nvSpPr>
          <p:cNvPr id="24" name="椭圆 23"/>
          <p:cNvSpPr/>
          <p:nvPr/>
        </p:nvSpPr>
        <p:spPr>
          <a:xfrm>
            <a:off x="3932990" y="208739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1</a:t>
            </a:r>
            <a:endParaRPr kumimoji="1" lang="zh-CN" altLang="en-US" sz="2800" b="1" dirty="0">
              <a:solidFill>
                <a:schemeClr val="bg1"/>
              </a:solidFill>
            </a:endParaRPr>
          </a:p>
        </p:txBody>
      </p:sp>
      <p:sp>
        <p:nvSpPr>
          <p:cNvPr id="25" name="椭圆 24"/>
          <p:cNvSpPr/>
          <p:nvPr/>
        </p:nvSpPr>
        <p:spPr>
          <a:xfrm>
            <a:off x="3923980" y="291900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2</a:t>
            </a:r>
            <a:endParaRPr kumimoji="1" lang="zh-CN" altLang="en-US" sz="2800" b="1" dirty="0">
              <a:solidFill>
                <a:schemeClr val="bg1"/>
              </a:solidFill>
            </a:endParaRPr>
          </a:p>
        </p:txBody>
      </p:sp>
      <p:sp>
        <p:nvSpPr>
          <p:cNvPr id="26" name="椭圆 25"/>
          <p:cNvSpPr/>
          <p:nvPr/>
        </p:nvSpPr>
        <p:spPr>
          <a:xfrm>
            <a:off x="3923979" y="3688223"/>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3</a:t>
            </a:r>
            <a:endParaRPr kumimoji="1" lang="zh-CN" altLang="en-US" sz="2800" b="1" dirty="0">
              <a:solidFill>
                <a:schemeClr val="bg1"/>
              </a:solidFill>
            </a:endParaRPr>
          </a:p>
        </p:txBody>
      </p:sp>
      <p:sp>
        <p:nvSpPr>
          <p:cNvPr id="23" name="文本框 22"/>
          <p:cNvSpPr txBox="1"/>
          <p:nvPr/>
        </p:nvSpPr>
        <p:spPr>
          <a:xfrm>
            <a:off x="4810047" y="4425888"/>
            <a:ext cx="2428016" cy="583565"/>
          </a:xfrm>
          <a:prstGeom prst="rect">
            <a:avLst/>
          </a:prstGeom>
          <a:noFill/>
          <a:ln>
            <a:noFill/>
          </a:ln>
        </p:spPr>
        <p:txBody>
          <a:bodyPr wrap="square" rtlCol="0">
            <a:spAutoFit/>
          </a:bodyPr>
          <a:lstStyle/>
          <a:p>
            <a:r>
              <a:rPr kumimoji="1" lang="zh-CN" altLang="en-US" sz="3200" b="1" dirty="0">
                <a:solidFill>
                  <a:schemeClr val="tx1"/>
                </a:solidFill>
                <a:latin typeface="微软雅黑" panose="020B0503020204020204" charset="-122"/>
                <a:ea typeface="微软雅黑" panose="020B0503020204020204" charset="-122"/>
                <a:cs typeface="微软雅黑" panose="020B0503020204020204" charset="-122"/>
              </a:rPr>
              <a:t>项目演示</a:t>
            </a:r>
            <a:endParaRPr kumimoji="1" lang="zh-CN" altLang="en-US" sz="32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7" name="椭圆 26"/>
          <p:cNvSpPr/>
          <p:nvPr/>
        </p:nvSpPr>
        <p:spPr>
          <a:xfrm>
            <a:off x="3923978" y="4430971"/>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4</a:t>
            </a:r>
            <a:endParaRPr kumimoji="1" lang="zh-CN" altLang="en-US" sz="2800" b="1" dirty="0">
              <a:solidFill>
                <a:schemeClr val="bg1"/>
              </a:solidFill>
            </a:endParaRPr>
          </a:p>
        </p:txBody>
      </p:sp>
      <p:sp>
        <p:nvSpPr>
          <p:cNvPr id="30" name="文本框 29"/>
          <p:cNvSpPr txBox="1"/>
          <p:nvPr/>
        </p:nvSpPr>
        <p:spPr>
          <a:xfrm>
            <a:off x="4810045" y="5201109"/>
            <a:ext cx="1881041" cy="583565"/>
          </a:xfrm>
          <a:prstGeom prst="rect">
            <a:avLst/>
          </a:prstGeom>
          <a:noFill/>
          <a:ln>
            <a:noFill/>
          </a:ln>
        </p:spPr>
        <p:txBody>
          <a:bodyPr wrap="square" rtlCol="0">
            <a:spAutoFit/>
          </a:bodyPr>
          <a:lstStyle/>
          <a:p>
            <a:pPr lvl="0"/>
            <a:r>
              <a:rPr kumimoji="1" lang="zh-CN" altLang="en-US" sz="3200" b="1" dirty="0">
                <a:solidFill>
                  <a:schemeClr val="tx1"/>
                </a:solidFill>
                <a:latin typeface="微软雅黑" panose="020B0503020204020204" charset="-122"/>
                <a:ea typeface="微软雅黑" panose="020B0503020204020204" charset="-122"/>
                <a:sym typeface="+mn-lt"/>
              </a:rPr>
              <a:t>技术分享</a:t>
            </a:r>
            <a:endParaRPr kumimoji="1" lang="zh-CN" altLang="en-US" sz="3200" b="1" dirty="0">
              <a:solidFill>
                <a:schemeClr val="tx1"/>
              </a:solidFill>
              <a:latin typeface="微软雅黑" panose="020B0503020204020204" charset="-122"/>
              <a:ea typeface="微软雅黑" panose="020B0503020204020204" charset="-122"/>
              <a:sym typeface="+mn-lt"/>
            </a:endParaRPr>
          </a:p>
        </p:txBody>
      </p:sp>
      <p:sp>
        <p:nvSpPr>
          <p:cNvPr id="31" name="椭圆 30"/>
          <p:cNvSpPr/>
          <p:nvPr/>
        </p:nvSpPr>
        <p:spPr>
          <a:xfrm>
            <a:off x="3923978" y="5203650"/>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5</a:t>
            </a:r>
            <a:endParaRPr kumimoji="1" lang="zh-CN" altLang="en-US" sz="2800" b="1" dirty="0">
              <a:solidFill>
                <a:schemeClr val="bg1"/>
              </a:solidFill>
            </a:endParaRPr>
          </a:p>
        </p:txBody>
      </p:sp>
      <p:sp>
        <p:nvSpPr>
          <p:cNvPr id="28" name="文本框 27"/>
          <p:cNvSpPr txBox="1"/>
          <p:nvPr/>
        </p:nvSpPr>
        <p:spPr>
          <a:xfrm>
            <a:off x="4801036" y="5918119"/>
            <a:ext cx="2428016" cy="583565"/>
          </a:xfrm>
          <a:prstGeom prst="rect">
            <a:avLst/>
          </a:prstGeom>
          <a:noFill/>
          <a:ln>
            <a:noFill/>
          </a:ln>
        </p:spPr>
        <p:txBody>
          <a:bodyPr wrap="square" rtlCol="0">
            <a:spAutoFit/>
          </a:bodyPr>
          <a:lstStyle/>
          <a:p>
            <a:r>
              <a:rPr kumimoji="1" lang="zh-CN" altLang="en-US" sz="3200" b="1" dirty="0">
                <a:solidFill>
                  <a:schemeClr val="tx1"/>
                </a:solidFill>
                <a:latin typeface="微软雅黑" panose="020B0503020204020204" charset="-122"/>
                <a:ea typeface="微软雅黑" panose="020B0503020204020204" charset="-122"/>
                <a:sym typeface="+mn-lt"/>
              </a:rPr>
              <a:t>总结</a:t>
            </a:r>
            <a:endParaRPr kumimoji="1" lang="zh-CN" altLang="en-US" sz="3200" b="1" dirty="0">
              <a:solidFill>
                <a:schemeClr val="tx1"/>
              </a:solidFill>
              <a:latin typeface="微软雅黑" panose="020B0503020204020204" charset="-122"/>
              <a:ea typeface="微软雅黑" panose="020B0503020204020204" charset="-122"/>
              <a:cs typeface="微软雅黑" panose="020B0503020204020204" charset="-122"/>
              <a:sym typeface="+mn-lt"/>
            </a:endParaRPr>
          </a:p>
        </p:txBody>
      </p:sp>
      <p:sp>
        <p:nvSpPr>
          <p:cNvPr id="29" name="椭圆 28"/>
          <p:cNvSpPr/>
          <p:nvPr/>
        </p:nvSpPr>
        <p:spPr>
          <a:xfrm>
            <a:off x="3923978" y="5897582"/>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6</a:t>
            </a:r>
            <a:endParaRPr kumimoji="1" lang="zh-CN" altLang="en-US" sz="2800" b="1"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tx1"/>
                  </a:solidFill>
                </a:rPr>
                <a:t>PART</a:t>
              </a:r>
              <a:r>
                <a:rPr kumimoji="1" lang="zh-CN" altLang="en-US" sz="6000" b="1" dirty="0">
                  <a:solidFill>
                    <a:schemeClr val="tx1"/>
                  </a:solidFill>
                </a:rPr>
                <a:t> </a:t>
              </a:r>
              <a:r>
                <a:rPr kumimoji="1" lang="en-US" altLang="zh-CN" sz="6000" b="1" dirty="0">
                  <a:solidFill>
                    <a:schemeClr val="bg1"/>
                  </a:solidFill>
                </a:rPr>
                <a:t>ONE</a:t>
              </a:r>
              <a:endParaRPr kumimoji="1" lang="zh-CN" altLang="en-US" sz="6000" b="1" dirty="0">
                <a:solidFill>
                  <a:schemeClr val="bg1"/>
                </a:solidFill>
              </a:endParaRPr>
            </a:p>
          </p:txBody>
        </p:sp>
      </p:grpSp>
      <p:sp>
        <p:nvSpPr>
          <p:cNvPr id="5" name="文本框 4"/>
          <p:cNvSpPr txBox="1"/>
          <p:nvPr/>
        </p:nvSpPr>
        <p:spPr>
          <a:xfrm>
            <a:off x="3931207" y="3340019"/>
            <a:ext cx="4329586" cy="1322070"/>
          </a:xfrm>
          <a:prstGeom prst="rect">
            <a:avLst/>
          </a:prstGeom>
          <a:noFill/>
          <a:ln>
            <a:noFill/>
          </a:ln>
        </p:spPr>
        <p:txBody>
          <a:bodyPr wrap="square" rtlCol="0">
            <a:spAutoFit/>
          </a:bodyPr>
          <a:lstStyle/>
          <a:p>
            <a:pPr algn="ctr"/>
            <a:r>
              <a:rPr kumimoji="1" lang="zh-CN" altLang="en-US" sz="8000" b="1" dirty="0">
                <a:solidFill>
                  <a:schemeClr val="tx1"/>
                </a:solidFill>
                <a:latin typeface="微软雅黑" panose="020B0503020204020204" charset="-122"/>
                <a:ea typeface="微软雅黑" panose="020B0503020204020204" charset="-122"/>
                <a:cs typeface="微软雅黑" panose="020B0503020204020204" charset="-122"/>
              </a:rPr>
              <a:t>成员介绍</a:t>
            </a:r>
            <a:endParaRPr kumimoji="1" lang="zh-CN" altLang="en-US" sz="8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9123" y="260400"/>
            <a:ext cx="3321436" cy="529569"/>
          </a:xfrm>
        </p:spPr>
        <p:txBody>
          <a:bodyPr/>
          <a:lstStyle/>
          <a:p>
            <a:r>
              <a:rPr kumimoji="1" lang="en-US" altLang="zh-CN" dirty="0"/>
              <a:t>PART</a:t>
            </a:r>
            <a:r>
              <a:rPr kumimoji="1" lang="zh-CN" altLang="en-US" dirty="0"/>
              <a:t> </a:t>
            </a:r>
            <a:r>
              <a:rPr kumimoji="1" lang="en-US" altLang="zh-CN" dirty="0"/>
              <a:t>ONE</a:t>
            </a:r>
            <a:r>
              <a:rPr kumimoji="1" lang="zh-CN" altLang="en-US" dirty="0"/>
              <a:t> </a:t>
            </a:r>
            <a:r>
              <a:rPr kumimoji="1" lang="zh-CN" altLang="en-US" dirty="0">
                <a:latin typeface="微软雅黑" panose="020B0503020204020204" charset="-122"/>
                <a:ea typeface="微软雅黑" panose="020B0503020204020204" charset="-122"/>
                <a:cs typeface="微软雅黑" panose="020B0503020204020204" charset="-122"/>
              </a:rPr>
              <a:t>成员介绍</a:t>
            </a:r>
            <a:endParaRPr kumimoji="1" lang="zh-CN" altLang="en-US" dirty="0">
              <a:latin typeface="微软雅黑" panose="020B0503020204020204" charset="-122"/>
              <a:ea typeface="微软雅黑" panose="020B0503020204020204" charset="-122"/>
              <a:cs typeface="微软雅黑" panose="020B0503020204020204" charset="-122"/>
            </a:endParaRPr>
          </a:p>
        </p:txBody>
      </p:sp>
      <p:grpSp>
        <p:nvGrpSpPr>
          <p:cNvPr id="44" name="组 43"/>
          <p:cNvGrpSpPr/>
          <p:nvPr/>
        </p:nvGrpSpPr>
        <p:grpSpPr>
          <a:xfrm>
            <a:off x="186074" y="975632"/>
            <a:ext cx="3299582" cy="1024337"/>
            <a:chOff x="1140889" y="3844582"/>
            <a:chExt cx="2267411" cy="1024337"/>
          </a:xfrm>
        </p:grpSpPr>
        <p:sp>
          <p:nvSpPr>
            <p:cNvPr id="45" name="文本框 44"/>
            <p:cNvSpPr txBox="1"/>
            <p:nvPr/>
          </p:nvSpPr>
          <p:spPr>
            <a:xfrm>
              <a:off x="1140889" y="4377429"/>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矩形 45"/>
            <p:cNvSpPr/>
            <p:nvPr/>
          </p:nvSpPr>
          <p:spPr>
            <a:xfrm>
              <a:off x="1916202" y="3844582"/>
              <a:ext cx="614395"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张波</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grpSp>
        <p:nvGrpSpPr>
          <p:cNvPr id="3" name="组 43"/>
          <p:cNvGrpSpPr/>
          <p:nvPr/>
        </p:nvGrpSpPr>
        <p:grpSpPr>
          <a:xfrm>
            <a:off x="3028334" y="975632"/>
            <a:ext cx="3299582" cy="1024337"/>
            <a:chOff x="1140889" y="3844582"/>
            <a:chExt cx="2267411" cy="1024337"/>
          </a:xfrm>
        </p:grpSpPr>
        <p:sp>
          <p:nvSpPr>
            <p:cNvPr id="4" name="文本框 3"/>
            <p:cNvSpPr txBox="1"/>
            <p:nvPr/>
          </p:nvSpPr>
          <p:spPr>
            <a:xfrm>
              <a:off x="1140889" y="4377429"/>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794021" y="3844582"/>
              <a:ext cx="858757"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赵颖杰</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grpSp>
        <p:nvGrpSpPr>
          <p:cNvPr id="6" name="组 43"/>
          <p:cNvGrpSpPr/>
          <p:nvPr/>
        </p:nvGrpSpPr>
        <p:grpSpPr>
          <a:xfrm>
            <a:off x="5256549" y="975632"/>
            <a:ext cx="3299582" cy="1024337"/>
            <a:chOff x="1140889" y="3844582"/>
            <a:chExt cx="2267411" cy="1024337"/>
          </a:xfrm>
        </p:grpSpPr>
        <p:sp>
          <p:nvSpPr>
            <p:cNvPr id="8" name="文本框 7"/>
            <p:cNvSpPr txBox="1"/>
            <p:nvPr/>
          </p:nvSpPr>
          <p:spPr>
            <a:xfrm>
              <a:off x="1140889" y="4377429"/>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794021" y="3844582"/>
              <a:ext cx="858757"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张凯文</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grpSp>
        <p:nvGrpSpPr>
          <p:cNvPr id="10" name="组 43"/>
          <p:cNvGrpSpPr/>
          <p:nvPr/>
        </p:nvGrpSpPr>
        <p:grpSpPr>
          <a:xfrm>
            <a:off x="7330459" y="975632"/>
            <a:ext cx="3299582" cy="1024337"/>
            <a:chOff x="1140889" y="3844582"/>
            <a:chExt cx="2267411" cy="1024337"/>
          </a:xfrm>
        </p:grpSpPr>
        <p:sp>
          <p:nvSpPr>
            <p:cNvPr id="11" name="文本框 10"/>
            <p:cNvSpPr txBox="1"/>
            <p:nvPr/>
          </p:nvSpPr>
          <p:spPr>
            <a:xfrm>
              <a:off x="1140889" y="4377429"/>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2111691" y="3844582"/>
              <a:ext cx="858757"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朱利滨</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grpSp>
        <p:nvGrpSpPr>
          <p:cNvPr id="13" name="组 43"/>
          <p:cNvGrpSpPr/>
          <p:nvPr/>
        </p:nvGrpSpPr>
        <p:grpSpPr>
          <a:xfrm>
            <a:off x="186074" y="3950607"/>
            <a:ext cx="3299582" cy="1024337"/>
            <a:chOff x="1140889" y="3844582"/>
            <a:chExt cx="2267411" cy="1024337"/>
          </a:xfrm>
        </p:grpSpPr>
        <p:sp>
          <p:nvSpPr>
            <p:cNvPr id="14" name="文本框 13"/>
            <p:cNvSpPr txBox="1"/>
            <p:nvPr/>
          </p:nvSpPr>
          <p:spPr>
            <a:xfrm>
              <a:off x="1140889" y="4377429"/>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1916202" y="3844582"/>
              <a:ext cx="614395"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王康</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grpSp>
        <p:nvGrpSpPr>
          <p:cNvPr id="16" name="组 43"/>
          <p:cNvGrpSpPr/>
          <p:nvPr/>
        </p:nvGrpSpPr>
        <p:grpSpPr>
          <a:xfrm>
            <a:off x="2954039" y="3272509"/>
            <a:ext cx="3299582" cy="1328973"/>
            <a:chOff x="1140889" y="4377429"/>
            <a:chExt cx="2267411" cy="1328973"/>
          </a:xfrm>
        </p:grpSpPr>
        <p:sp>
          <p:nvSpPr>
            <p:cNvPr id="17" name="文本框 16"/>
            <p:cNvSpPr txBox="1"/>
            <p:nvPr/>
          </p:nvSpPr>
          <p:spPr>
            <a:xfrm>
              <a:off x="1140889" y="4377429"/>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1845075" y="5055527"/>
              <a:ext cx="858757"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徐旺骑</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grpSp>
        <p:nvGrpSpPr>
          <p:cNvPr id="19" name="组 43"/>
          <p:cNvGrpSpPr/>
          <p:nvPr/>
        </p:nvGrpSpPr>
        <p:grpSpPr>
          <a:xfrm>
            <a:off x="5443874" y="3920762"/>
            <a:ext cx="3299582" cy="985602"/>
            <a:chOff x="1233834" y="3946182"/>
            <a:chExt cx="2267411" cy="985602"/>
          </a:xfrm>
        </p:grpSpPr>
        <p:sp>
          <p:nvSpPr>
            <p:cNvPr id="20" name="文本框 19"/>
            <p:cNvSpPr txBox="1"/>
            <p:nvPr/>
          </p:nvSpPr>
          <p:spPr>
            <a:xfrm>
              <a:off x="1233834" y="4440294"/>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1" name="矩形 20"/>
            <p:cNvSpPr/>
            <p:nvPr/>
          </p:nvSpPr>
          <p:spPr>
            <a:xfrm>
              <a:off x="1791839" y="3946182"/>
              <a:ext cx="858757"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刘哲宁</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grpSp>
        <p:nvGrpSpPr>
          <p:cNvPr id="22" name="组 43"/>
          <p:cNvGrpSpPr/>
          <p:nvPr/>
        </p:nvGrpSpPr>
        <p:grpSpPr>
          <a:xfrm>
            <a:off x="7718444" y="3920762"/>
            <a:ext cx="3299582" cy="955122"/>
            <a:chOff x="1140889" y="3913797"/>
            <a:chExt cx="2267411" cy="955122"/>
          </a:xfrm>
        </p:grpSpPr>
        <p:sp>
          <p:nvSpPr>
            <p:cNvPr id="23" name="文本框 22"/>
            <p:cNvSpPr txBox="1"/>
            <p:nvPr/>
          </p:nvSpPr>
          <p:spPr>
            <a:xfrm>
              <a:off x="1140889" y="4377429"/>
              <a:ext cx="2267411"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4" name="矩形 23"/>
            <p:cNvSpPr/>
            <p:nvPr/>
          </p:nvSpPr>
          <p:spPr>
            <a:xfrm>
              <a:off x="1967256" y="3913797"/>
              <a:ext cx="614395" cy="650875"/>
            </a:xfrm>
            <a:prstGeom prst="rect">
              <a:avLst/>
            </a:prstGeom>
          </p:spPr>
          <p:txBody>
            <a:bodyPr wrap="none">
              <a:spAutoFit/>
            </a:bodyPr>
            <a:lstStyle/>
            <a:p>
              <a:pPr lvl="0" algn="ctr">
                <a:lnSpc>
                  <a:spcPct val="130000"/>
                </a:lnSpc>
              </a:pPr>
              <a:r>
                <a:rPr lang="zh-CN" altLang="en-US" sz="2800" b="1" dirty="0">
                  <a:solidFill>
                    <a:schemeClr val="accent2"/>
                  </a:solidFill>
                  <a:latin typeface="+mj-lt"/>
                  <a:ea typeface="微软雅黑" panose="020B0503020204020204" charset="-122"/>
                  <a:cs typeface="微软雅黑" panose="020B0503020204020204" charset="-122"/>
                </a:rPr>
                <a:t>谢春</a:t>
              </a:r>
              <a:endParaRPr lang="zh-CN" altLang="en-US" sz="2800" b="1" dirty="0">
                <a:solidFill>
                  <a:schemeClr val="accent2"/>
                </a:solidFill>
                <a:latin typeface="+mj-lt"/>
                <a:ea typeface="微软雅黑" panose="020B0503020204020204" charset="-122"/>
                <a:cs typeface="微软雅黑" panose="020B0503020204020204"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tx1"/>
                  </a:solidFill>
                </a:rPr>
                <a:t>PART</a:t>
              </a:r>
              <a:r>
                <a:rPr kumimoji="1" lang="zh-CN" altLang="en-US" sz="6000" b="1" dirty="0">
                  <a:solidFill>
                    <a:schemeClr val="tx1"/>
                  </a:solidFill>
                </a:rPr>
                <a:t> </a:t>
              </a:r>
              <a:r>
                <a:rPr kumimoji="1" lang="en-US" altLang="zh-CN" sz="6000" b="1" dirty="0">
                  <a:solidFill>
                    <a:schemeClr val="bg1"/>
                  </a:solidFill>
                </a:rPr>
                <a:t>TWO</a:t>
              </a:r>
              <a:endParaRPr kumimoji="1" lang="zh-CN" altLang="en-US" sz="6000" b="1" dirty="0">
                <a:solidFill>
                  <a:schemeClr val="bg1"/>
                </a:solidFill>
              </a:endParaRPr>
            </a:p>
          </p:txBody>
        </p:sp>
      </p:grpSp>
      <p:sp>
        <p:nvSpPr>
          <p:cNvPr id="5" name="文本框 4"/>
          <p:cNvSpPr txBox="1"/>
          <p:nvPr/>
        </p:nvSpPr>
        <p:spPr>
          <a:xfrm>
            <a:off x="3931207" y="3340019"/>
            <a:ext cx="4329586" cy="1322070"/>
          </a:xfrm>
          <a:prstGeom prst="rect">
            <a:avLst/>
          </a:prstGeom>
          <a:noFill/>
          <a:ln>
            <a:noFill/>
          </a:ln>
        </p:spPr>
        <p:txBody>
          <a:bodyPr wrap="square" rtlCol="0">
            <a:spAutoFit/>
          </a:bodyPr>
          <a:lstStyle/>
          <a:p>
            <a:pPr algn="ctr"/>
            <a:r>
              <a:rPr kumimoji="1" lang="zh-CN" altLang="en-US" sz="8000" b="1" dirty="0">
                <a:solidFill>
                  <a:schemeClr val="tx1"/>
                </a:solidFill>
                <a:latin typeface="微软雅黑" panose="020B0503020204020204" charset="-122"/>
                <a:ea typeface="微软雅黑" panose="020B0503020204020204" charset="-122"/>
                <a:cs typeface="微软雅黑" panose="020B0503020204020204" charset="-122"/>
              </a:rPr>
              <a:t>项目背景</a:t>
            </a:r>
            <a:endParaRPr kumimoji="1" lang="zh-CN" altLang="en-US" sz="8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a:latin typeface="微软雅黑" panose="020B0503020204020204" charset="-122"/>
                <a:ea typeface="微软雅黑" panose="020B0503020204020204" charset="-122"/>
                <a:cs typeface="微软雅黑" panose="020B0503020204020204" charset="-122"/>
              </a:rPr>
              <a:t>项目背景</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12" name="任意形状 11"/>
          <p:cNvSpPr/>
          <p:nvPr/>
        </p:nvSpPr>
        <p:spPr>
          <a:xfrm flipH="1">
            <a:off x="7605773" y="1181100"/>
            <a:ext cx="4105275" cy="4884777"/>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1600" b="1" dirty="0">
                <a:solidFill>
                  <a:schemeClr val="bg1"/>
                </a:solidFill>
                <a:latin typeface="微软雅黑" panose="020B0503020204020204" charset="-122"/>
                <a:ea typeface="微软雅黑" panose="020B0503020204020204" charset="-122"/>
              </a:rPr>
              <a:t>    </a:t>
            </a:r>
            <a:r>
              <a:rPr lang="zh-CN" altLang="en-US" sz="1600" b="1" dirty="0">
                <a:solidFill>
                  <a:schemeClr val="bg1"/>
                </a:solidFill>
                <a:latin typeface="微软雅黑" panose="020B0503020204020204" charset="-122"/>
                <a:ea typeface="微软雅黑" panose="020B0503020204020204" charset="-122"/>
              </a:rPr>
              <a:t>中国电子商务研究中心数据显示，截止到</a:t>
            </a:r>
            <a:r>
              <a:rPr lang="en-US" altLang="zh-CN" sz="1600" b="1" dirty="0">
                <a:solidFill>
                  <a:schemeClr val="bg1"/>
                </a:solidFill>
                <a:latin typeface="微软雅黑" panose="020B0503020204020204" charset="-122"/>
                <a:ea typeface="微软雅黑" panose="020B0503020204020204" charset="-122"/>
              </a:rPr>
              <a:t>2012</a:t>
            </a:r>
            <a:r>
              <a:rPr lang="zh-CN" altLang="en-US" sz="1600" b="1" dirty="0">
                <a:solidFill>
                  <a:schemeClr val="bg1"/>
                </a:solidFill>
                <a:latin typeface="微软雅黑" panose="020B0503020204020204" charset="-122"/>
                <a:ea typeface="微软雅黑" panose="020B0503020204020204" charset="-122"/>
              </a:rPr>
              <a:t>年底，中国电子商务市场交易规模达</a:t>
            </a:r>
            <a:r>
              <a:rPr lang="en-US" altLang="zh-CN" sz="1600" b="1" dirty="0">
                <a:solidFill>
                  <a:schemeClr val="bg1"/>
                </a:solidFill>
                <a:latin typeface="微软雅黑" panose="020B0503020204020204" charset="-122"/>
                <a:ea typeface="微软雅黑" panose="020B0503020204020204" charset="-122"/>
              </a:rPr>
              <a:t>7.85</a:t>
            </a:r>
            <a:r>
              <a:rPr lang="zh-CN" altLang="en-US" sz="1600" b="1" dirty="0">
                <a:solidFill>
                  <a:schemeClr val="bg1"/>
                </a:solidFill>
                <a:latin typeface="微软雅黑" panose="020B0503020204020204" charset="-122"/>
                <a:ea typeface="微软雅黑" panose="020B0503020204020204" charset="-122"/>
              </a:rPr>
              <a:t>万亿人民币，同比增长</a:t>
            </a:r>
            <a:r>
              <a:rPr lang="en-US" altLang="zh-CN" sz="1600" b="1" dirty="0">
                <a:solidFill>
                  <a:schemeClr val="bg1"/>
                </a:solidFill>
                <a:latin typeface="微软雅黑" panose="020B0503020204020204" charset="-122"/>
                <a:ea typeface="微软雅黑" panose="020B0503020204020204" charset="-122"/>
              </a:rPr>
              <a:t>30.83%</a:t>
            </a:r>
            <a:r>
              <a:rPr lang="zh-CN" altLang="en-US" sz="1600" b="1" dirty="0">
                <a:solidFill>
                  <a:schemeClr val="bg1"/>
                </a:solidFill>
                <a:latin typeface="微软雅黑" panose="020B0503020204020204" charset="-122"/>
                <a:ea typeface="微软雅黑" panose="020B0503020204020204" charset="-122"/>
              </a:rPr>
              <a:t>。其中，</a:t>
            </a:r>
            <a:r>
              <a:rPr lang="en-US" altLang="zh-CN" sz="1600" b="1" dirty="0">
                <a:solidFill>
                  <a:schemeClr val="bg1"/>
                </a:solidFill>
                <a:latin typeface="微软雅黑" panose="020B0503020204020204" charset="-122"/>
                <a:ea typeface="微软雅黑" panose="020B0503020204020204" charset="-122"/>
              </a:rPr>
              <a:t>B2B</a:t>
            </a:r>
            <a:r>
              <a:rPr lang="zh-CN" altLang="en-US" sz="1600" b="1" dirty="0">
                <a:solidFill>
                  <a:schemeClr val="bg1"/>
                </a:solidFill>
                <a:latin typeface="微软雅黑" panose="020B0503020204020204" charset="-122"/>
                <a:ea typeface="微软雅黑" panose="020B0503020204020204" charset="-122"/>
              </a:rPr>
              <a:t>电子商务交易额达</a:t>
            </a:r>
            <a:r>
              <a:rPr lang="en-US" altLang="zh-CN" sz="1600" b="1" dirty="0">
                <a:solidFill>
                  <a:schemeClr val="bg1"/>
                </a:solidFill>
                <a:latin typeface="微软雅黑" panose="020B0503020204020204" charset="-122"/>
                <a:ea typeface="微软雅黑" panose="020B0503020204020204" charset="-122"/>
              </a:rPr>
              <a:t>6.25</a:t>
            </a:r>
            <a:r>
              <a:rPr lang="zh-CN" altLang="en-US" sz="1600" b="1" dirty="0">
                <a:solidFill>
                  <a:schemeClr val="bg1"/>
                </a:solidFill>
                <a:latin typeface="微软雅黑" panose="020B0503020204020204" charset="-122"/>
                <a:ea typeface="微软雅黑" panose="020B0503020204020204" charset="-122"/>
              </a:rPr>
              <a:t>万亿，同比增长</a:t>
            </a:r>
            <a:r>
              <a:rPr lang="en-US" altLang="zh-CN" sz="1600" b="1" dirty="0">
                <a:solidFill>
                  <a:schemeClr val="bg1"/>
                </a:solidFill>
                <a:latin typeface="微软雅黑" panose="020B0503020204020204" charset="-122"/>
                <a:ea typeface="微软雅黑" panose="020B0503020204020204" charset="-122"/>
              </a:rPr>
              <a:t>27%</a:t>
            </a:r>
            <a:r>
              <a:rPr lang="zh-CN" altLang="en-US" sz="1600" b="1" dirty="0">
                <a:solidFill>
                  <a:schemeClr val="bg1"/>
                </a:solidFill>
                <a:latin typeface="微软雅黑" panose="020B0503020204020204" charset="-122"/>
                <a:ea typeface="微软雅黑" panose="020B0503020204020204" charset="-122"/>
              </a:rPr>
              <a:t>。而</a:t>
            </a:r>
            <a:r>
              <a:rPr lang="en-US" altLang="zh-CN" sz="1600" b="1" dirty="0">
                <a:solidFill>
                  <a:schemeClr val="bg1"/>
                </a:solidFill>
                <a:latin typeface="微软雅黑" panose="020B0503020204020204" charset="-122"/>
                <a:ea typeface="微软雅黑" panose="020B0503020204020204" charset="-122"/>
              </a:rPr>
              <a:t>2011</a:t>
            </a:r>
            <a:r>
              <a:rPr lang="zh-CN" altLang="en-US" sz="1600" b="1" dirty="0">
                <a:solidFill>
                  <a:schemeClr val="bg1"/>
                </a:solidFill>
                <a:latin typeface="微软雅黑" panose="020B0503020204020204" charset="-122"/>
                <a:ea typeface="微软雅黑" panose="020B0503020204020204" charset="-122"/>
              </a:rPr>
              <a:t>年全年，中国电子商务市场交易额达</a:t>
            </a:r>
            <a:r>
              <a:rPr lang="en-US" altLang="zh-CN" sz="1600" b="1" dirty="0">
                <a:solidFill>
                  <a:schemeClr val="bg1"/>
                </a:solidFill>
                <a:latin typeface="微软雅黑" panose="020B0503020204020204" charset="-122"/>
                <a:ea typeface="微软雅黑" panose="020B0503020204020204" charset="-122"/>
              </a:rPr>
              <a:t>6</a:t>
            </a:r>
            <a:r>
              <a:rPr lang="zh-CN" altLang="en-US" sz="1600" b="1" dirty="0">
                <a:solidFill>
                  <a:schemeClr val="bg1"/>
                </a:solidFill>
                <a:latin typeface="微软雅黑" panose="020B0503020204020204" charset="-122"/>
                <a:ea typeface="微软雅黑" panose="020B0503020204020204" charset="-122"/>
              </a:rPr>
              <a:t>万亿人民币，同比增长</a:t>
            </a:r>
            <a:r>
              <a:rPr lang="en-US" altLang="zh-CN" sz="1600" b="1" dirty="0">
                <a:solidFill>
                  <a:schemeClr val="bg1"/>
                </a:solidFill>
                <a:latin typeface="微软雅黑" panose="020B0503020204020204" charset="-122"/>
                <a:ea typeface="微软雅黑" panose="020B0503020204020204" charset="-122"/>
              </a:rPr>
              <a:t>33%</a:t>
            </a:r>
            <a:r>
              <a:rPr lang="zh-CN" altLang="en-US" sz="1600" b="1" dirty="0">
                <a:solidFill>
                  <a:schemeClr val="bg1"/>
                </a:solidFill>
                <a:latin typeface="微软雅黑" panose="020B0503020204020204" charset="-122"/>
                <a:ea typeface="微软雅黑" panose="020B0503020204020204" charset="-122"/>
              </a:rPr>
              <a:t>，占</a:t>
            </a:r>
            <a:r>
              <a:rPr lang="en-US" altLang="zh-CN" sz="1600" b="1" dirty="0">
                <a:solidFill>
                  <a:schemeClr val="bg1"/>
                </a:solidFill>
                <a:latin typeface="微软雅黑" panose="020B0503020204020204" charset="-122"/>
                <a:ea typeface="微软雅黑" panose="020B0503020204020204" charset="-122"/>
              </a:rPr>
              <a:t>GDP</a:t>
            </a:r>
            <a:r>
              <a:rPr lang="zh-CN" altLang="en-US" sz="1600" b="1" dirty="0">
                <a:solidFill>
                  <a:schemeClr val="bg1"/>
                </a:solidFill>
                <a:latin typeface="微软雅黑" panose="020B0503020204020204" charset="-122"/>
                <a:ea typeface="微软雅黑" panose="020B0503020204020204" charset="-122"/>
              </a:rPr>
              <a:t>比重上升到</a:t>
            </a:r>
            <a:r>
              <a:rPr lang="en-US" altLang="zh-CN" sz="1600" b="1" dirty="0">
                <a:solidFill>
                  <a:schemeClr val="bg1"/>
                </a:solidFill>
                <a:latin typeface="微软雅黑" panose="020B0503020204020204" charset="-122"/>
                <a:ea typeface="微软雅黑" panose="020B0503020204020204" charset="-122"/>
              </a:rPr>
              <a:t>13%</a:t>
            </a:r>
            <a:r>
              <a:rPr lang="zh-CN" altLang="en-US" sz="1600" b="1" dirty="0">
                <a:solidFill>
                  <a:schemeClr val="bg1"/>
                </a:solidFill>
                <a:latin typeface="微软雅黑" panose="020B0503020204020204" charset="-122"/>
                <a:ea typeface="微软雅黑" panose="020B0503020204020204" charset="-122"/>
              </a:rPr>
              <a:t>；</a:t>
            </a:r>
            <a:r>
              <a:rPr lang="en-US" altLang="zh-CN" sz="1600" b="1" dirty="0">
                <a:solidFill>
                  <a:schemeClr val="bg1"/>
                </a:solidFill>
                <a:latin typeface="微软雅黑" panose="020B0503020204020204" charset="-122"/>
                <a:ea typeface="微软雅黑" panose="020B0503020204020204" charset="-122"/>
              </a:rPr>
              <a:t>2012</a:t>
            </a:r>
            <a:r>
              <a:rPr lang="zh-CN" altLang="en-US" sz="1600" b="1" dirty="0">
                <a:solidFill>
                  <a:schemeClr val="bg1"/>
                </a:solidFill>
                <a:latin typeface="微软雅黑" panose="020B0503020204020204" charset="-122"/>
                <a:ea typeface="微软雅黑" panose="020B0503020204020204" charset="-122"/>
              </a:rPr>
              <a:t>年，电子商务占</a:t>
            </a:r>
            <a:r>
              <a:rPr lang="en-US" altLang="zh-CN" sz="1600" b="1" dirty="0">
                <a:solidFill>
                  <a:schemeClr val="bg1"/>
                </a:solidFill>
                <a:latin typeface="微软雅黑" panose="020B0503020204020204" charset="-122"/>
                <a:ea typeface="微软雅黑" panose="020B0503020204020204" charset="-122"/>
              </a:rPr>
              <a:t>GDP</a:t>
            </a:r>
            <a:r>
              <a:rPr lang="zh-CN" altLang="en-US" sz="1600" b="1" dirty="0">
                <a:solidFill>
                  <a:schemeClr val="bg1"/>
                </a:solidFill>
                <a:latin typeface="微软雅黑" panose="020B0503020204020204" charset="-122"/>
                <a:ea typeface="微软雅黑" panose="020B0503020204020204" charset="-122"/>
              </a:rPr>
              <a:t>的比重已经高达</a:t>
            </a:r>
            <a:r>
              <a:rPr lang="en-US" altLang="zh-CN" sz="1600" b="1" dirty="0">
                <a:solidFill>
                  <a:schemeClr val="bg1"/>
                </a:solidFill>
                <a:latin typeface="微软雅黑" panose="020B0503020204020204" charset="-122"/>
                <a:ea typeface="微软雅黑" panose="020B0503020204020204" charset="-122"/>
              </a:rPr>
              <a:t>15%</a:t>
            </a:r>
            <a:r>
              <a:rPr lang="zh-CN" altLang="en-US" sz="1600" b="1" dirty="0">
                <a:solidFill>
                  <a:schemeClr val="bg1"/>
                </a:solidFill>
                <a:latin typeface="微软雅黑" panose="020B0503020204020204" charset="-122"/>
                <a:ea typeface="微软雅黑" panose="020B0503020204020204" charset="-122"/>
              </a:rPr>
              <a:t>。预计</a:t>
            </a:r>
            <a:r>
              <a:rPr lang="en-US" altLang="zh-CN" sz="1600" b="1" dirty="0">
                <a:solidFill>
                  <a:schemeClr val="bg1"/>
                </a:solidFill>
                <a:latin typeface="微软雅黑" panose="020B0503020204020204" charset="-122"/>
                <a:ea typeface="微软雅黑" panose="020B0503020204020204" charset="-122"/>
              </a:rPr>
              <a:t>2013</a:t>
            </a:r>
            <a:r>
              <a:rPr lang="zh-CN" altLang="en-US" sz="1600" b="1" dirty="0">
                <a:solidFill>
                  <a:schemeClr val="bg1"/>
                </a:solidFill>
                <a:latin typeface="微软雅黑" panose="020B0503020204020204" charset="-122"/>
                <a:ea typeface="微软雅黑" panose="020B0503020204020204" charset="-122"/>
              </a:rPr>
              <a:t>年我国电子商务规模将突破十万亿大关</a:t>
            </a:r>
            <a:endParaRPr lang="zh-CN" altLang="en-US" sz="1600" b="1" dirty="0">
              <a:solidFill>
                <a:schemeClr val="bg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489496" y="1291771"/>
            <a:ext cx="6936372" cy="4663434"/>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671032" y="2059288"/>
            <a:ext cx="4849936" cy="1178648"/>
            <a:chOff x="3957557" y="1188356"/>
            <a:chExt cx="4329586" cy="117864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20841" y="1188356"/>
              <a:ext cx="4041471" cy="1014730"/>
            </a:xfrm>
            <a:prstGeom prst="rect">
              <a:avLst/>
            </a:prstGeom>
            <a:noFill/>
            <a:ln>
              <a:noFill/>
            </a:ln>
          </p:spPr>
          <p:txBody>
            <a:bodyPr wrap="square" rtlCol="0">
              <a:spAutoFit/>
            </a:bodyPr>
            <a:lstStyle/>
            <a:p>
              <a:pPr algn="ctr"/>
              <a:r>
                <a:rPr kumimoji="1" lang="en-US" altLang="zh-CN" sz="6000" b="1" dirty="0">
                  <a:solidFill>
                    <a:schemeClr val="tx1"/>
                  </a:solidFill>
                </a:rPr>
                <a:t>PART</a:t>
              </a:r>
              <a:endParaRPr kumimoji="1" lang="en-US" altLang="zh-CN" sz="6000" b="1" dirty="0">
                <a:solidFill>
                  <a:schemeClr val="tx1"/>
                </a:solidFill>
              </a:endParaRPr>
            </a:p>
          </p:txBody>
        </p:sp>
      </p:grpSp>
      <p:sp>
        <p:nvSpPr>
          <p:cNvPr id="5" name="文本框 4"/>
          <p:cNvSpPr txBox="1"/>
          <p:nvPr/>
        </p:nvSpPr>
        <p:spPr>
          <a:xfrm>
            <a:off x="199390" y="3490514"/>
            <a:ext cx="12192000" cy="1322070"/>
          </a:xfrm>
          <a:prstGeom prst="rect">
            <a:avLst/>
          </a:prstGeom>
          <a:noFill/>
          <a:ln>
            <a:noFill/>
          </a:ln>
        </p:spPr>
        <p:txBody>
          <a:bodyPr wrap="square" rtlCol="0">
            <a:spAutoFit/>
          </a:bodyPr>
          <a:lstStyle/>
          <a:p>
            <a:pPr algn="ctr"/>
            <a:r>
              <a:rPr kumimoji="1" lang="zh-CN" altLang="en-US" sz="8000" b="1" dirty="0">
                <a:solidFill>
                  <a:schemeClr val="tx1"/>
                </a:solidFill>
                <a:latin typeface="微软雅黑" panose="020B0503020204020204" charset="-122"/>
                <a:ea typeface="微软雅黑" panose="020B0503020204020204" charset="-122"/>
                <a:sym typeface="+mn-lt"/>
              </a:rPr>
              <a:t>项目架构及模块划分</a:t>
            </a:r>
            <a:endParaRPr kumimoji="1" lang="zh-CN" altLang="en-US" sz="8000" b="1" dirty="0">
              <a:solidFill>
                <a:schemeClr val="tx1"/>
              </a:solidFill>
              <a:latin typeface="微软雅黑" panose="020B0503020204020204" charset="-122"/>
              <a:ea typeface="微软雅黑" panose="020B0503020204020204" charset="-122"/>
              <a:sym typeface="+mn-lt"/>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8" y="260400"/>
            <a:ext cx="4730996" cy="529569"/>
          </a:xfrm>
        </p:spPr>
        <p:txBody>
          <a:bodyPr/>
          <a:lstStyle/>
          <a:p>
            <a:r>
              <a:rPr kumimoji="1" lang="en-US" altLang="zh-CN" dirty="0"/>
              <a:t>PART</a:t>
            </a:r>
            <a:r>
              <a:rPr kumimoji="1" lang="zh-CN" altLang="en-US" dirty="0"/>
              <a:t> </a:t>
            </a:r>
            <a:r>
              <a:rPr kumimoji="1" lang="en-US" altLang="zh-CN" dirty="0"/>
              <a:t>THREE </a:t>
            </a:r>
            <a:r>
              <a:rPr kumimoji="1" lang="zh-CN" altLang="en-US" dirty="0">
                <a:latin typeface="微软雅黑" panose="020B0503020204020204" charset="-122"/>
                <a:ea typeface="微软雅黑" panose="020B0503020204020204" charset="-122"/>
                <a:sym typeface="+mn-lt"/>
              </a:rPr>
              <a:t>项目架构及模块划分</a:t>
            </a:r>
            <a:endParaRPr kumimoji="1" lang="zh-CN" altLang="en-US" dirty="0">
              <a:latin typeface="微软雅黑" panose="020B0503020204020204" charset="-122"/>
              <a:ea typeface="微软雅黑" panose="020B0503020204020204" charset="-122"/>
              <a:sym typeface="+mn-lt"/>
            </a:endParaRPr>
          </a:p>
        </p:txBody>
      </p:sp>
      <p:sp>
        <p:nvSpPr>
          <p:cNvPr id="11" name="文本框 10"/>
          <p:cNvSpPr txBox="1"/>
          <p:nvPr/>
        </p:nvSpPr>
        <p:spPr>
          <a:xfrm>
            <a:off x="605790" y="1697355"/>
            <a:ext cx="11294745" cy="22491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b="1" dirty="0">
                <a:solidFill>
                  <a:srgbClr val="00B050"/>
                </a:solidFill>
                <a:latin typeface="微软雅黑" panose="020B0503020204020204" charset="-122"/>
                <a:ea typeface="微软雅黑" panose="020B0503020204020204" charset="-122"/>
              </a:rPr>
              <a:t>后台管理系统</a:t>
            </a:r>
            <a:r>
              <a:rPr lang="zh-CN" altLang="en-US" b="1"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管理商品、类目、商品规格属性、用户管理和内容发布等</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b="1" dirty="0">
                <a:solidFill>
                  <a:srgbClr val="00B050"/>
                </a:solidFill>
                <a:latin typeface="微软雅黑" panose="020B0503020204020204" charset="-122"/>
                <a:ea typeface="微软雅黑" panose="020B0503020204020204" charset="-122"/>
                <a:cs typeface="微软雅黑" panose="020B0503020204020204" charset="-122"/>
              </a:rPr>
              <a:t>登录注册系统</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用户短信验证码注册、用户名或手机号登录、</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7</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天连续登陆用户的显示和所有登录用户的显示</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b="1" dirty="0">
                <a:solidFill>
                  <a:srgbClr val="00B050"/>
                </a:solidFill>
                <a:latin typeface="微软雅黑" panose="020B0503020204020204" charset="-122"/>
                <a:ea typeface="微软雅黑" panose="020B0503020204020204" charset="-122"/>
              </a:rPr>
              <a:t>商品系统</a:t>
            </a:r>
            <a:r>
              <a:rPr lang="zh-CN" altLang="en-US" b="1"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用户浏览商品、商品下单、商品上下架、编辑商品、商品的三级分类和商品销量排行</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b="1" dirty="0">
                <a:solidFill>
                  <a:srgbClr val="00B050"/>
                </a:solidFill>
                <a:latin typeface="微软雅黑" panose="020B0503020204020204" charset="-122"/>
                <a:ea typeface="微软雅黑" panose="020B0503020204020204" charset="-122"/>
              </a:rPr>
              <a:t>购物车系统</a:t>
            </a:r>
            <a:r>
              <a:rPr lang="zh-CN" altLang="en-US" b="1"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在</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购物车中添加商品、删除商品和更改购物车商品数量等	</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b="1" dirty="0">
                <a:solidFill>
                  <a:srgbClr val="00B050"/>
                </a:solidFill>
                <a:latin typeface="微软雅黑" panose="020B0503020204020204" charset="-122"/>
                <a:ea typeface="微软雅黑" panose="020B0503020204020204" charset="-122"/>
              </a:rPr>
              <a:t>订单系统</a:t>
            </a:r>
            <a:r>
              <a:rPr lang="zh-CN" altLang="en-US" b="1"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提交订</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单、查询订单和删除订单等	</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b="1" dirty="0">
                <a:solidFill>
                  <a:srgbClr val="00B050"/>
                </a:solidFill>
                <a:latin typeface="微软雅黑" panose="020B0503020204020204" charset="-122"/>
                <a:ea typeface="微软雅黑" panose="020B0503020204020204" charset="-122"/>
              </a:rPr>
              <a:t>搜索系统</a:t>
            </a:r>
            <a:r>
              <a:rPr lang="zh-CN" altLang="en-US" b="1"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商品的搜索</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411443" y="1022894"/>
            <a:ext cx="1210588" cy="453457"/>
          </a:xfrm>
          <a:prstGeom prst="rect">
            <a:avLst/>
          </a:prstGeom>
        </p:spPr>
        <p:txBody>
          <a:bodyPr wrap="none">
            <a:spAutoFit/>
          </a:bodyPr>
          <a:lstStyle/>
          <a:p>
            <a:pPr lvl="0">
              <a:lnSpc>
                <a:spcPct val="130000"/>
              </a:lnSpc>
            </a:pPr>
            <a:r>
              <a:rPr lang="zh-CN" altLang="en-US" sz="2000" b="1" dirty="0">
                <a:solidFill>
                  <a:schemeClr val="accent1"/>
                </a:solidFill>
                <a:latin typeface="微软雅黑" panose="020B0503020204020204" charset="-122"/>
                <a:ea typeface="微软雅黑" panose="020B0503020204020204" charset="-122"/>
                <a:cs typeface="微软雅黑" panose="020B0503020204020204" charset="-122"/>
              </a:rPr>
              <a:t>功能描述</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7" y="260400"/>
            <a:ext cx="4774539" cy="529569"/>
          </a:xfrm>
        </p:spPr>
        <p:txBody>
          <a:bodyPr/>
          <a:lstStyle/>
          <a:p>
            <a:r>
              <a:rPr kumimoji="1" lang="en-US" altLang="zh-CN" dirty="0"/>
              <a:t>PART</a:t>
            </a:r>
            <a:r>
              <a:rPr kumimoji="1" lang="zh-CN" altLang="en-US" dirty="0"/>
              <a:t> </a:t>
            </a:r>
            <a:r>
              <a:rPr kumimoji="1" lang="en-US" altLang="zh-CN" dirty="0"/>
              <a:t>THREE </a:t>
            </a:r>
            <a:r>
              <a:rPr kumimoji="1" lang="zh-CN" altLang="en-US" dirty="0">
                <a:latin typeface="微软雅黑" panose="020B0503020204020204" charset="-122"/>
                <a:ea typeface="微软雅黑" panose="020B0503020204020204" charset="-122"/>
                <a:sym typeface="+mn-lt"/>
              </a:rPr>
              <a:t>项目架构及模块划分</a:t>
            </a:r>
            <a:endParaRPr kumimoji="1" lang="zh-CN" altLang="en-US" dirty="0">
              <a:latin typeface="微软雅黑" panose="020B0503020204020204" charset="-122"/>
              <a:ea typeface="微软雅黑" panose="020B0503020204020204" charset="-122"/>
              <a:sym typeface="+mn-lt"/>
            </a:endParaRPr>
          </a:p>
        </p:txBody>
      </p:sp>
      <p:sp>
        <p:nvSpPr>
          <p:cNvPr id="44" name="矩形 43"/>
          <p:cNvSpPr/>
          <p:nvPr/>
        </p:nvSpPr>
        <p:spPr>
          <a:xfrm>
            <a:off x="5836285" y="3482975"/>
            <a:ext cx="1278890" cy="410845"/>
          </a:xfrm>
          <a:prstGeom prst="rect">
            <a:avLst/>
          </a:prstGeom>
        </p:spPr>
        <p:txBody>
          <a:bodyPr wrap="square">
            <a:spAutoFit/>
          </a:bodyPr>
          <a:lstStyle/>
          <a:p>
            <a:pPr lvl="0">
              <a:lnSpc>
                <a:spcPct val="130000"/>
              </a:lnSpc>
            </a:pPr>
            <a:r>
              <a:rPr lang="en-US" altLang="zh-CN" sz="1600" b="1" dirty="0" err="1">
                <a:solidFill>
                  <a:schemeClr val="bg1"/>
                </a:solidFill>
                <a:latin typeface="微软雅黑" panose="020B0503020204020204" charset="-122"/>
                <a:ea typeface="微软雅黑" panose="020B0503020204020204" charset="-122"/>
                <a:cs typeface="微软雅黑" panose="020B0503020204020204" charset="-122"/>
              </a:rPr>
              <a:t>huanletao</a:t>
            </a:r>
            <a:endParaRPr lang="en-US" altLang="zh-CN" sz="1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7" name="Freeform 363"/>
          <p:cNvSpPr>
            <a:spLocks noEditPoints="1"/>
          </p:cNvSpPr>
          <p:nvPr/>
        </p:nvSpPr>
        <p:spPr bwMode="auto">
          <a:xfrm>
            <a:off x="8450580" y="4216866"/>
            <a:ext cx="467789" cy="466082"/>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accent4">
              <a:lumMod val="75000"/>
              <a:lumOff val="25000"/>
            </a:schemeClr>
          </a:solidFill>
          <a:ln w="0">
            <a:noFill/>
            <a:prstDash val="solid"/>
            <a:round/>
          </a:ln>
        </p:spPr>
        <p:txBody>
          <a:bodyPr vert="horz" wrap="square" lIns="91440" tIns="45720" rIns="91440" bIns="45720" numCol="1" anchor="t" anchorCtr="0" compatLnSpc="1"/>
          <a:lstStyle/>
          <a:p>
            <a:endParaRPr lang="zh-CN" altLang="en-US"/>
          </a:p>
        </p:txBody>
      </p:sp>
      <p:sp>
        <p:nvSpPr>
          <p:cNvPr id="52" name="Freeform 463"/>
          <p:cNvSpPr>
            <a:spLocks noEditPoints="1"/>
          </p:cNvSpPr>
          <p:nvPr/>
        </p:nvSpPr>
        <p:spPr bwMode="auto">
          <a:xfrm>
            <a:off x="10052688" y="1417337"/>
            <a:ext cx="672494" cy="381631"/>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sp>
        <p:nvSpPr>
          <p:cNvPr id="57" name="Freeform 345"/>
          <p:cNvSpPr>
            <a:spLocks noEditPoints="1"/>
          </p:cNvSpPr>
          <p:nvPr/>
        </p:nvSpPr>
        <p:spPr bwMode="auto">
          <a:xfrm>
            <a:off x="3013594" y="1315457"/>
            <a:ext cx="402257" cy="569350"/>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62" name="Freeform 387"/>
          <p:cNvSpPr>
            <a:spLocks noEditPoints="1"/>
          </p:cNvSpPr>
          <p:nvPr/>
        </p:nvSpPr>
        <p:spPr bwMode="auto">
          <a:xfrm>
            <a:off x="2324760" y="4267022"/>
            <a:ext cx="451767" cy="598230"/>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9" name="圆角右箭头 8"/>
          <p:cNvSpPr/>
          <p:nvPr/>
        </p:nvSpPr>
        <p:spPr>
          <a:xfrm rot="16200000">
            <a:off x="3914837" y="2151953"/>
            <a:ext cx="521899" cy="2067839"/>
          </a:xfrm>
          <a:prstGeom prst="bentArrow">
            <a:avLst>
              <a:gd name="adj1" fmla="val 25000"/>
              <a:gd name="adj2" fmla="val 25000"/>
              <a:gd name="adj3" fmla="val 25000"/>
              <a:gd name="adj4" fmla="val 595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23" name="组 22"/>
          <p:cNvGrpSpPr/>
          <p:nvPr/>
        </p:nvGrpSpPr>
        <p:grpSpPr>
          <a:xfrm>
            <a:off x="2150745" y="1874520"/>
            <a:ext cx="2255520" cy="1050399"/>
            <a:chOff x="1366967" y="2437855"/>
            <a:chExt cx="2087434" cy="1050509"/>
          </a:xfrm>
        </p:grpSpPr>
        <p:sp>
          <p:nvSpPr>
            <p:cNvPr id="66" name="文本框 65"/>
            <p:cNvSpPr txBox="1"/>
            <p:nvPr/>
          </p:nvSpPr>
          <p:spPr>
            <a:xfrm>
              <a:off x="1366967" y="2757403"/>
              <a:ext cx="2087434" cy="7309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600" dirty="0" err="1">
                  <a:solidFill>
                    <a:schemeClr val="tx1"/>
                  </a:solidFill>
                  <a:latin typeface="微软雅黑" panose="020B0503020204020204" charset="-122"/>
                  <a:ea typeface="微软雅黑" panose="020B0503020204020204" charset="-122"/>
                  <a:cs typeface="微软雅黑" panose="020B0503020204020204" charset="-122"/>
                </a:rPr>
                <a:t>SpringBoot</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600" dirty="0" err="1">
                  <a:solidFill>
                    <a:schemeClr val="tx1"/>
                  </a:solidFill>
                  <a:latin typeface="微软雅黑" panose="020B0503020204020204" charset="-122"/>
                  <a:ea typeface="微软雅黑" panose="020B0503020204020204" charset="-122"/>
                  <a:cs typeface="微软雅黑" panose="020B0503020204020204" charset="-122"/>
                </a:rPr>
                <a:t>MyBatis</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Springcloud</a:t>
              </a:r>
              <a:endParaRPr lang="en-US" altLang="zh-CN"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7" name="矩形 66"/>
            <p:cNvSpPr/>
            <p:nvPr/>
          </p:nvSpPr>
          <p:spPr>
            <a:xfrm>
              <a:off x="1822286" y="2437855"/>
              <a:ext cx="1176797" cy="450897"/>
            </a:xfrm>
            <a:prstGeom prst="rect">
              <a:avLst/>
            </a:prstGeom>
          </p:spPr>
          <p:txBody>
            <a:bodyPr wrap="square">
              <a:spAutoFit/>
            </a:bodyPr>
            <a:lstStyle/>
            <a:p>
              <a:pPr lvl="0" algn="ctr">
                <a:lnSpc>
                  <a:spcPct val="130000"/>
                </a:lnSpc>
              </a:pPr>
              <a:r>
                <a:rPr lang="en-US" altLang="zh-CN" b="1" dirty="0">
                  <a:solidFill>
                    <a:schemeClr val="accent1"/>
                  </a:solidFill>
                  <a:latin typeface="微软雅黑" panose="020B0503020204020204" charset="-122"/>
                  <a:ea typeface="微软雅黑" panose="020B0503020204020204" charset="-122"/>
                  <a:cs typeface="微软雅黑" panose="020B0503020204020204" charset="-122"/>
                </a:rPr>
                <a:t>Web</a:t>
              </a:r>
              <a:r>
                <a:rPr lang="zh-CN" altLang="en-US" b="1" dirty="0">
                  <a:solidFill>
                    <a:schemeClr val="accent1"/>
                  </a:solidFill>
                  <a:latin typeface="微软雅黑" panose="020B0503020204020204" charset="-122"/>
                  <a:ea typeface="微软雅黑" panose="020B0503020204020204" charset="-122"/>
                  <a:cs typeface="微软雅黑" panose="020B0503020204020204" charset="-122"/>
                </a:rPr>
                <a:t>框架</a:t>
              </a:r>
              <a:endParaRPr lang="zh-CN" altLang="en-US" b="1" dirty="0">
                <a:solidFill>
                  <a:schemeClr val="accent1"/>
                </a:solidFill>
                <a:latin typeface="微软雅黑" panose="020B0503020204020204" charset="-122"/>
                <a:ea typeface="微软雅黑" panose="020B0503020204020204" charset="-122"/>
                <a:cs typeface="微软雅黑" panose="020B0503020204020204" charset="-122"/>
              </a:endParaRPr>
            </a:p>
          </p:txBody>
        </p:sp>
      </p:grpSp>
      <p:grpSp>
        <p:nvGrpSpPr>
          <p:cNvPr id="68" name="组 67"/>
          <p:cNvGrpSpPr/>
          <p:nvPr/>
        </p:nvGrpSpPr>
        <p:grpSpPr>
          <a:xfrm>
            <a:off x="1257822" y="4904787"/>
            <a:ext cx="2571011" cy="730393"/>
            <a:chOff x="1366967" y="2437855"/>
            <a:chExt cx="2087434" cy="730393"/>
          </a:xfrm>
        </p:grpSpPr>
        <p:sp>
          <p:nvSpPr>
            <p:cNvPr id="69" name="文本框 68"/>
            <p:cNvSpPr txBox="1"/>
            <p:nvPr/>
          </p:nvSpPr>
          <p:spPr>
            <a:xfrm>
              <a:off x="1366967" y="2757403"/>
              <a:ext cx="2087434" cy="4108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1600" dirty="0" err="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jq,html,vue,easyUI</a:t>
              </a:r>
              <a:endParaRPr lang="en-US" sz="1600" dirty="0" err="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70" name="矩形 69"/>
            <p:cNvSpPr/>
            <p:nvPr/>
          </p:nvSpPr>
          <p:spPr>
            <a:xfrm>
              <a:off x="2087519" y="2437855"/>
              <a:ext cx="646331" cy="417358"/>
            </a:xfrm>
            <a:prstGeom prst="rect">
              <a:avLst/>
            </a:prstGeom>
          </p:spPr>
          <p:txBody>
            <a:bodyPr wrap="none">
              <a:spAutoFit/>
            </a:bodyPr>
            <a:lstStyle/>
            <a:p>
              <a:pPr lvl="0" algn="ctr">
                <a:lnSpc>
                  <a:spcPct val="130000"/>
                </a:lnSpc>
              </a:pPr>
              <a:r>
                <a:rPr lang="zh-CN" altLang="en-US" b="1" dirty="0">
                  <a:solidFill>
                    <a:schemeClr val="accent1"/>
                  </a:solidFill>
                  <a:latin typeface="微软雅黑" panose="020B0503020204020204" charset="-122"/>
                  <a:ea typeface="微软雅黑" panose="020B0503020204020204" charset="-122"/>
                  <a:cs typeface="微软雅黑" panose="020B0503020204020204" charset="-122"/>
                </a:rPr>
                <a:t>其他</a:t>
              </a:r>
              <a:endParaRPr lang="zh-CN" altLang="en-US" b="1" dirty="0">
                <a:solidFill>
                  <a:schemeClr val="accent1"/>
                </a:solidFill>
                <a:latin typeface="微软雅黑" panose="020B0503020204020204" charset="-122"/>
                <a:ea typeface="微软雅黑" panose="020B0503020204020204" charset="-122"/>
                <a:cs typeface="微软雅黑" panose="020B0503020204020204" charset="-122"/>
              </a:endParaRPr>
            </a:p>
          </p:txBody>
        </p:sp>
      </p:grpSp>
      <p:sp>
        <p:nvSpPr>
          <p:cNvPr id="71" name="圆角右箭头 70"/>
          <p:cNvSpPr/>
          <p:nvPr/>
        </p:nvSpPr>
        <p:spPr>
          <a:xfrm rot="16200000" flipH="1">
            <a:off x="3567884" y="2572373"/>
            <a:ext cx="521898" cy="2716706"/>
          </a:xfrm>
          <a:prstGeom prst="bentArrow">
            <a:avLst>
              <a:gd name="adj1" fmla="val 25000"/>
              <a:gd name="adj2" fmla="val 25000"/>
              <a:gd name="adj3" fmla="val 25000"/>
              <a:gd name="adj4" fmla="val 595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2" name="圆角右箭头 71"/>
          <p:cNvSpPr/>
          <p:nvPr/>
        </p:nvSpPr>
        <p:spPr>
          <a:xfrm rot="5400000" flipH="1">
            <a:off x="8901940" y="1831010"/>
            <a:ext cx="587484" cy="2716706"/>
          </a:xfrm>
          <a:prstGeom prst="bentArrow">
            <a:avLst>
              <a:gd name="adj1" fmla="val 25000"/>
              <a:gd name="adj2" fmla="val 25000"/>
              <a:gd name="adj3" fmla="val 25000"/>
              <a:gd name="adj4" fmla="val 595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73" name="组 72"/>
          <p:cNvGrpSpPr/>
          <p:nvPr/>
        </p:nvGrpSpPr>
        <p:grpSpPr>
          <a:xfrm>
            <a:off x="9257857" y="1877271"/>
            <a:ext cx="2262158" cy="1050433"/>
            <a:chOff x="1279606" y="2437855"/>
            <a:chExt cx="2262158" cy="1050433"/>
          </a:xfrm>
        </p:grpSpPr>
        <p:sp>
          <p:nvSpPr>
            <p:cNvPr id="74" name="文本框 73"/>
            <p:cNvSpPr txBox="1"/>
            <p:nvPr/>
          </p:nvSpPr>
          <p:spPr>
            <a:xfrm>
              <a:off x="1366967" y="2757403"/>
              <a:ext cx="2087434" cy="7308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MySQL</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Redis</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sz="1600" dirty="0" err="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ElasticSearch</a:t>
              </a:r>
              <a:endParaRPr lang="en-US" altLang="zh-CN" sz="1600" dirty="0" err="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75" name="矩形 74"/>
            <p:cNvSpPr/>
            <p:nvPr/>
          </p:nvSpPr>
          <p:spPr>
            <a:xfrm>
              <a:off x="1279606" y="2437855"/>
              <a:ext cx="2262158" cy="417358"/>
            </a:xfrm>
            <a:prstGeom prst="rect">
              <a:avLst/>
            </a:prstGeom>
          </p:spPr>
          <p:txBody>
            <a:bodyPr wrap="none">
              <a:spAutoFit/>
            </a:bodyPr>
            <a:lstStyle/>
            <a:p>
              <a:pPr lvl="0" algn="ctr">
                <a:lnSpc>
                  <a:spcPct val="130000"/>
                </a:lnSpc>
              </a:pPr>
              <a:r>
                <a:rPr lang="zh-CN" altLang="en-US" b="1" dirty="0">
                  <a:solidFill>
                    <a:schemeClr val="accent1"/>
                  </a:solidFill>
                  <a:latin typeface="微软雅黑" panose="020B0503020204020204" charset="-122"/>
                  <a:ea typeface="微软雅黑" panose="020B0503020204020204" charset="-122"/>
                  <a:cs typeface="微软雅黑" panose="020B0503020204020204" charset="-122"/>
                </a:rPr>
                <a:t>数据库、缓存、搜索</a:t>
              </a:r>
              <a:endParaRPr lang="zh-CN" altLang="en-US" b="1" dirty="0">
                <a:solidFill>
                  <a:schemeClr val="accent1"/>
                </a:solidFill>
                <a:latin typeface="微软雅黑" panose="020B0503020204020204" charset="-122"/>
                <a:ea typeface="微软雅黑" panose="020B0503020204020204" charset="-122"/>
                <a:cs typeface="微软雅黑" panose="020B0503020204020204" charset="-122"/>
              </a:endParaRPr>
            </a:p>
          </p:txBody>
        </p:sp>
      </p:grpSp>
      <p:sp>
        <p:nvSpPr>
          <p:cNvPr id="76" name="圆角右箭头 75"/>
          <p:cNvSpPr/>
          <p:nvPr/>
        </p:nvSpPr>
        <p:spPr>
          <a:xfrm rot="5400000">
            <a:off x="8101783" y="3393560"/>
            <a:ext cx="482600" cy="937847"/>
          </a:xfrm>
          <a:prstGeom prst="bentArrow">
            <a:avLst>
              <a:gd name="adj1" fmla="val 25000"/>
              <a:gd name="adj2" fmla="val 25000"/>
              <a:gd name="adj3" fmla="val 25000"/>
              <a:gd name="adj4" fmla="val 59539"/>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77" name="组 76"/>
          <p:cNvGrpSpPr/>
          <p:nvPr/>
        </p:nvGrpSpPr>
        <p:grpSpPr>
          <a:xfrm>
            <a:off x="7640757" y="4790399"/>
            <a:ext cx="2087434" cy="700806"/>
            <a:chOff x="1366967" y="2437855"/>
            <a:chExt cx="2087434" cy="700806"/>
          </a:xfrm>
        </p:grpSpPr>
        <p:sp>
          <p:nvSpPr>
            <p:cNvPr id="78" name="文本框 77"/>
            <p:cNvSpPr txBox="1"/>
            <p:nvPr/>
          </p:nvSpPr>
          <p:spPr>
            <a:xfrm>
              <a:off x="1366967" y="2757403"/>
              <a:ext cx="2087434" cy="381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Tomcat</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Nginx</a:t>
              </a:r>
              <a:endPar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79" name="矩形 78"/>
            <p:cNvSpPr/>
            <p:nvPr/>
          </p:nvSpPr>
          <p:spPr>
            <a:xfrm>
              <a:off x="1822286" y="2437855"/>
              <a:ext cx="1176797" cy="417358"/>
            </a:xfrm>
            <a:prstGeom prst="rect">
              <a:avLst/>
            </a:prstGeom>
          </p:spPr>
          <p:txBody>
            <a:bodyPr wrap="none">
              <a:spAutoFit/>
            </a:bodyPr>
            <a:lstStyle/>
            <a:p>
              <a:pPr lvl="0" algn="ctr">
                <a:lnSpc>
                  <a:spcPct val="130000"/>
                </a:lnSpc>
              </a:pPr>
              <a:r>
                <a:rPr lang="en-US" altLang="zh-CN" b="1" dirty="0">
                  <a:solidFill>
                    <a:schemeClr val="accent1"/>
                  </a:solidFill>
                  <a:latin typeface="微软雅黑" panose="020B0503020204020204" charset="-122"/>
                  <a:ea typeface="微软雅黑" panose="020B0503020204020204" charset="-122"/>
                  <a:cs typeface="微软雅黑" panose="020B0503020204020204" charset="-122"/>
                </a:rPr>
                <a:t>Web</a:t>
              </a:r>
              <a:r>
                <a:rPr lang="zh-CN" altLang="en-US" b="1" dirty="0">
                  <a:solidFill>
                    <a:schemeClr val="accent1"/>
                  </a:solidFill>
                  <a:latin typeface="微软雅黑" panose="020B0503020204020204" charset="-122"/>
                  <a:ea typeface="微软雅黑" panose="020B0503020204020204" charset="-122"/>
                  <a:cs typeface="微软雅黑" panose="020B0503020204020204" charset="-122"/>
                </a:rPr>
                <a:t>容器</a:t>
              </a:r>
              <a:endParaRPr lang="zh-CN" altLang="en-US" b="1" dirty="0">
                <a:solidFill>
                  <a:schemeClr val="accent1"/>
                </a:solidFill>
                <a:latin typeface="微软雅黑" panose="020B0503020204020204" charset="-122"/>
                <a:ea typeface="微软雅黑" panose="020B0503020204020204" charset="-122"/>
                <a:cs typeface="微软雅黑" panose="020B0503020204020204" charset="-122"/>
              </a:endParaRPr>
            </a:p>
          </p:txBody>
        </p:sp>
      </p:grpSp>
      <p:pic>
        <p:nvPicPr>
          <p:cNvPr id="3" name="图片 2" descr="logo"/>
          <p:cNvPicPr>
            <a:picLocks noChangeAspect="1"/>
          </p:cNvPicPr>
          <p:nvPr/>
        </p:nvPicPr>
        <p:blipFill>
          <a:blip r:embed="rId1"/>
          <a:stretch>
            <a:fillRect/>
          </a:stretch>
        </p:blipFill>
        <p:spPr>
          <a:xfrm>
            <a:off x="5932805" y="2710815"/>
            <a:ext cx="890270" cy="77216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5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5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5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5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Lst>
</file>

<file path=ppt/tags/tag5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5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Lst>
</file>

<file path=ppt/tags/tag5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Lst>
</file>

<file path=ppt/tags/tag5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Lst>
</file>

<file path=ppt/tags/tag5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5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53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ags/tag5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Lst>
</file>

<file path=ppt/tags/tag5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Lst>
</file>

<file path=ppt/tags/tag5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6"/>
  <p:tag name="KSO_WM_UNIT_LAYERLEVEL" val="1"/>
  <p:tag name="KSO_WM_TAG_VERSION" val="1.0"/>
  <p:tag name="KSO_WM_BEAUTIFY_FLAG" val="#wm#"/>
  <p:tag name="KSO_WM_UNIT_TYPE" val="i"/>
  <p:tag name="KSO_WM_UNIT_INDEX" val="6"/>
</p:tagLst>
</file>

<file path=ppt/tags/tag5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UNIT_TYPE" val="i"/>
  <p:tag name="KSO_WM_UNIT_INDEX" val="5"/>
</p:tagLst>
</file>

<file path=ppt/tags/tag5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7"/>
  <p:tag name="KSO_WM_UNIT_LAYERLEVEL" val="1"/>
  <p:tag name="KSO_WM_TAG_VERSION" val="1.0"/>
  <p:tag name="KSO_WM_BEAUTIFY_FLAG" val="#wm#"/>
  <p:tag name="KSO_WM_UNIT_TYPE" val="i"/>
  <p:tag name="KSO_WM_UNIT_INDEX" val="7"/>
</p:tagLst>
</file>

<file path=ppt/tags/tag5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8"/>
  <p:tag name="KSO_WM_UNIT_LAYERLEVEL" val="1"/>
  <p:tag name="KSO_WM_TAG_VERSION" val="1.0"/>
  <p:tag name="KSO_WM_BEAUTIFY_FLAG" val="#wm#"/>
  <p:tag name="KSO_WM_UNIT_TYPE" val="i"/>
  <p:tag name="KSO_WM_UNIT_INDEX" val="8"/>
</p:tagLst>
</file>

<file path=ppt/tags/tag5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0"/>
  <p:tag name="KSO_WM_UNIT_LAYERLEVEL" val="1"/>
  <p:tag name="KSO_WM_TAG_VERSION" val="1.0"/>
  <p:tag name="KSO_WM_BEAUTIFY_FLAG" val="#wm#"/>
  <p:tag name="KSO_WM_UNIT_TYPE" val="i"/>
  <p:tag name="KSO_WM_UNIT_INDEX" val="10"/>
</p:tagLst>
</file>

<file path=ppt/tags/tag5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9"/>
  <p:tag name="KSO_WM_UNIT_LAYERLEVEL" val="1"/>
  <p:tag name="KSO_WM_TAG_VERSION" val="1.0"/>
  <p:tag name="KSO_WM_BEAUTIFY_FLAG" val="#wm#"/>
  <p:tag name="KSO_WM_UNIT_TYPE" val="i"/>
  <p:tag name="KSO_WM_UNIT_INDEX" val="9"/>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5"/>
  <p:tag name="KSO_WM_UNIT_LAYERLEVEL" val="1"/>
  <p:tag name="KSO_WM_TAG_VERSION" val="1.0"/>
  <p:tag name="KSO_WM_BEAUTIFY_FLAG" val="#wm#"/>
  <p:tag name="KSO_WM_SLIDE_BACKGROUND_TYPE" val="navigation"/>
  <p:tag name="KSO_WM_SLIDE_BK_DARK_LIGHT" val="2"/>
  <p:tag name="KSO_WM_UNIT_TYPE" val="i"/>
  <p:tag name="KSO_WM_UNIT_INDEX" val="35"/>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7"/>
  <p:tag name="KSO_WM_UNIT_LAYERLEVEL" val="1"/>
  <p:tag name="KSO_WM_TAG_VERSION" val="1.0"/>
  <p:tag name="KSO_WM_BEAUTIFY_FLAG" val="#wm#"/>
  <p:tag name="KSO_WM_SLIDE_BACKGROUND_TYPE" val="navigation"/>
  <p:tag name="KSO_WM_SLIDE_BK_DARK_LIGHT" val="2"/>
  <p:tag name="KSO_WM_UNIT_TYPE" val="i"/>
  <p:tag name="KSO_WM_UNIT_INDEX" val="37"/>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5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5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5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5"/>
  <p:tag name="KSO_WM_UNIT_LAYERLEVEL" val="1"/>
  <p:tag name="KSO_WM_TAG_VERSION" val="1.0"/>
  <p:tag name="KSO_WM_BEAUTIFY_FLAG" val="#wm#"/>
  <p:tag name="KSO_WM_UNIT_TYPE" val="i"/>
  <p:tag name="KSO_WM_UNIT_INDEX" val="35"/>
</p:tagLst>
</file>

<file path=ppt/tags/tag5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6"/>
  <p:tag name="KSO_WM_UNIT_LAYERLEVEL" val="1"/>
  <p:tag name="KSO_WM_TAG_VERSION" val="1.0"/>
  <p:tag name="KSO_WM_BEAUTIFY_FLAG" val="#wm#"/>
  <p:tag name="KSO_WM_UNIT_TYPE" val="i"/>
  <p:tag name="KSO_WM_UNIT_INDEX" val="36"/>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6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6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61"/>
  <p:tag name="KSO_WM_TEMPLATE_THUMBS_INDEX" val="1、4、7、8、9、10、11、12、13、14、15"/>
  <p:tag name="KSO_WM_TEMPLATE_MASTER_THUMB_INDEX" val="18"/>
</p:tagLst>
</file>

<file path=ppt/tags/tag585.xml><?xml version="1.0" encoding="utf-8"?>
<p:tagLst xmlns:p="http://schemas.openxmlformats.org/presentationml/2006/main">
  <p:tag name="KSO_WM_TEMPLATE_CATEGORY" val="custom"/>
  <p:tag name="KSO_WM_TEMPLATE_INDEX" val="20202661"/>
</p:tagLst>
</file>

<file path=ppt/tags/tag586.xml><?xml version="1.0" encoding="utf-8"?>
<p:tagLst xmlns:p="http://schemas.openxmlformats.org/presentationml/2006/main">
  <p:tag name="KSO_WM_TEMPLATE_CATEGORY" val="custom"/>
  <p:tag name="KSO_WM_TEMPLATE_INDEX" val="20202661"/>
</p:tagLst>
</file>

<file path=ppt/tags/tag587.xml><?xml version="1.0" encoding="utf-8"?>
<p:tagLst xmlns:p="http://schemas.openxmlformats.org/presentationml/2006/main">
  <p:tag name="KSO_WM_TEMPLATE_CATEGORY" val="custom"/>
  <p:tag name="KSO_WM_TEMPLATE_INDEX" val="20202661"/>
</p:tagLst>
</file>

<file path=ppt/tags/tag588.xml><?xml version="1.0" encoding="utf-8"?>
<p:tagLst xmlns:p="http://schemas.openxmlformats.org/presentationml/2006/main">
  <p:tag name="KSO_WM_TEMPLATE_CATEGORY" val="custom"/>
  <p:tag name="KSO_WM_TEMPLATE_INDEX" val="20202661"/>
</p:tagLst>
</file>

<file path=ppt/tags/tag589.xml><?xml version="1.0" encoding="utf-8"?>
<p:tagLst xmlns:p="http://schemas.openxmlformats.org/presentationml/2006/main">
  <p:tag name="KSO_WM_TEMPLATE_CATEGORY" val="custom"/>
  <p:tag name="KSO_WM_TEMPLATE_INDEX" val="2020266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0.xml><?xml version="1.0" encoding="utf-8"?>
<p:tagLst xmlns:p="http://schemas.openxmlformats.org/presentationml/2006/main">
  <p:tag name="KSO_WM_TEMPLATE_CATEGORY" val="custom"/>
  <p:tag name="KSO_WM_TEMPLATE_INDEX" val="20202661"/>
</p:tagLst>
</file>

<file path=ppt/tags/tag591.xml><?xml version="1.0" encoding="utf-8"?>
<p:tagLst xmlns:p="http://schemas.openxmlformats.org/presentationml/2006/main">
  <p:tag name="KSO_WM_TEMPLATE_CATEGORY" val="custom"/>
  <p:tag name="KSO_WM_TEMPLATE_INDEX" val="20202661"/>
</p:tagLst>
</file>

<file path=ppt/tags/tag592.xml><?xml version="1.0" encoding="utf-8"?>
<p:tagLst xmlns:p="http://schemas.openxmlformats.org/presentationml/2006/main">
  <p:tag name="KSO_WM_TEMPLATE_CATEGORY" val="custom"/>
  <p:tag name="KSO_WM_TEMPLATE_INDEX" val="20202661"/>
</p:tagLst>
</file>

<file path=ppt/tags/tag593.xml><?xml version="1.0" encoding="utf-8"?>
<p:tagLst xmlns:p="http://schemas.openxmlformats.org/presentationml/2006/main">
  <p:tag name="KSO_WM_TEMPLATE_CATEGORY" val="custom"/>
  <p:tag name="KSO_WM_TEMPLATE_INDEX" val="20202661"/>
</p:tagLst>
</file>

<file path=ppt/tags/tag594.xml><?xml version="1.0" encoding="utf-8"?>
<p:tagLst xmlns:p="http://schemas.openxmlformats.org/presentationml/2006/main">
  <p:tag name="KSO_WM_TEMPLATE_CATEGORY" val="custom"/>
  <p:tag name="KSO_WM_TEMPLATE_INDEX" val="20202661"/>
</p:tagLst>
</file>

<file path=ppt/tags/tag595.xml><?xml version="1.0" encoding="utf-8"?>
<p:tagLst xmlns:p="http://schemas.openxmlformats.org/presentationml/2006/main">
  <p:tag name="KSO_WM_TEMPLATE_CATEGORY" val="custom"/>
  <p:tag name="KSO_WM_TEMPLATE_INDEX" val="20202661"/>
</p:tagLst>
</file>

<file path=ppt/tags/tag596.xml><?xml version="1.0" encoding="utf-8"?>
<p:tagLst xmlns:p="http://schemas.openxmlformats.org/presentationml/2006/main">
  <p:tag name="KSO_WM_TEMPLATE_CATEGORY" val="custom"/>
  <p:tag name="KSO_WM_TEMPLATE_INDEX" val="20202661"/>
</p:tagLst>
</file>

<file path=ppt/tags/tag597.xml><?xml version="1.0" encoding="utf-8"?>
<p:tagLst xmlns:p="http://schemas.openxmlformats.org/presentationml/2006/main">
  <p:tag name="KSO_WM_TEMPLATE_CATEGORY" val="custom"/>
  <p:tag name="KSO_WM_TEMPLATE_INDEX" val="20202661"/>
</p:tagLst>
</file>

<file path=ppt/tags/tag598.xml><?xml version="1.0" encoding="utf-8"?>
<p:tagLst xmlns:p="http://schemas.openxmlformats.org/presentationml/2006/main">
  <p:tag name="KSO_WM_TEMPLATE_CATEGORY" val="custom"/>
  <p:tag name="KSO_WM_TEMPLATE_INDEX" val="2020266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F2F2F2"/>
      </a:dk2>
      <a:lt2>
        <a:srgbClr val="FFFFFF"/>
      </a:lt2>
      <a:accent1>
        <a:srgbClr val="40D0B8"/>
      </a:accent1>
      <a:accent2>
        <a:srgbClr val="45BDAB"/>
      </a:accent2>
      <a:accent3>
        <a:srgbClr val="4BAB9E"/>
      </a:accent3>
      <a:accent4>
        <a:srgbClr val="509892"/>
      </a:accent4>
      <a:accent5>
        <a:srgbClr val="568685"/>
      </a:accent5>
      <a:accent6>
        <a:srgbClr val="5B7378"/>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Words>
  <Application>WPS 演示</Application>
  <PresentationFormat>宽屏</PresentationFormat>
  <Paragraphs>124</Paragraphs>
  <Slides>14</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Arial</vt:lpstr>
      <vt:lpstr>Segoe UI Light</vt:lpstr>
      <vt:lpstr>微软雅黑</vt:lpstr>
      <vt:lpstr>Century Gothic</vt:lpstr>
      <vt:lpstr>Segoe UI Light</vt:lpstr>
      <vt:lpstr>Arial Unicode MS</vt:lpstr>
      <vt:lpstr>等线</vt:lpstr>
      <vt:lpstr>汉仪旗黑-85S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刘瑶</dc:creator>
  <cp:lastModifiedBy>No more</cp:lastModifiedBy>
  <cp:revision>214</cp:revision>
  <dcterms:created xsi:type="dcterms:W3CDTF">2015-09-05T08:54:00Z</dcterms:created>
  <dcterms:modified xsi:type="dcterms:W3CDTF">2019-10-21T06:51:29Z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