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339" r:id="rId2"/>
    <p:sldId id="340" r:id="rId3"/>
    <p:sldId id="360" r:id="rId4"/>
    <p:sldId id="361" r:id="rId5"/>
    <p:sldId id="362" r:id="rId6"/>
    <p:sldId id="363" r:id="rId7"/>
    <p:sldId id="364" r:id="rId8"/>
    <p:sldId id="350" r:id="rId9"/>
    <p:sldId id="365" r:id="rId10"/>
    <p:sldId id="349" r:id="rId11"/>
    <p:sldId id="366" r:id="rId12"/>
    <p:sldId id="368" r:id="rId13"/>
    <p:sldId id="367" r:id="rId14"/>
    <p:sldId id="341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42" r:id="rId25"/>
    <p:sldId id="378" r:id="rId26"/>
    <p:sldId id="380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4637" autoAdjust="0"/>
  </p:normalViewPr>
  <p:slideViewPr>
    <p:cSldViewPr>
      <p:cViewPr>
        <p:scale>
          <a:sx n="70" d="100"/>
          <a:sy n="70" d="100"/>
        </p:scale>
        <p:origin x="-273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8F6B47-9ABC-4854-8C8A-F2B11846B286}" type="datetimeFigureOut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958FD6C-1E43-4850-9642-1E772F541C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8D00-693D-41E6-B009-86AFB56BAD91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726F-BAD0-486F-B56D-6A6D662679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4804D-8369-4ED7-9417-C6DCCC9B3A20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AEF4A-B95B-4E15-84FF-FBF11F444C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1D3B9-8EAD-425A-8F0E-AA502C8CA50C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BF10BB-C767-43C1-8E68-53515B701E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1552B-F5C9-46FA-8F65-B76601218AAC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7D4E7-F7D9-4213-8013-728CA9A322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5EE05-ED7B-4FD7-82D9-BC9026C38932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D52F-D6D5-4A2D-8849-7F919928B1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1D294-45B2-4AD0-AD57-3CEB9714D99E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83C7-BA7F-4F29-916C-8ACCE72296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8C8CF-B056-4C65-BA27-2DE654147E71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6D350-668D-4FA9-9EAF-AC99EF0A3A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901A1-C5A9-4F78-B2A8-FF1A3AB39FE2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7907-B4B6-41CF-92CE-EB03CDC0D1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4DB00-9B69-4DC9-8EEF-3254AFC7F21E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D3C4-89BB-4815-B352-48F0933A6A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4D15B-F8E4-45D4-8DCF-1F0D9E40A1B1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A472D-345F-43FB-AB55-C940B685AE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C651B-3E33-4DD3-880A-676FD83671CD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FCDC-8D70-4481-AECB-1370C6FCD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1649B98-2DBB-403B-B531-12015C9491B7}" type="datetime1">
              <a:rPr lang="ru-RU"/>
              <a:pPr>
                <a:defRPr/>
              </a:pPr>
              <a:t>02.03.2016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4D81EE-0CED-43B5-848A-F79D7A09A7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Системы массового обслуживания</a:t>
            </a:r>
            <a:endParaRPr lang="ru-RU" sz="4000" dirty="0" smtClean="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379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3801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266038DE-C553-4921-8F43-0D4DC8D5ECEC}" type="slidenum">
              <a:rPr lang="ru-RU" sz="2400">
                <a:latin typeface="Calibri" pitchFamily="34" charset="0"/>
              </a:rPr>
              <a:pPr algn="r"/>
              <a:t>1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33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21088"/>
            <a:ext cx="793115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без потерь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События входа и выхода влияют на число заявок в системе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 = l + u</a:t>
            </a:r>
            <a:endParaRPr lang="ru-RU" b="1" i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системе больше заявок при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системе меньше заявок при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10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2564904"/>
            <a:ext cx="231454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861048"/>
            <a:ext cx="1728192" cy="6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653136"/>
            <a:ext cx="6485925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без потерь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11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964488" cy="260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674333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5229200"/>
            <a:ext cx="314216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5229200"/>
            <a:ext cx="318206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без потерь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12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233" y="1628800"/>
            <a:ext cx="8913767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6768752" cy="216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без потерь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13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71173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Показатели работы СМО</a:t>
            </a:r>
            <a:endParaRPr lang="ru-RU" dirty="0" smtClean="0"/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Загрузка обслуживающих каналов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Среднее число активных каналов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Коэффициент загрузки каналов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Коэффициент простоя каналов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6D2691A-AAE7-40CC-9403-70BB86E658DB}" type="slidenum">
              <a:rPr lang="ru-RU" sz="2400">
                <a:latin typeface="Calibri" pitchFamily="34" charset="0"/>
              </a:rPr>
              <a:pPr algn="r"/>
              <a:t>14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988840"/>
            <a:ext cx="209166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t="7892"/>
          <a:stretch>
            <a:fillRect/>
          </a:stretch>
        </p:blipFill>
        <p:spPr bwMode="auto">
          <a:xfrm>
            <a:off x="2987824" y="3429000"/>
            <a:ext cx="3672408" cy="115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5229199"/>
            <a:ext cx="4392488" cy="1187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Показатели работы СМО</a:t>
            </a:r>
            <a:endParaRPr lang="ru-RU" dirty="0" smtClean="0"/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Средняя длина очереди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Среднее число заявок в СМО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6D2691A-AAE7-40CC-9403-70BB86E658DB}" type="slidenum">
              <a:rPr lang="ru-RU" sz="2400">
                <a:latin typeface="Calibri" pitchFamily="34" charset="0"/>
              </a:rPr>
              <a:pPr algn="r"/>
              <a:t>15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04864"/>
            <a:ext cx="2448272" cy="99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 t="9333"/>
          <a:stretch>
            <a:fillRect/>
          </a:stretch>
        </p:blipFill>
        <p:spPr bwMode="auto">
          <a:xfrm>
            <a:off x="2771800" y="3356992"/>
            <a:ext cx="3528392" cy="114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5373216"/>
            <a:ext cx="347438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Показатели работы СМО</a:t>
            </a:r>
            <a:endParaRPr lang="ru-RU" dirty="0" smtClean="0"/>
          </a:p>
        </p:txBody>
      </p:sp>
      <p:sp>
        <p:nvSpPr>
          <p:cNvPr id="3584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Среднее время ожидания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Среднее время прохождения заявки 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6D2691A-AAE7-40CC-9403-70BB86E658DB}" type="slidenum">
              <a:rPr lang="ru-RU" sz="2400">
                <a:latin typeface="Calibri" pitchFamily="34" charset="0"/>
              </a:rPr>
              <a:pPr algn="r"/>
              <a:t>16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348880"/>
            <a:ext cx="196452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941168"/>
            <a:ext cx="1584176" cy="73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Пример 1-канальной СМО</a:t>
            </a:r>
            <a:endParaRPr lang="ru-RU" dirty="0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5850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6D2691A-AAE7-40CC-9403-70BB86E658DB}" type="slidenum">
              <a:rPr lang="ru-RU" sz="2400">
                <a:latin typeface="Calibri" pitchFamily="34" charset="0"/>
              </a:rPr>
              <a:pPr algn="r"/>
              <a:t>17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416824" cy="497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с потерями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18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902776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с потерями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Единственное отличие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Сумма не бесконечной прогрессии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19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700808"/>
            <a:ext cx="206204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348880"/>
            <a:ext cx="377184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581128"/>
            <a:ext cx="4536504" cy="19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Понятие интенсивности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Вероятность состояния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Безусловная вероятность перехода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Условная вероятность перехода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2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 t="6667"/>
          <a:stretch>
            <a:fillRect/>
          </a:stretch>
        </p:blipFill>
        <p:spPr bwMode="auto">
          <a:xfrm>
            <a:off x="4788024" y="1700808"/>
            <a:ext cx="4154605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356992"/>
            <a:ext cx="3096344" cy="127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 t="9524"/>
          <a:stretch>
            <a:fillRect/>
          </a:stretch>
        </p:blipFill>
        <p:spPr bwMode="auto">
          <a:xfrm>
            <a:off x="2987823" y="5157192"/>
            <a:ext cx="3823189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с потерями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20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84784"/>
            <a:ext cx="811528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Замкнутая СМО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21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76872"/>
            <a:ext cx="914612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Замкнутая СМО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Появляется переменная интенсивность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Второй фактор перехода не изменился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22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492896"/>
            <a:ext cx="365970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4365104"/>
            <a:ext cx="540244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Замкнутая СМО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23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008" y="1988840"/>
            <a:ext cx="892899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Сетевая теорема</a:t>
            </a:r>
            <a:endParaRPr lang="ru-RU" dirty="0" smtClean="0"/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Вероятность передачи из одного узла в другой образует матрицу вероятностей 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0F666A4-09CA-43A6-8643-15F2392D3C39}" type="slidenum">
              <a:rPr lang="ru-RU" sz="2400">
                <a:latin typeface="Calibri" pitchFamily="34" charset="0"/>
              </a:rPr>
              <a:pPr algn="r"/>
              <a:t>24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790" y="1556792"/>
            <a:ext cx="881821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509120"/>
            <a:ext cx="1296144" cy="77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5373216"/>
            <a:ext cx="1440160" cy="12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Сетевая теорема</a:t>
            </a:r>
            <a:endParaRPr lang="ru-RU" dirty="0" smtClean="0"/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Система линейна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0F666A4-09CA-43A6-8643-15F2392D3C39}" type="slidenum">
              <a:rPr lang="ru-RU" sz="2400">
                <a:latin typeface="Calibri" pitchFamily="34" charset="0"/>
              </a:rPr>
              <a:pPr algn="r"/>
              <a:t>25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2776"/>
            <a:ext cx="87439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653136"/>
            <a:ext cx="525131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Сетевая теорема</a:t>
            </a:r>
            <a:endParaRPr lang="ru-RU" dirty="0" smtClean="0"/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Вероятность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остояний сети определяется через вероятности состояний ее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втономных узлов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4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00F666A4-09CA-43A6-8643-15F2392D3C39}" type="slidenum">
              <a:rPr lang="ru-RU" sz="2400">
                <a:latin typeface="Calibri" pitchFamily="34" charset="0"/>
              </a:rPr>
              <a:pPr algn="r"/>
              <a:t>26</a:t>
            </a:fld>
            <a:endParaRPr lang="ru-RU" sz="2400">
              <a:latin typeface="Calibri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 r="50020"/>
          <a:stretch>
            <a:fillRect/>
          </a:stretch>
        </p:blipFill>
        <p:spPr bwMode="auto">
          <a:xfrm>
            <a:off x="2339752" y="1628800"/>
            <a:ext cx="4176464" cy="2467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Понятие интенсивности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условии однократности перехода на малом отрезке времени получаем: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Существует предел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тогда формула 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приходит к виду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3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485520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3140968"/>
            <a:ext cx="45365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581128"/>
            <a:ext cx="3096344" cy="1207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5733256"/>
            <a:ext cx="439463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Понятие интенсивности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Пусть фактор перехода есть время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ru-RU" baseline="-25000" dirty="0" smtClean="0">
                <a:latin typeface="Times New Roman" pitchFamily="18" charset="0"/>
                <a:cs typeface="Times New Roman" pitchFamily="18" charset="0"/>
              </a:rPr>
              <a:t>ф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вероятность «засечь» переход на наблюдаемое время есть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4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869160"/>
            <a:ext cx="81321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420888"/>
            <a:ext cx="416337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Понятие интенсивности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События отсутствия переходов есть независимые события</a:t>
            </a: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5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579147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t="20864"/>
          <a:stretch>
            <a:fillRect/>
          </a:stretch>
        </p:blipFill>
        <p:spPr bwMode="auto">
          <a:xfrm>
            <a:off x="4788024" y="5085184"/>
            <a:ext cx="18795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Понятие интенсивности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 учетом всех выражений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6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24764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933056"/>
            <a:ext cx="454850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5589240"/>
            <a:ext cx="549511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Понятие интенсивности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Найдем мат. ожидание этой случайной величины</a:t>
            </a: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7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708920"/>
            <a:ext cx="5123336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Типовые модели</a:t>
            </a:r>
            <a:endParaRPr lang="ru-RU" dirty="0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без потерь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с потерями</a:t>
            </a:r>
          </a:p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Замкнутая СМО</a:t>
            </a: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+  типовые показатели СМО моделей и способы их расчета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8</a:t>
            </a:fld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Разомкнутая СМО без потерь</a:t>
            </a:r>
            <a:endParaRPr lang="ru-RU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dirty="0"/>
          </a:p>
        </p:txBody>
      </p:sp>
      <p:sp>
        <p:nvSpPr>
          <p:cNvPr id="34826" name="Номер слайда 23"/>
          <p:cNvSpPr txBox="1">
            <a:spLocks/>
          </p:cNvSpPr>
          <p:nvPr/>
        </p:nvSpPr>
        <p:spPr bwMode="auto">
          <a:xfrm>
            <a:off x="7010400" y="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789D453F-4633-4720-A515-3ECF4C36EA8B}" type="slidenum">
              <a:rPr lang="ru-RU" sz="2400">
                <a:latin typeface="Calibri" pitchFamily="34" charset="0"/>
              </a:rPr>
              <a:pPr algn="r"/>
              <a:t>9</a:t>
            </a:fld>
            <a:endParaRPr lang="ru-RU" sz="2400" dirty="0">
              <a:latin typeface="Calibri" pitchFamily="34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905300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1128"/>
            <a:ext cx="1349091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5085184"/>
            <a:ext cx="118475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270</Words>
  <Application>Microsoft Office PowerPoint</Application>
  <PresentationFormat>Экран (4:3)</PresentationFormat>
  <Paragraphs>146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Системы массового обслуживания</vt:lpstr>
      <vt:lpstr>Понятие интенсивности</vt:lpstr>
      <vt:lpstr>Понятие интенсивности</vt:lpstr>
      <vt:lpstr>Понятие интенсивности</vt:lpstr>
      <vt:lpstr>Понятие интенсивности</vt:lpstr>
      <vt:lpstr>Понятие интенсивности</vt:lpstr>
      <vt:lpstr>Понятие интенсивности</vt:lpstr>
      <vt:lpstr>Типовые модели</vt:lpstr>
      <vt:lpstr>Разомкнутая СМО без потерь</vt:lpstr>
      <vt:lpstr>Разомкнутая СМО без потерь</vt:lpstr>
      <vt:lpstr>Разомкнутая СМО без потерь</vt:lpstr>
      <vt:lpstr>Разомкнутая СМО без потерь</vt:lpstr>
      <vt:lpstr>Разомкнутая СМО без потерь</vt:lpstr>
      <vt:lpstr>Показатели работы СМО</vt:lpstr>
      <vt:lpstr>Показатели работы СМО</vt:lpstr>
      <vt:lpstr>Показатели работы СМО</vt:lpstr>
      <vt:lpstr>Пример 1-канальной СМО</vt:lpstr>
      <vt:lpstr>Разомкнутая СМО с потерями</vt:lpstr>
      <vt:lpstr>Разомкнутая СМО с потерями</vt:lpstr>
      <vt:lpstr>Разомкнутая СМО с потерями</vt:lpstr>
      <vt:lpstr>Замкнутая СМО</vt:lpstr>
      <vt:lpstr>Замкнутая СМО</vt:lpstr>
      <vt:lpstr>Замкнутая СМО</vt:lpstr>
      <vt:lpstr>Сетевая теорема</vt:lpstr>
      <vt:lpstr>Сетевая теорема</vt:lpstr>
      <vt:lpstr>Сетевая теорема</vt:lpstr>
    </vt:vector>
  </TitlesOfParts>
  <Manager>Зеленская Е. В.</Manager>
  <Company>АИТ РИ-РтФ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Сафиуллин Н.Т.</dc:creator>
  <cp:lastModifiedBy>Nikolai</cp:lastModifiedBy>
  <cp:revision>144</cp:revision>
  <dcterms:created xsi:type="dcterms:W3CDTF">2010-05-21T13:19:53Z</dcterms:created>
  <dcterms:modified xsi:type="dcterms:W3CDTF">2016-03-02T18:30:48Z</dcterms:modified>
</cp:coreProperties>
</file>