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81" r:id="rId2"/>
    <p:sldId id="382" r:id="rId3"/>
    <p:sldId id="383" r:id="rId4"/>
    <p:sldId id="360" r:id="rId5"/>
    <p:sldId id="361" r:id="rId6"/>
    <p:sldId id="384" r:id="rId7"/>
    <p:sldId id="386" r:id="rId8"/>
    <p:sldId id="387" r:id="rId9"/>
    <p:sldId id="388" r:id="rId10"/>
    <p:sldId id="389" r:id="rId11"/>
    <p:sldId id="385" r:id="rId12"/>
    <p:sldId id="390" r:id="rId13"/>
    <p:sldId id="391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37" autoAdjust="0"/>
  </p:normalViewPr>
  <p:slideViewPr>
    <p:cSldViewPr>
      <p:cViewPr>
        <p:scale>
          <a:sx n="70" d="100"/>
          <a:sy n="70" d="100"/>
        </p:scale>
        <p:origin x="-2730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8F6B47-9ABC-4854-8C8A-F2B11846B286}" type="datetimeFigureOut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58FD6C-1E43-4850-9642-1E772F541C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8D00-693D-41E6-B009-86AFB56BAD91}" type="datetime1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5726F-BAD0-486F-B56D-6A6D662679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4804D-8369-4ED7-9417-C6DCCC9B3A20}" type="datetime1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AEF4A-B95B-4E15-84FF-FBF11F444C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D3B9-8EAD-425A-8F0E-AA502C8CA50C}" type="datetime1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F10BB-C767-43C1-8E68-53515B701E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1552B-F5C9-46FA-8F65-B76601218AAC}" type="datetime1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7D4E7-F7D9-4213-8013-728CA9A322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5EE05-ED7B-4FD7-82D9-BC9026C38932}" type="datetime1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D52F-D6D5-4A2D-8849-7F919928B1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1D294-45B2-4AD0-AD57-3CEB9714D99E}" type="datetime1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83C7-BA7F-4F29-916C-8ACCE72296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8C8CF-B056-4C65-BA27-2DE654147E71}" type="datetime1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D350-668D-4FA9-9EAF-AC99EF0A3A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901A1-C5A9-4F78-B2A8-FF1A3AB39FE2}" type="datetime1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17907-B4B6-41CF-92CE-EB03CDC0D1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4DB00-9B69-4DC9-8EEF-3254AFC7F21E}" type="datetime1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3D3C4-89BB-4815-B352-48F0933A6A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4D15B-F8E4-45D4-8DCF-1F0D9E40A1B1}" type="datetime1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A472D-345F-43FB-AB55-C940B685AE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C651B-3E33-4DD3-880A-676FD83671CD}" type="datetime1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FCDC-8D70-4481-AECB-1370C6FCDB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1649B98-2DBB-403B-B531-12015C9491B7}" type="datetime1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34D81EE-0CED-43B5-848A-F79D7A09A7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Системы массового обслуживания</a:t>
            </a:r>
            <a:endParaRPr lang="ru-RU" sz="4000" dirty="0" smtClean="0"/>
          </a:p>
        </p:txBody>
      </p:sp>
      <p:sp>
        <p:nvSpPr>
          <p:cNvPr id="3584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30912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Допущения в СМО: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Отсутствие последействия/предыстории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Всё, что происходит на интервале [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∆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], не зависит от предыстории на (-∞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Однократность переходов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∆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0 может произойти только один переход или ни одного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50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6D2691A-AAE7-40CC-9403-70BB86E658DB}" type="slidenum">
              <a:rPr lang="ru-RU" sz="2400">
                <a:latin typeface="Calibri" pitchFamily="34" charset="0"/>
              </a:rPr>
              <a:pPr algn="r"/>
              <a:t>1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5445224"/>
            <a:ext cx="400626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Установившиеся вероятности концевых состояний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10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3663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Стационарные вероятности состояний</a:t>
            </a:r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Их уст. вероятность равна нулю, то есть такие состояния при достаточно большом времени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наблюдаемы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11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772816"/>
            <a:ext cx="1584176" cy="1997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420888"/>
            <a:ext cx="295712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Стационарные вероятности состояний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12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8892480" cy="134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717032"/>
            <a:ext cx="23423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717032"/>
            <a:ext cx="254291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437112"/>
            <a:ext cx="3888432" cy="137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 cstate="print"/>
          <a:srcRect r="4545"/>
          <a:stretch>
            <a:fillRect/>
          </a:stretch>
        </p:blipFill>
        <p:spPr bwMode="auto">
          <a:xfrm>
            <a:off x="5076056" y="4293096"/>
            <a:ext cx="36004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Стационарные вероятности состояний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13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757826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797152"/>
            <a:ext cx="206631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Системы массового обслуживания</a:t>
            </a:r>
            <a:endParaRPr lang="ru-RU" sz="4000" dirty="0" smtClean="0"/>
          </a:p>
        </p:txBody>
      </p:sp>
      <p:sp>
        <p:nvSpPr>
          <p:cNvPr id="3584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Вероятности состояний: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Установившиеся вероятности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Стационарные вероятности</a:t>
            </a: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50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6D2691A-AAE7-40CC-9403-70BB86E658DB}" type="slidenum">
              <a:rPr lang="ru-RU" sz="2400">
                <a:latin typeface="Calibri" pitchFamily="34" charset="0"/>
              </a:rPr>
              <a:pPr algn="r"/>
              <a:t>2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8333"/>
          <a:stretch>
            <a:fillRect/>
          </a:stretch>
        </p:blipFill>
        <p:spPr bwMode="auto">
          <a:xfrm>
            <a:off x="1763688" y="2924944"/>
            <a:ext cx="635270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797152"/>
            <a:ext cx="250742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 установившегося графа</a:t>
            </a:r>
            <a:endParaRPr lang="ru-RU" dirty="0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3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5616624" cy="475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2736304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Определение установившихся и стационарных вероятностей состояний</a:t>
            </a:r>
            <a:endParaRPr lang="ru-RU" dirty="0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646736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Установившиеся вероятности не концевых состояний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Установившиеся вероятности входа в концевые состояния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={z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концевые состояния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 концевые состояния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4</a:t>
            </a:fld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Установившиеся вероятности не концевых состояний</a:t>
            </a:r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Их уст. вероятность равна нулю, то есть такие состояния при достаточно большом времени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наблюдаемы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5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916832"/>
            <a:ext cx="366062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97152"/>
            <a:ext cx="894175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Установившиеся вероятности концевых состояний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6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84784"/>
            <a:ext cx="4968552" cy="4168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805264"/>
            <a:ext cx="68835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Установившиеся вероятности концевых состояний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7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646357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365104"/>
            <a:ext cx="2448272" cy="104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Установившиеся вероятности концевых состояний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8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140968"/>
            <a:ext cx="8267534" cy="329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700808"/>
            <a:ext cx="452398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Установившиеся вероятности концевых состояний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9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556792"/>
            <a:ext cx="33718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509120"/>
            <a:ext cx="6192688" cy="205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177</Words>
  <Application>Microsoft Office PowerPoint</Application>
  <PresentationFormat>Экран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Системы массового обслуживания</vt:lpstr>
      <vt:lpstr>Системы массового обслуживания</vt:lpstr>
      <vt:lpstr>Пример установившегося графа</vt:lpstr>
      <vt:lpstr>Определение установившихся и стационарных вероятностей состояний</vt:lpstr>
      <vt:lpstr>Установившиеся вероятности не концевых состояний</vt:lpstr>
      <vt:lpstr>Установившиеся вероятности концевых состояний</vt:lpstr>
      <vt:lpstr>Установившиеся вероятности концевых состояний</vt:lpstr>
      <vt:lpstr>Установившиеся вероятности концевых состояний</vt:lpstr>
      <vt:lpstr>Установившиеся вероятности концевых состояний</vt:lpstr>
      <vt:lpstr>Установившиеся вероятности концевых состояний</vt:lpstr>
      <vt:lpstr>Стационарные вероятности состояний</vt:lpstr>
      <vt:lpstr>Стационарные вероятности состояний</vt:lpstr>
      <vt:lpstr>Стационарные вероятности состояний</vt:lpstr>
    </vt:vector>
  </TitlesOfParts>
  <Manager>Зеленская Е. В.</Manager>
  <Company>АИТ РИ-РтФ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Сафиуллин Н.Т.</dc:creator>
  <cp:lastModifiedBy>Nikolai</cp:lastModifiedBy>
  <cp:revision>151</cp:revision>
  <dcterms:created xsi:type="dcterms:W3CDTF">2010-05-21T13:19:53Z</dcterms:created>
  <dcterms:modified xsi:type="dcterms:W3CDTF">2016-03-09T10:23:42Z</dcterms:modified>
</cp:coreProperties>
</file>