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30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431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19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4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920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296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136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51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80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760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25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074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01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17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15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17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443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C722AA-F66A-4A06-B9EA-92EDC7AB2829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0D3B-C645-4626-9BDC-9F5927AB13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0570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.trai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nsole.aws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50D3A-B8FE-48AD-B78C-CE5B3AC9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BACF0-B2D9-48AA-8481-CBF016D4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930400"/>
            <a:ext cx="507840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F3FA-A7EF-4236-9942-8BA43E5D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Free Tier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25093-CB44-4779-A9C4-8876795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87" y="2116326"/>
            <a:ext cx="10227025" cy="4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156-77AD-479E-98C8-93F44EFB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training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6BE9-D6DA-4E25-ADCB-8029A4C6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</a:t>
            </a:r>
            <a:r>
              <a:rPr lang="en-ZA" dirty="0">
                <a:hlinkClick r:id="rId2"/>
              </a:rPr>
              <a:t>https://www.aws.training/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73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13C0-0022-4C6D-B7F8-86D91AA9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8DE4-696C-47CF-9CFE-6A311DC5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Amazon?</a:t>
            </a:r>
          </a:p>
          <a:p>
            <a:r>
              <a:rPr lang="en-US" dirty="0"/>
              <a:t>What is AWS?</a:t>
            </a:r>
          </a:p>
          <a:p>
            <a:r>
              <a:rPr lang="en-US" dirty="0"/>
              <a:t>AWS Services</a:t>
            </a:r>
          </a:p>
          <a:p>
            <a:r>
              <a:rPr lang="en-US" dirty="0"/>
              <a:t>AWS Components</a:t>
            </a:r>
          </a:p>
          <a:p>
            <a:r>
              <a:rPr lang="en-ZA" dirty="0"/>
              <a:t>AWS Regions</a:t>
            </a:r>
          </a:p>
          <a:p>
            <a:r>
              <a:rPr lang="en-ZA" dirty="0"/>
              <a:t>Why AWS</a:t>
            </a:r>
          </a:p>
          <a:p>
            <a:r>
              <a:rPr lang="en-ZA" dirty="0"/>
              <a:t>How to access AWS services</a:t>
            </a:r>
          </a:p>
          <a:p>
            <a:r>
              <a:rPr lang="en-ZA" dirty="0"/>
              <a:t>AWS Free Tier</a:t>
            </a:r>
          </a:p>
          <a:p>
            <a:r>
              <a:rPr lang="en-ZA" dirty="0"/>
              <a:t>AWS training</a:t>
            </a:r>
          </a:p>
        </p:txBody>
      </p:sp>
    </p:spTree>
    <p:extLst>
      <p:ext uri="{BB962C8B-B14F-4D97-AF65-F5344CB8AC3E}">
        <p14:creationId xmlns:p14="http://schemas.microsoft.com/office/powerpoint/2010/main" val="379474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893A07-F287-40F0-92CA-4922371A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Amazon?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F9294-A7AD-4A05-91FC-9700DDEC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world’s largest online retailer</a:t>
            </a:r>
          </a:p>
          <a:p>
            <a:r>
              <a:rPr lang="en-US" dirty="0"/>
              <a:t>Founded in 1994 by Jeff Bezos</a:t>
            </a:r>
          </a:p>
          <a:p>
            <a:r>
              <a:rPr lang="en-US" dirty="0"/>
              <a:t>Headquartered in Seattle, Washington</a:t>
            </a:r>
          </a:p>
          <a:p>
            <a:r>
              <a:rPr lang="en-US" dirty="0"/>
              <a:t>Had revenues of 48 billion in 2011</a:t>
            </a:r>
          </a:p>
          <a:p>
            <a:r>
              <a:rPr lang="en-US" dirty="0"/>
              <a:t>Did not show a profit until 2001</a:t>
            </a:r>
          </a:p>
          <a:p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3B535-94FA-4915-B2B2-0F3227D5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3447"/>
            <a:ext cx="4858933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752B-490C-44B3-BAD1-9A8D93C4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360B-00CC-4C40-82C6-B6D8C6F0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is Amazon’s umbrella description of all of their web-based technology services.</a:t>
            </a:r>
          </a:p>
          <a:p>
            <a:r>
              <a:rPr lang="en-ZA" dirty="0"/>
              <a:t>AWS offers cloud computing (</a:t>
            </a:r>
            <a:r>
              <a:rPr lang="en-US" dirty="0"/>
              <a:t>SaaS, </a:t>
            </a:r>
            <a:r>
              <a:rPr lang="en-US" dirty="0" err="1"/>
              <a:t>Paas</a:t>
            </a:r>
            <a:r>
              <a:rPr lang="en-US" dirty="0"/>
              <a:t>,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/>
              <a:t>Staas</a:t>
            </a:r>
            <a:r>
              <a:rPr lang="en-US" dirty="0"/>
              <a:t>, Naas)</a:t>
            </a:r>
          </a:p>
          <a:p>
            <a:r>
              <a:rPr lang="en-US" dirty="0"/>
              <a:t>Main services offered by AWS:</a:t>
            </a:r>
          </a:p>
          <a:p>
            <a:pPr lvl="1"/>
            <a:r>
              <a:rPr lang="en-US" dirty="0"/>
              <a:t>Amazon Elastic Compute Cloud (EC2)</a:t>
            </a:r>
          </a:p>
          <a:p>
            <a:pPr lvl="1"/>
            <a:r>
              <a:rPr lang="en-US" dirty="0"/>
              <a:t>Amazon Simple Storage Service (S3)</a:t>
            </a:r>
          </a:p>
          <a:p>
            <a:pPr lvl="1"/>
            <a:r>
              <a:rPr lang="en-US" dirty="0"/>
              <a:t>Amazon Relational Database Service (RDS)</a:t>
            </a:r>
          </a:p>
          <a:p>
            <a:pPr lvl="1"/>
            <a:r>
              <a:rPr lang="en-US" dirty="0"/>
              <a:t>Amazon Elastic Block Storage (EBS)</a:t>
            </a:r>
          </a:p>
          <a:p>
            <a:pPr lvl="1"/>
            <a:r>
              <a:rPr lang="en-US" dirty="0"/>
              <a:t>Amazon Simple Queue Service (SQS)</a:t>
            </a:r>
          </a:p>
          <a:p>
            <a:pPr lvl="1"/>
            <a:r>
              <a:rPr lang="en-US" dirty="0"/>
              <a:t>Amazon Virtual Private Cloud (VPC)</a:t>
            </a:r>
          </a:p>
          <a:p>
            <a:endParaRPr lang="en-US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796CC-267F-4928-B661-73B5BED9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82" y="3231715"/>
            <a:ext cx="5561556" cy="35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D09F8B-497D-479E-8772-2B4517F6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9423FE-B693-4912-9F2A-0346A641E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Compute</a:t>
            </a:r>
          </a:p>
          <a:p>
            <a:pPr marL="0" indent="0">
              <a:buNone/>
            </a:pPr>
            <a:r>
              <a:rPr lang="en-US" dirty="0"/>
              <a:t>Scale to meet your application demands, whether one server or a larger cluster. Choose from 10+ instance sizes and a variety of operating systems.</a:t>
            </a:r>
          </a:p>
          <a:p>
            <a:pPr marL="0" indent="0">
              <a:buNone/>
            </a:pPr>
            <a:r>
              <a:rPr lang="en-US" dirty="0"/>
              <a:t>e.g. Amazon Elastic Compute Cloud (EC2)</a:t>
            </a:r>
          </a:p>
          <a:p>
            <a:pPr marL="0" indent="0">
              <a:buNone/>
            </a:pPr>
            <a:r>
              <a:rPr lang="en-US" b="1" dirty="0"/>
              <a:t>Storage </a:t>
            </a:r>
          </a:p>
          <a:p>
            <a:pPr marL="0" indent="0">
              <a:buNone/>
            </a:pPr>
            <a:r>
              <a:rPr lang="en-US" dirty="0"/>
              <a:t>Utilize cost-effective solutions for storing and retrieving any amount of data, anytime and anywhere.</a:t>
            </a:r>
          </a:p>
          <a:p>
            <a:pPr marL="0" indent="0">
              <a:buNone/>
            </a:pPr>
            <a:r>
              <a:rPr lang="en-US" dirty="0"/>
              <a:t>e.g. Amazon Simple Storage Service (S3)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9FA7C-AE5E-4C84-A8E0-94DD9B7C89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Database</a:t>
            </a:r>
          </a:p>
          <a:p>
            <a:pPr marL="0" indent="0">
              <a:buNone/>
            </a:pPr>
            <a:r>
              <a:rPr lang="en-US" dirty="0"/>
              <a:t>Leverage scalable database solutions, from managed MySQL or Oracle, hosted enterprise database software, or non relational database solutions.</a:t>
            </a:r>
          </a:p>
          <a:p>
            <a:r>
              <a:rPr lang="en-US" dirty="0"/>
              <a:t>e.g. Amazon Relational Database Service (RDS)</a:t>
            </a:r>
          </a:p>
          <a:p>
            <a:pPr marL="0" indent="0">
              <a:buNone/>
            </a:pPr>
            <a:r>
              <a:rPr lang="en-ZA" b="1" dirty="0"/>
              <a:t>Networking</a:t>
            </a:r>
          </a:p>
          <a:p>
            <a:pPr marL="0" indent="0">
              <a:buNone/>
            </a:pPr>
            <a:r>
              <a:rPr lang="en-ZA" dirty="0"/>
              <a:t>Customize and control your network resources, both inside and outside the cloud.</a:t>
            </a:r>
          </a:p>
          <a:p>
            <a:pPr marL="0" indent="0">
              <a:buNone/>
            </a:pPr>
            <a:r>
              <a:rPr lang="en-ZA" dirty="0"/>
              <a:t>e.g. </a:t>
            </a:r>
            <a:r>
              <a:rPr lang="en-US" dirty="0"/>
              <a:t>Amazon Virtual Private Cloud (VPC)</a:t>
            </a:r>
            <a:endParaRPr lang="en-ZA" dirty="0"/>
          </a:p>
          <a:p>
            <a:pPr marL="0" indent="0">
              <a:buNone/>
            </a:pP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00485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93544F-9DC8-470D-B0B4-4FCA0184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Components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B43DC-DCF2-447E-9BD8-56144053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– store : disappears with the instance (transient)</a:t>
            </a:r>
          </a:p>
          <a:p>
            <a:r>
              <a:rPr lang="en-US" dirty="0"/>
              <a:t>Block storage: SAN-like, persists across time</a:t>
            </a:r>
          </a:p>
          <a:p>
            <a:r>
              <a:rPr lang="en-US" dirty="0"/>
              <a:t>S3 is independent of an instance: for archival purposes: vault: store it now and retrieve it at a later date </a:t>
            </a:r>
          </a:p>
          <a:p>
            <a:r>
              <a:rPr lang="en-US" dirty="0"/>
              <a:t>Amazon: </a:t>
            </a:r>
            <a:r>
              <a:rPr lang="en-US" dirty="0" err="1"/>
              <a:t>SimpleDB</a:t>
            </a:r>
            <a:r>
              <a:rPr lang="en-US" dirty="0"/>
              <a:t>: Relational database better than MySQL or Oracle for reliability.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540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FFD2-1CB0-407A-884D-7BCE4402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  <a:br>
              <a:rPr lang="en-US" dirty="0"/>
            </a:br>
            <a:r>
              <a:rPr lang="en-US" sz="1800" dirty="0"/>
              <a:t>11 regions, 28 availability zones (1 to 6 data centers)…</a:t>
            </a:r>
            <a:br>
              <a:rPr lang="en-US" sz="1800" dirty="0"/>
            </a:br>
            <a:r>
              <a:rPr lang="en-US" sz="1800" dirty="0"/>
              <a:t>1.4 million servers worldwide!!</a:t>
            </a:r>
            <a:endParaRPr lang="en-ZA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6687E0-DE32-43B3-BFB1-D77ED63C4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451" y="1941534"/>
            <a:ext cx="9782827" cy="47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D3F2-170C-4A7D-8718-8D707BDA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AWS?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D2975-A0B4-402C-99E6-B0A042C34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Low Cost</a:t>
            </a:r>
          </a:p>
          <a:p>
            <a:pPr marL="0" indent="0">
              <a:buNone/>
            </a:pPr>
            <a:r>
              <a:rPr lang="en-US" dirty="0"/>
              <a:t>Pay-as-you go, no upfront expenses or long-term commitments.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Instant Elasticity</a:t>
            </a:r>
          </a:p>
          <a:p>
            <a:pPr marL="0" indent="0">
              <a:buNone/>
            </a:pPr>
            <a:r>
              <a:rPr lang="en-US" dirty="0"/>
              <a:t>Instantly deploy your applications. Scale resources up or down based on demand.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23041F-0FBD-4FE4-B641-536D7F2E59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and Flexible</a:t>
            </a:r>
          </a:p>
          <a:p>
            <a:pPr marL="0" indent="0">
              <a:buNone/>
            </a:pPr>
            <a:r>
              <a:rPr lang="en-US" dirty="0"/>
              <a:t>If it runs in a data center, it can run on AWS. You have full control.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Secure</a:t>
            </a:r>
          </a:p>
          <a:p>
            <a:pPr marL="0" indent="0">
              <a:buNone/>
            </a:pPr>
            <a:r>
              <a:rPr lang="en-US" dirty="0"/>
              <a:t>Utilize a secure technology platform built and managed by Amazon.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0790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ADDD8-D633-47AE-8141-9C137B13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AWS services (EC2, RDS, S3, VPC, SQS, EBS, </a:t>
            </a:r>
            <a:r>
              <a:rPr lang="en-US" dirty="0" err="1"/>
              <a:t>SimpleDB</a:t>
            </a:r>
            <a:r>
              <a:rPr lang="en-US" dirty="0"/>
              <a:t>)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BA620-2D6F-490E-BD44-BA470017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AWS console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http://console.aws.amazon.com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ElasticFox</a:t>
            </a:r>
            <a:r>
              <a:rPr lang="en-US" dirty="0"/>
              <a:t> </a:t>
            </a:r>
            <a:r>
              <a:rPr lang="en-US" dirty="0" err="1"/>
              <a:t>firefox</a:t>
            </a:r>
            <a:r>
              <a:rPr lang="en-US" dirty="0"/>
              <a:t> plugin</a:t>
            </a:r>
          </a:p>
          <a:p>
            <a:r>
              <a:rPr lang="en-US" dirty="0"/>
              <a:t>The amazon command line tool</a:t>
            </a:r>
          </a:p>
        </p:txBody>
      </p:sp>
    </p:spTree>
    <p:extLst>
      <p:ext uri="{BB962C8B-B14F-4D97-AF65-F5344CB8AC3E}">
        <p14:creationId xmlns:p14="http://schemas.microsoft.com/office/powerpoint/2010/main" val="388535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454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Amazon Web Services</vt:lpstr>
      <vt:lpstr>Overview</vt:lpstr>
      <vt:lpstr>What is Amazon?</vt:lpstr>
      <vt:lpstr>What is AWS?</vt:lpstr>
      <vt:lpstr>AWS Services</vt:lpstr>
      <vt:lpstr>AWS Components</vt:lpstr>
      <vt:lpstr>AWS Regions 11 regions, 28 availability zones (1 to 6 data centers)… 1.4 million servers worldwide!!</vt:lpstr>
      <vt:lpstr>Why AWS?</vt:lpstr>
      <vt:lpstr>How to access AWS services (EC2, RDS, S3, VPC, SQS, EBS, SimpleDB)</vt:lpstr>
      <vt:lpstr>AWS Free Tier</vt:lpstr>
      <vt:lpstr>AWS training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Tiro Nathane</dc:creator>
  <cp:lastModifiedBy>Tiro Nathane</cp:lastModifiedBy>
  <cp:revision>14</cp:revision>
  <dcterms:created xsi:type="dcterms:W3CDTF">2019-04-08T20:52:37Z</dcterms:created>
  <dcterms:modified xsi:type="dcterms:W3CDTF">2019-04-08T23:09:51Z</dcterms:modified>
</cp:coreProperties>
</file>