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64"/>
    <p:restoredTop sz="94650"/>
  </p:normalViewPr>
  <p:slideViewPr>
    <p:cSldViewPr snapToGrid="0" snapToObjects="1">
      <p:cViewPr>
        <p:scale>
          <a:sx n="54" d="100"/>
          <a:sy n="54" d="100"/>
        </p:scale>
        <p:origin x="392" y="1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7E9A-63E0-5547-BEB0-B33BA2A304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5D1C-0CF2-FC40-B353-432132E72D38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52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7E9A-63E0-5547-BEB0-B33BA2A304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5D1C-0CF2-FC40-B353-432132E72D38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80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7E9A-63E0-5547-BEB0-B33BA2A304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5D1C-0CF2-FC40-B353-432132E72D38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22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7E9A-63E0-5547-BEB0-B33BA2A304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5D1C-0CF2-FC40-B353-432132E72D38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35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7E9A-63E0-5547-BEB0-B33BA2A304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5D1C-0CF2-FC40-B353-432132E72D38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34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7E9A-63E0-5547-BEB0-B33BA2A304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5D1C-0CF2-FC40-B353-432132E72D38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60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7E9A-63E0-5547-BEB0-B33BA2A304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5D1C-0CF2-FC40-B353-432132E72D38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054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7E9A-63E0-5547-BEB0-B33BA2A304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5D1C-0CF2-FC40-B353-432132E72D38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456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7E9A-63E0-5547-BEB0-B33BA2A304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5D1C-0CF2-FC40-B353-432132E72D38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597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7E9A-63E0-5547-BEB0-B33BA2A304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5D1C-0CF2-FC40-B353-432132E72D38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668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7E9A-63E0-5547-BEB0-B33BA2A304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5D1C-0CF2-FC40-B353-432132E72D38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72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formatet för bakgrundsrubriken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7E9A-63E0-5547-BEB0-B33BA2A3047F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85D1C-0CF2-FC40-B353-432132E72D38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67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832077"/>
            <a:ext cx="9144000" cy="2387600"/>
          </a:xfrm>
        </p:spPr>
        <p:txBody>
          <a:bodyPr/>
          <a:lstStyle/>
          <a:p>
            <a:r>
              <a:rPr lang="en-US" dirty="0" err="1" smtClean="0">
                <a:latin typeface="Cordia New" charset="0"/>
                <a:ea typeface="Cordia New" charset="0"/>
                <a:cs typeface="Cordia New" charset="0"/>
              </a:rPr>
              <a:t>MyLife</a:t>
            </a:r>
            <a:endParaRPr lang="en-US" dirty="0">
              <a:latin typeface="Cordia New" charset="0"/>
              <a:ea typeface="Cordia New" charset="0"/>
              <a:cs typeface="Cordia New" charset="0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sv-SE" dirty="0" smtClean="0">
                <a:latin typeface="Cordia New" charset="0"/>
                <a:ea typeface="Cordia New" charset="0"/>
                <a:cs typeface="Cordia New" charset="0"/>
              </a:rPr>
              <a:t>Medical journal.</a:t>
            </a:r>
            <a:endParaRPr lang="sv-SE" dirty="0">
              <a:latin typeface="Cordia New" charset="0"/>
              <a:ea typeface="Cordia New" charset="0"/>
              <a:cs typeface="Cordia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650124"/>
          </a:xfrm>
        </p:spPr>
        <p:txBody>
          <a:bodyPr/>
          <a:lstStyle/>
          <a:p>
            <a:pPr algn="ctr"/>
            <a:r>
              <a:rPr lang="sv-SE" dirty="0" smtClean="0">
                <a:latin typeface="Cordia New" charset="0"/>
                <a:ea typeface="Cordia New" charset="0"/>
                <a:cs typeface="Cordia New" charset="0"/>
              </a:rPr>
              <a:t>Problem</a:t>
            </a:r>
            <a:endParaRPr lang="sv-SE" dirty="0">
              <a:latin typeface="Cordia New" charset="0"/>
              <a:ea typeface="Cordia New" charset="0"/>
              <a:cs typeface="Cordia New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639560" y="2935704"/>
            <a:ext cx="4116672" cy="344858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dia New" charset="0"/>
                <a:ea typeface="Cordia New" charset="0"/>
                <a:cs typeface="Cordia New" charset="0"/>
              </a:rPr>
              <a:t>Barriers and miscommunications </a:t>
            </a:r>
          </a:p>
          <a:p>
            <a:r>
              <a:rPr lang="en-US" dirty="0" smtClean="0">
                <a:latin typeface="Cordia New" charset="0"/>
                <a:ea typeface="Cordia New" charset="0"/>
                <a:cs typeface="Cordia New" charset="0"/>
              </a:rPr>
              <a:t>In-house or home treatment</a:t>
            </a:r>
            <a:endParaRPr lang="en-US" dirty="0">
              <a:latin typeface="Cordia New" charset="0"/>
              <a:ea typeface="Cordia New" charset="0"/>
              <a:cs typeface="Cordia New" charset="0"/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82" y="1650124"/>
            <a:ext cx="4714018" cy="336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650124"/>
          </a:xfrm>
        </p:spPr>
        <p:txBody>
          <a:bodyPr/>
          <a:lstStyle/>
          <a:p>
            <a:pPr algn="ctr"/>
            <a:r>
              <a:rPr lang="sv-SE" dirty="0" smtClean="0">
                <a:latin typeface="Cordia New" charset="0"/>
                <a:ea typeface="Cordia New" charset="0"/>
                <a:cs typeface="Cordia New" charset="0"/>
              </a:rPr>
              <a:t>Solution</a:t>
            </a:r>
            <a:endParaRPr lang="sv-SE" dirty="0">
              <a:latin typeface="Cordia New" charset="0"/>
              <a:ea typeface="Cordia New" charset="0"/>
              <a:cs typeface="Cordia New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293544" y="2579327"/>
            <a:ext cx="3709639" cy="3887075"/>
          </a:xfrm>
        </p:spPr>
        <p:txBody>
          <a:bodyPr/>
          <a:lstStyle/>
          <a:p>
            <a:r>
              <a:rPr lang="en-US" dirty="0" err="1" smtClean="0">
                <a:latin typeface="Cordia New" charset="0"/>
                <a:ea typeface="Cordia New" charset="0"/>
                <a:cs typeface="Cordia New" charset="0"/>
              </a:rPr>
              <a:t>MyLife’s</a:t>
            </a:r>
            <a:r>
              <a:rPr lang="en-US" dirty="0" smtClean="0">
                <a:latin typeface="Cordia New" charset="0"/>
                <a:ea typeface="Cordia New" charset="0"/>
                <a:cs typeface="Cordia New" charset="0"/>
              </a:rPr>
              <a:t> calendar function chronicles patient issues. </a:t>
            </a:r>
          </a:p>
          <a:p>
            <a:r>
              <a:rPr lang="en-US" dirty="0" err="1" smtClean="0">
                <a:latin typeface="Cordia New" charset="0"/>
                <a:ea typeface="Cordia New" charset="0"/>
                <a:cs typeface="Cordia New" charset="0"/>
              </a:rPr>
              <a:t>Emojis</a:t>
            </a:r>
            <a:r>
              <a:rPr lang="en-US" dirty="0" smtClean="0">
                <a:latin typeface="Cordia New" charset="0"/>
                <a:ea typeface="Cordia New" charset="0"/>
                <a:cs typeface="Cordia New" charset="0"/>
              </a:rPr>
              <a:t> are used as feeling and symptoms indicators.</a:t>
            </a:r>
            <a:endParaRPr lang="en-US" dirty="0">
              <a:latin typeface="Cordia New" charset="0"/>
              <a:ea typeface="Cordia New" charset="0"/>
              <a:cs typeface="Cordia New" charset="0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35314"/>
            <a:ext cx="2476622" cy="4405086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622" y="1335314"/>
            <a:ext cx="2476622" cy="44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650124"/>
          </a:xfrm>
        </p:spPr>
        <p:txBody>
          <a:bodyPr/>
          <a:lstStyle/>
          <a:p>
            <a:pPr algn="ctr"/>
            <a:r>
              <a:rPr lang="sv-SE" dirty="0" err="1" smtClean="0">
                <a:latin typeface="Cordia New" charset="0"/>
                <a:ea typeface="Cordia New" charset="0"/>
                <a:cs typeface="Cordia New" charset="0"/>
              </a:rPr>
              <a:t>Users</a:t>
            </a:r>
            <a:endParaRPr lang="sv-SE" dirty="0">
              <a:latin typeface="Cordia New" charset="0"/>
              <a:ea typeface="Cordia New" charset="0"/>
              <a:cs typeface="Cordia New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262925" y="2581091"/>
            <a:ext cx="3709639" cy="4351338"/>
          </a:xfrm>
        </p:spPr>
        <p:txBody>
          <a:bodyPr/>
          <a:lstStyle/>
          <a:p>
            <a:r>
              <a:rPr lang="en-US" dirty="0" smtClean="0">
                <a:latin typeface="Cordia New" charset="0"/>
                <a:ea typeface="Cordia New" charset="0"/>
                <a:cs typeface="Cordia New" charset="0"/>
              </a:rPr>
              <a:t>Symptoms backed with evidentiary support. </a:t>
            </a:r>
          </a:p>
          <a:p>
            <a:r>
              <a:rPr lang="en-US" dirty="0" smtClean="0">
                <a:latin typeface="Cordia New" charset="0"/>
                <a:ea typeface="Cordia New" charset="0"/>
                <a:cs typeface="Cordia New" charset="0"/>
              </a:rPr>
              <a:t>The evolution is documented on the calendar.</a:t>
            </a:r>
            <a:endParaRPr lang="en-US" dirty="0">
              <a:latin typeface="Cordia New" charset="0"/>
              <a:ea typeface="Cordia New" charset="0"/>
              <a:cs typeface="Cordia New" charset="0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35315"/>
            <a:ext cx="2476622" cy="4405084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622" y="1335315"/>
            <a:ext cx="2476622" cy="440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650124"/>
          </a:xfrm>
        </p:spPr>
        <p:txBody>
          <a:bodyPr/>
          <a:lstStyle/>
          <a:p>
            <a:pPr algn="ctr"/>
            <a:r>
              <a:rPr lang="sv-SE" dirty="0" err="1" smtClean="0">
                <a:latin typeface="Cordia New" charset="0"/>
                <a:ea typeface="Cordia New" charset="0"/>
                <a:cs typeface="Cordia New" charset="0"/>
              </a:rPr>
              <a:t>Scalability</a:t>
            </a:r>
            <a:endParaRPr lang="sv-SE" dirty="0">
              <a:latin typeface="Cordia New" charset="0"/>
              <a:ea typeface="Cordia New" charset="0"/>
              <a:cs typeface="Cordia New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72458" y="2654329"/>
            <a:ext cx="3888828" cy="355364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dia New" charset="0"/>
                <a:ea typeface="Cordia New" charset="0"/>
                <a:cs typeface="Cordia New" charset="0"/>
              </a:rPr>
              <a:t>Eliminating the language barrier</a:t>
            </a:r>
          </a:p>
          <a:p>
            <a:r>
              <a:rPr lang="en-US" dirty="0" err="1" smtClean="0">
                <a:latin typeface="Cordia New" charset="0"/>
                <a:ea typeface="Cordia New" charset="0"/>
                <a:cs typeface="Cordia New" charset="0"/>
              </a:rPr>
              <a:t>Emojis</a:t>
            </a:r>
            <a:r>
              <a:rPr lang="en-US" dirty="0" smtClean="0">
                <a:latin typeface="Cordia New" charset="0"/>
                <a:ea typeface="Cordia New" charset="0"/>
                <a:cs typeface="Cordia New" charset="0"/>
              </a:rPr>
              <a:t> </a:t>
            </a:r>
          </a:p>
          <a:p>
            <a:r>
              <a:rPr lang="en-US" dirty="0" smtClean="0">
                <a:latin typeface="Cordia New" charset="0"/>
                <a:ea typeface="Cordia New" charset="0"/>
                <a:cs typeface="Cordia New" charset="0"/>
              </a:rPr>
              <a:t>Patient controlled data</a:t>
            </a:r>
            <a:endParaRPr lang="en-US" dirty="0">
              <a:latin typeface="Cordia New" charset="0"/>
              <a:ea typeface="Cordia New" charset="0"/>
              <a:cs typeface="Cordia New" charset="0"/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07" y="1884308"/>
            <a:ext cx="5147063" cy="317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" y="4547938"/>
            <a:ext cx="12191999" cy="1650124"/>
          </a:xfrm>
        </p:spPr>
        <p:txBody>
          <a:bodyPr/>
          <a:lstStyle/>
          <a:p>
            <a:pPr algn="ctr"/>
            <a:r>
              <a:rPr lang="sv-SE" dirty="0" err="1" smtClean="0">
                <a:latin typeface="Cordia New" charset="0"/>
                <a:ea typeface="Cordia New" charset="0"/>
                <a:cs typeface="Cordia New" charset="0"/>
              </a:rPr>
              <a:t>Thank</a:t>
            </a:r>
            <a:r>
              <a:rPr lang="sv-SE" dirty="0" smtClean="0">
                <a:latin typeface="Cordia New" charset="0"/>
                <a:ea typeface="Cordia New" charset="0"/>
                <a:cs typeface="Cordia New" charset="0"/>
              </a:rPr>
              <a:t> </a:t>
            </a:r>
            <a:r>
              <a:rPr lang="sv-SE" dirty="0" err="1" smtClean="0">
                <a:latin typeface="Cordia New" charset="0"/>
                <a:ea typeface="Cordia New" charset="0"/>
                <a:cs typeface="Cordia New" charset="0"/>
              </a:rPr>
              <a:t>you</a:t>
            </a:r>
            <a:r>
              <a:rPr lang="sv-SE" dirty="0" smtClean="0">
                <a:latin typeface="Cordia New" charset="0"/>
                <a:ea typeface="Cordia New" charset="0"/>
                <a:cs typeface="Cordia New" charset="0"/>
              </a:rPr>
              <a:t> for </a:t>
            </a:r>
            <a:r>
              <a:rPr lang="sv-SE" dirty="0" err="1" smtClean="0">
                <a:latin typeface="Cordia New" charset="0"/>
                <a:ea typeface="Cordia New" charset="0"/>
                <a:cs typeface="Cordia New" charset="0"/>
              </a:rPr>
              <a:t>your</a:t>
            </a:r>
            <a:r>
              <a:rPr lang="sv-SE" dirty="0" smtClean="0">
                <a:latin typeface="Cordia New" charset="0"/>
                <a:ea typeface="Cordia New" charset="0"/>
                <a:cs typeface="Cordia New" charset="0"/>
              </a:rPr>
              <a:t> </a:t>
            </a:r>
            <a:r>
              <a:rPr lang="sv-SE" dirty="0" err="1" smtClean="0">
                <a:latin typeface="Cordia New" charset="0"/>
                <a:ea typeface="Cordia New" charset="0"/>
                <a:cs typeface="Cordia New" charset="0"/>
              </a:rPr>
              <a:t>time</a:t>
            </a:r>
            <a:r>
              <a:rPr lang="sv-SE" dirty="0" smtClean="0">
                <a:latin typeface="Cordia New" charset="0"/>
                <a:ea typeface="Cordia New" charset="0"/>
                <a:cs typeface="Cordia New" charset="0"/>
              </a:rPr>
              <a:t>!</a:t>
            </a:r>
            <a:endParaRPr lang="sv-SE" dirty="0">
              <a:latin typeface="Cordia New" charset="0"/>
              <a:ea typeface="Cordia New" charset="0"/>
              <a:cs typeface="Cordia New" charset="0"/>
            </a:endParaRP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744" y="1259236"/>
            <a:ext cx="6436512" cy="37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59</Words>
  <Application>Microsoft Macintosh PowerPoint</Application>
  <PresentationFormat>Bredbild</PresentationFormat>
  <Paragraphs>16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Cordia New</vt:lpstr>
      <vt:lpstr>Arial</vt:lpstr>
      <vt:lpstr>Office-tema</vt:lpstr>
      <vt:lpstr>MyLife</vt:lpstr>
      <vt:lpstr>Problem</vt:lpstr>
      <vt:lpstr>Solution</vt:lpstr>
      <vt:lpstr>Users</vt:lpstr>
      <vt:lpstr>Scalability</vt:lpstr>
      <vt:lpstr>Thank you for your time!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Title</dc:title>
  <dc:creator>Emilio Viscarra Hellberg</dc:creator>
  <cp:lastModifiedBy>Emilio Viscarra Hellberg</cp:lastModifiedBy>
  <cp:revision>10</cp:revision>
  <dcterms:created xsi:type="dcterms:W3CDTF">2019-09-17T14:57:44Z</dcterms:created>
  <dcterms:modified xsi:type="dcterms:W3CDTF">2019-09-17T16:41:45Z</dcterms:modified>
</cp:coreProperties>
</file>