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Quicksa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Quicksa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2334296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2334296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233429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233429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233429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233429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2334296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2334296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2334296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2334296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2334296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2334296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233429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233429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2334296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02334296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02334296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02334296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Expyro 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🐉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Limit food waste through smart meal suggestions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Future work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Remind users about expiring foods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Suggest shopping list to complement expiring food items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Smart suggestions based on user preferences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Connect with your neighbours for sustainable dinner parties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🔥 The i</a:t>
            </a: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dea in short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Offer a platform that suggest meals based on what’s expiring in your fridge to reduce food waste in your home.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🍟 How?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By connecting with Mathem, Linas matkasse and other online food stores, users will smoothly sync their food purchases in the Expyro app.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Using this data, Expyro will suggest </a:t>
            </a: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nutritious</a:t>
            </a: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 meals based on what’s expiring.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The user can always add any food items bought in a physical store by swiftly scanning its </a:t>
            </a: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receipt or adding it manually</a:t>
            </a: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463"/>
            <a:ext cx="9144001" cy="45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618"/>
            <a:ext cx="9144000" cy="473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5836225" y="153265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490"/>
            <a:ext cx="8520601" cy="492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5836225" y="153265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68282"/>
            <a:ext cx="8520577" cy="5006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5836225" y="153265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91" y="0"/>
            <a:ext cx="86802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5836225" y="153265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2" y="0"/>
            <a:ext cx="87340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