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C8FD5-0A39-4F96-999B-8A8802444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Modèle commande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DEE32-7651-4478-9A37-E230A4A17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Par Allemand </a:t>
            </a:r>
            <a:r>
              <a:rPr lang="fr-CH" dirty="0" err="1"/>
              <a:t>adrien</a:t>
            </a:r>
            <a:r>
              <a:rPr lang="fr-CH" dirty="0"/>
              <a:t>, </a:t>
            </a:r>
            <a:r>
              <a:rPr lang="fr-CH" dirty="0" err="1"/>
              <a:t>amrani</a:t>
            </a:r>
            <a:r>
              <a:rPr lang="fr-CH" dirty="0"/>
              <a:t> </a:t>
            </a:r>
            <a:r>
              <a:rPr lang="fr-CH" dirty="0" err="1"/>
              <a:t>kamil</a:t>
            </a:r>
            <a:r>
              <a:rPr lang="fr-CH" dirty="0"/>
              <a:t>, </a:t>
            </a:r>
            <a:r>
              <a:rPr lang="fr-CH" dirty="0" err="1"/>
              <a:t>guidoux</a:t>
            </a:r>
            <a:r>
              <a:rPr lang="fr-CH" dirty="0"/>
              <a:t> </a:t>
            </a:r>
            <a:r>
              <a:rPr lang="fr-CH" dirty="0" err="1"/>
              <a:t>vincent</a:t>
            </a:r>
            <a:r>
              <a:rPr lang="fr-CH" dirty="0"/>
              <a:t>, hochet guillaume et </a:t>
            </a:r>
            <a:r>
              <a:rPr lang="fr-CH" dirty="0" err="1"/>
              <a:t>krug</a:t>
            </a:r>
            <a:r>
              <a:rPr lang="fr-CH" dirty="0"/>
              <a:t> </a:t>
            </a:r>
            <a:r>
              <a:rPr lang="fr-CH" dirty="0" err="1"/>
              <a:t>loyse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1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8189-6681-487C-8CB2-9A49442C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45CB5-C5BB-472B-940C-80EB71E3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Demonstration</a:t>
            </a:r>
            <a:endParaRPr lang="fr-CH" dirty="0"/>
          </a:p>
          <a:p>
            <a:r>
              <a:rPr lang="fr-CH" dirty="0"/>
              <a:t>Détails d’implémentation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90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BD3A4-B6F7-4036-84DC-6213F2FB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Détails d’implémentation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4229CD-9286-474C-B7C5-62EF5A72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57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9ADFE-C788-4D84-AF12-2F32E5FA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EE34C-968B-48C0-AB44-677B6BA7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Sleve</a:t>
            </a:r>
            <a:r>
              <a:rPr lang="fr-CH" dirty="0"/>
              <a:t> The Warrior</a:t>
            </a:r>
          </a:p>
          <a:p>
            <a:r>
              <a:rPr lang="fr-CH" dirty="0"/>
              <a:t>The Old </a:t>
            </a:r>
            <a:r>
              <a:rPr lang="fr-CH" dirty="0" err="1"/>
              <a:t>Waarior</a:t>
            </a:r>
            <a:endParaRPr lang="fr-CH" dirty="0"/>
          </a:p>
          <a:p>
            <a:r>
              <a:rPr lang="fr-CH" dirty="0"/>
              <a:t>The Old </a:t>
            </a:r>
            <a:r>
              <a:rPr lang="fr-CH" dirty="0" err="1"/>
              <a:t>Crumbling</a:t>
            </a:r>
            <a:endParaRPr lang="fr-CH" dirty="0"/>
          </a:p>
          <a:p>
            <a:r>
              <a:rPr lang="fr-CH" dirty="0"/>
              <a:t>The </a:t>
            </a:r>
            <a:r>
              <a:rPr lang="fr-CH" dirty="0" err="1"/>
              <a:t>Presticious</a:t>
            </a:r>
            <a:r>
              <a:rPr lang="fr-CH" dirty="0"/>
              <a:t> Archer</a:t>
            </a:r>
          </a:p>
          <a:p>
            <a:r>
              <a:rPr lang="fr-CH" dirty="0"/>
              <a:t>The Psy Cat</a:t>
            </a:r>
          </a:p>
        </p:txBody>
      </p:sp>
    </p:spTree>
    <p:extLst>
      <p:ext uri="{BB962C8B-B14F-4D97-AF65-F5344CB8AC3E}">
        <p14:creationId xmlns:p14="http://schemas.microsoft.com/office/powerpoint/2010/main" val="175648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40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Modèle commande</vt:lpstr>
      <vt:lpstr>sommaire</vt:lpstr>
      <vt:lpstr>Détails d’implémentation</vt:lpstr>
      <vt:lpstr>Rôles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commande</dc:title>
  <dc:creator>Guidoux Vincent</dc:creator>
  <cp:lastModifiedBy>Guidoux Vincent</cp:lastModifiedBy>
  <cp:revision>2</cp:revision>
  <dcterms:created xsi:type="dcterms:W3CDTF">2018-06-06T12:44:57Z</dcterms:created>
  <dcterms:modified xsi:type="dcterms:W3CDTF">2018-06-06T12:51:12Z</dcterms:modified>
</cp:coreProperties>
</file>