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78" r:id="rId2"/>
    <p:sldId id="256" r:id="rId3"/>
    <p:sldId id="257" r:id="rId4"/>
    <p:sldId id="277" r:id="rId5"/>
    <p:sldId id="279" r:id="rId6"/>
    <p:sldId id="258" r:id="rId7"/>
    <p:sldId id="259" r:id="rId8"/>
    <p:sldId id="270" r:id="rId9"/>
    <p:sldId id="260" r:id="rId10"/>
    <p:sldId id="264" r:id="rId11"/>
    <p:sldId id="266" r:id="rId12"/>
    <p:sldId id="267" r:id="rId13"/>
    <p:sldId id="276" r:id="rId14"/>
    <p:sldId id="263" r:id="rId15"/>
    <p:sldId id="262" r:id="rId16"/>
    <p:sldId id="271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39243-2EF6-4A9B-AACE-592CBC9F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Notre jeu -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529FB-EF61-4177-B304-C7AB5FF6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fr-CH" sz="3200" dirty="0"/>
              <a:t>2 joueurs  -  4 Unités  - 3 Sorts </a:t>
            </a:r>
          </a:p>
          <a:p>
            <a:endParaRPr lang="fr-CH" sz="3200" dirty="0"/>
          </a:p>
          <a:p>
            <a:r>
              <a:rPr lang="fr-CH" sz="3200" dirty="0"/>
              <a:t>Devinez les choix de votre adversaire </a:t>
            </a:r>
          </a:p>
          <a:p>
            <a:endParaRPr lang="fr-CH" sz="3200" dirty="0"/>
          </a:p>
          <a:p>
            <a:r>
              <a:rPr lang="fr-CH" sz="3200" dirty="0"/>
              <a:t>Choisissez vos actions</a:t>
            </a:r>
          </a:p>
          <a:p>
            <a:endParaRPr lang="fr-CH" sz="3200" dirty="0"/>
          </a:p>
          <a:p>
            <a:r>
              <a:rPr lang="fr-CH" sz="3200" dirty="0"/>
              <a:t>Exécutez … et espérez</a:t>
            </a:r>
          </a:p>
          <a:p>
            <a:endParaRPr lang="fr-CH" dirty="0"/>
          </a:p>
          <a:p>
            <a:endParaRPr lang="fr-CH" dirty="0"/>
          </a:p>
          <a:p>
            <a:pPr marL="450000" lvl="1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9045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38D88-ECE1-4D1A-8B42-41374BCF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Notre Jeu -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A7245-7A84-46AB-AE30-0CB8FE86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1518"/>
            <a:ext cx="5279475" cy="188498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CH" dirty="0"/>
          </a:p>
          <a:p>
            <a:r>
              <a:rPr lang="fr-CH" sz="2800" dirty="0"/>
              <a:t>Choisissez une carte à activer</a:t>
            </a:r>
            <a:endParaRPr lang="fr-CH" sz="3200" dirty="0"/>
          </a:p>
          <a:p>
            <a:pPr marL="36900" indent="0">
              <a:buNone/>
            </a:pPr>
            <a:endParaRPr lang="fr-CH" sz="3200" dirty="0"/>
          </a:p>
          <a:p>
            <a:pPr marL="36900" indent="0">
              <a:buNone/>
            </a:pPr>
            <a:endParaRPr lang="fr-CH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A01041-FD13-4BB2-8226-6175434C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24" y="2819611"/>
            <a:ext cx="4460565" cy="3042866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75E72BF-B94A-4FA0-A5BE-EE2B09F53D7F}"/>
              </a:ext>
            </a:extLst>
          </p:cNvPr>
          <p:cNvSpPr txBox="1">
            <a:spLocks/>
          </p:cNvSpPr>
          <p:nvPr/>
        </p:nvSpPr>
        <p:spPr>
          <a:xfrm>
            <a:off x="4658893" y="3738617"/>
            <a:ext cx="10353762" cy="20258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  <a:p>
            <a:pPr marL="36900" indent="0">
              <a:buNone/>
            </a:pP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8CBABD-4DFB-4A5D-B61A-C4DE1374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11" y="2828156"/>
            <a:ext cx="3981295" cy="304188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166495-C527-42FD-8681-F3314F98C483}"/>
              </a:ext>
            </a:extLst>
          </p:cNvPr>
          <p:cNvSpPr txBox="1">
            <a:spLocks/>
          </p:cNvSpPr>
          <p:nvPr/>
        </p:nvSpPr>
        <p:spPr>
          <a:xfrm>
            <a:off x="6539963" y="1138805"/>
            <a:ext cx="5279475" cy="1980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fr-CH" sz="2800" dirty="0"/>
          </a:p>
          <a:p>
            <a:r>
              <a:rPr lang="fr-CH" sz="2800" dirty="0"/>
              <a:t> Choisissez une action de l’unité</a:t>
            </a:r>
          </a:p>
          <a:p>
            <a:endParaRPr lang="fr-CH" sz="3200" dirty="0"/>
          </a:p>
          <a:p>
            <a:pPr marL="36900" indent="0">
              <a:buFont typeface="Wingdings 2" charset="2"/>
              <a:buNone/>
            </a:pPr>
            <a:endParaRPr lang="fr-CH" sz="3200" dirty="0"/>
          </a:p>
          <a:p>
            <a:pPr marL="36900" indent="0">
              <a:buFont typeface="Wingdings 2" charset="2"/>
              <a:buNone/>
            </a:pP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131999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F11B4-A458-41EC-8529-7C510A54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Notre Jeu -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32E5E-CF13-41CE-BAD9-DB752F33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95" y="1050951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CH" sz="3200" dirty="0"/>
          </a:p>
          <a:p>
            <a:r>
              <a:rPr lang="fr-CH" sz="3200" dirty="0"/>
              <a:t>Cacher ou révéler la liste d’actions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1FD683-8998-4F3B-A7E2-6E2A20C2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38" y="2572325"/>
            <a:ext cx="2383717" cy="36909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AE3C59-8DE4-4CB3-8BA3-342B64E6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75" y="2904833"/>
            <a:ext cx="2799052" cy="278188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452D8D3-C123-40DE-8A15-3FA32CE271B6}"/>
              </a:ext>
            </a:extLst>
          </p:cNvPr>
          <p:cNvCxnSpPr/>
          <p:nvPr/>
        </p:nvCxnSpPr>
        <p:spPr>
          <a:xfrm>
            <a:off x="4932218" y="4417783"/>
            <a:ext cx="1062182" cy="0"/>
          </a:xfrm>
          <a:prstGeom prst="straightConnector1">
            <a:avLst/>
          </a:prstGeom>
          <a:ln w="762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1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B29D-7DFC-479D-BE9F-33E4F954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59" y="2791374"/>
            <a:ext cx="10353762" cy="970450"/>
          </a:xfrm>
        </p:spPr>
        <p:txBody>
          <a:bodyPr/>
          <a:lstStyle/>
          <a:p>
            <a:r>
              <a:rPr lang="fr-CH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9047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17501-0D49-4E24-A537-1B916E10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UML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FED84C8-6A11-422E-98ED-D203E56A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99" y="1580050"/>
            <a:ext cx="7300353" cy="47385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1">
                <a:lumMod val="9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280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47368-8832-4DD9-9FB1-7A0C1C55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B2623A-69D3-4068-8B29-47C1F3F5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874" y="2151135"/>
            <a:ext cx="5422034" cy="33537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DD71DA-1942-4047-BEC8-F5C80D2B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1" y="2315892"/>
            <a:ext cx="5284347" cy="3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8B265-2683-4661-B57C-BBA869C2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UML Commande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B7977A-34F5-4E26-BEA2-78B4A901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10285" y="2066343"/>
            <a:ext cx="5961905" cy="3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6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E5B54-4D58-484E-92CA-D1C4158E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ICard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4A7D58-F789-4346-88DB-52EB384E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90" y="1697755"/>
            <a:ext cx="7628571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08BDB07-C8F6-4EB8-9269-06D8810B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2" y="1627763"/>
            <a:ext cx="3790476" cy="4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F0974B-7552-421C-9BDD-F32950E7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44" y="1627763"/>
            <a:ext cx="5585714" cy="4600000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CA1847D1-2A54-4219-89E6-5D4390E6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Unit &amp; </a:t>
            </a:r>
            <a:r>
              <a:rPr lang="fr-CH" dirty="0" err="1"/>
              <a:t>Spell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564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B29D-7DFC-479D-BE9F-33E4F954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59" y="2791374"/>
            <a:ext cx="10353762" cy="970450"/>
          </a:xfrm>
        </p:spPr>
        <p:txBody>
          <a:bodyPr/>
          <a:lstStyle/>
          <a:p>
            <a:r>
              <a:rPr lang="fr-CH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6E1A0-3291-4FE5-B7C9-281943CB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786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3E6F1-C3D3-4F12-B029-08015E48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627274" cy="2022284"/>
          </a:xfrm>
        </p:spPr>
        <p:txBody>
          <a:bodyPr/>
          <a:lstStyle/>
          <a:p>
            <a:r>
              <a:rPr lang="fr-CH" dirty="0"/>
              <a:t>Epic Fantasy Command </a:t>
            </a:r>
            <a:r>
              <a:rPr lang="fr-CH" dirty="0" err="1"/>
              <a:t>Battlefield</a:t>
            </a:r>
            <a:r>
              <a:rPr lang="fr-CH" dirty="0"/>
              <a:t> Of </a:t>
            </a:r>
            <a:r>
              <a:rPr lang="fr-CH" dirty="0" err="1"/>
              <a:t>Doom</a:t>
            </a:r>
            <a:r>
              <a:rPr lang="fr-CH" dirty="0"/>
              <a:t>*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BEF778-5255-4EEE-B234-51BA51DF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761" y="4030421"/>
            <a:ext cx="10326008" cy="2620418"/>
          </a:xfrm>
        </p:spPr>
        <p:txBody>
          <a:bodyPr>
            <a:normAutofit/>
          </a:bodyPr>
          <a:lstStyle/>
          <a:p>
            <a:r>
              <a:rPr lang="fr-CH" sz="2800" dirty="0"/>
              <a:t>Illustration du modèle commande</a:t>
            </a:r>
          </a:p>
          <a:p>
            <a:endParaRPr lang="fr-CH" dirty="0"/>
          </a:p>
          <a:p>
            <a:endParaRPr lang="fr-CH" dirty="0"/>
          </a:p>
          <a:p>
            <a:r>
              <a:rPr lang="fr-CH" sz="1800" dirty="0"/>
              <a:t>Présenté par:</a:t>
            </a:r>
            <a:br>
              <a:rPr lang="fr-CH" sz="1800" dirty="0"/>
            </a:br>
            <a:r>
              <a:rPr lang="fr-CH" sz="1800" dirty="0"/>
              <a:t>Adrien Allemand, Guillaume Hochet, </a:t>
            </a:r>
            <a:r>
              <a:rPr lang="fr-CH" sz="1800" dirty="0" err="1"/>
              <a:t>Kamil</a:t>
            </a:r>
            <a:r>
              <a:rPr lang="fr-CH" sz="1800" dirty="0"/>
              <a:t> </a:t>
            </a:r>
            <a:r>
              <a:rPr lang="fr-CH" sz="1800" dirty="0" err="1"/>
              <a:t>Amrani</a:t>
            </a:r>
            <a:r>
              <a:rPr lang="fr-CH" sz="1800" dirty="0"/>
              <a:t>, Loyse Krug, Vincent </a:t>
            </a:r>
            <a:r>
              <a:rPr lang="fr-CH" sz="1800" dirty="0" err="1"/>
              <a:t>Guidoux</a:t>
            </a:r>
            <a:endParaRPr lang="fr-CH" sz="1800" dirty="0"/>
          </a:p>
          <a:p>
            <a:r>
              <a:rPr lang="fr-CH" sz="1800" dirty="0"/>
              <a:t>* </a:t>
            </a:r>
            <a:r>
              <a:rPr lang="fr-CH" sz="1800" dirty="0" err="1"/>
              <a:t>including</a:t>
            </a:r>
            <a:r>
              <a:rPr lang="fr-CH" sz="1800" dirty="0"/>
              <a:t> Cats DLC</a:t>
            </a:r>
          </a:p>
        </p:txBody>
      </p:sp>
    </p:spTree>
    <p:extLst>
      <p:ext uri="{BB962C8B-B14F-4D97-AF65-F5344CB8AC3E}">
        <p14:creationId xmlns:p14="http://schemas.microsoft.com/office/powerpoint/2010/main" val="358812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B29D-7DFC-479D-BE9F-33E4F954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59" y="2791374"/>
            <a:ext cx="10353762" cy="97045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38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8E34F-656D-4DF8-9D53-69CF560A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9E22B-9283-4224-9E5E-6B13F94A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747" y="2076398"/>
            <a:ext cx="10353762" cy="4058751"/>
          </a:xfrm>
        </p:spPr>
        <p:txBody>
          <a:bodyPr>
            <a:normAutofit/>
          </a:bodyPr>
          <a:lstStyle/>
          <a:p>
            <a:r>
              <a:rPr lang="fr-CH" sz="3200" dirty="0"/>
              <a:t>Rappel modèle commande</a:t>
            </a:r>
          </a:p>
          <a:p>
            <a:r>
              <a:rPr lang="fr-CH" sz="3200" dirty="0"/>
              <a:t>Concept du jeu</a:t>
            </a:r>
          </a:p>
          <a:p>
            <a:r>
              <a:rPr lang="fr-CH" sz="3200" dirty="0"/>
              <a:t>Schéma UML</a:t>
            </a:r>
          </a:p>
          <a:p>
            <a:r>
              <a:rPr lang="fr-CH" sz="3200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386721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B29D-7DFC-479D-BE9F-33E4F954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59" y="2791374"/>
            <a:ext cx="10353762" cy="970450"/>
          </a:xfrm>
        </p:spPr>
        <p:txBody>
          <a:bodyPr/>
          <a:lstStyle/>
          <a:p>
            <a:r>
              <a:rPr lang="fr-CH" dirty="0"/>
              <a:t>MODÈLE COMMANDE</a:t>
            </a:r>
          </a:p>
        </p:txBody>
      </p:sp>
    </p:spTree>
    <p:extLst>
      <p:ext uri="{BB962C8B-B14F-4D97-AF65-F5344CB8AC3E}">
        <p14:creationId xmlns:p14="http://schemas.microsoft.com/office/powerpoint/2010/main" val="302762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48719-9E7A-4EAC-A13C-4FFD9895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Rappel – le modèle commande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22DAD6-A71B-4D90-9657-25D78074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7A1D8A-0661-4904-B27F-D86512F7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46" y="2249712"/>
            <a:ext cx="5284347" cy="3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48719-9E7A-4EAC-A13C-4FFD9895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Rappel – le modèle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BFB36-CCB9-4556-9CEC-9D81BC04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2949"/>
            <a:ext cx="10353762" cy="4058751"/>
          </a:xfrm>
        </p:spPr>
        <p:txBody>
          <a:bodyPr>
            <a:normAutofit/>
          </a:bodyPr>
          <a:lstStyle/>
          <a:p>
            <a:r>
              <a:rPr lang="fr-CH" sz="3200" dirty="0"/>
              <a:t>Détacher l’appel de fonctions de leurs sujets</a:t>
            </a:r>
          </a:p>
          <a:p>
            <a:r>
              <a:rPr lang="fr-CH" sz="3200" dirty="0"/>
              <a:t>Fournir une interface unique pour l’exécution de tâches hétérogènes</a:t>
            </a:r>
          </a:p>
          <a:p>
            <a:r>
              <a:rPr lang="fr-CH" sz="3200" dirty="0"/>
              <a:t>Différer l’ordre ou l’heure d’exécution d’une fonction en stockant son contexte dans la commande</a:t>
            </a:r>
          </a:p>
        </p:txBody>
      </p:sp>
    </p:spTree>
    <p:extLst>
      <p:ext uri="{BB962C8B-B14F-4D97-AF65-F5344CB8AC3E}">
        <p14:creationId xmlns:p14="http://schemas.microsoft.com/office/powerpoint/2010/main" val="205301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75229-D29A-4029-A1AF-8C987F1E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u="sng" dirty="0"/>
              <a:t>Rappel – le modèle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174CA-1033-47BB-9C81-A1A34DB2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795" y="1897549"/>
            <a:ext cx="10353762" cy="4058751"/>
          </a:xfrm>
        </p:spPr>
        <p:txBody>
          <a:bodyPr>
            <a:normAutofit/>
          </a:bodyPr>
          <a:lstStyle/>
          <a:p>
            <a:endParaRPr lang="fr-CH" sz="3200" dirty="0"/>
          </a:p>
          <a:p>
            <a:r>
              <a:rPr lang="fr-CH" sz="3200" dirty="0"/>
              <a:t>DO/UNDO </a:t>
            </a:r>
          </a:p>
          <a:p>
            <a:pPr marL="36900" indent="0">
              <a:buNone/>
            </a:pPr>
            <a:endParaRPr lang="fr-CH" sz="3200" dirty="0"/>
          </a:p>
          <a:p>
            <a:r>
              <a:rPr lang="fr-CH" sz="3200" dirty="0"/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249160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B29D-7DFC-479D-BE9F-33E4F954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59" y="2791374"/>
            <a:ext cx="10353762" cy="970450"/>
          </a:xfrm>
        </p:spPr>
        <p:txBody>
          <a:bodyPr/>
          <a:lstStyle/>
          <a:p>
            <a:r>
              <a:rPr lang="fr-CH" dirty="0"/>
              <a:t>CONCEPT DU JEU</a:t>
            </a:r>
          </a:p>
        </p:txBody>
      </p:sp>
    </p:spTree>
    <p:extLst>
      <p:ext uri="{BB962C8B-B14F-4D97-AF65-F5344CB8AC3E}">
        <p14:creationId xmlns:p14="http://schemas.microsoft.com/office/powerpoint/2010/main" val="20730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8DFE-2DA1-4D03-A047-03BE0DE9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5753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CH" dirty="0"/>
              <a:t>Epic Fantasy Command </a:t>
            </a:r>
            <a:r>
              <a:rPr lang="fr-CH" dirty="0" err="1"/>
              <a:t>Battlefield</a:t>
            </a:r>
            <a:r>
              <a:rPr lang="fr-CH" dirty="0"/>
              <a:t> of </a:t>
            </a:r>
            <a:r>
              <a:rPr lang="fr-CH" dirty="0" err="1"/>
              <a:t>Doom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with</a:t>
            </a:r>
            <a:r>
              <a:rPr lang="fr-CH" dirty="0"/>
              <a:t> Cat </a:t>
            </a:r>
            <a:r>
              <a:rPr lang="fr-CH" dirty="0" err="1"/>
              <a:t>extention</a:t>
            </a:r>
            <a:r>
              <a:rPr lang="fr-CH" dirty="0"/>
              <a:t>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34BEE78-E023-4EF3-A9D3-67EE5446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15" y="1502438"/>
            <a:ext cx="8320921" cy="49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9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404</TotalTime>
  <Words>145</Words>
  <Application>Microsoft Office PowerPoint</Application>
  <PresentationFormat>Grand écran</PresentationFormat>
  <Paragraphs>50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Calisto MT</vt:lpstr>
      <vt:lpstr>Trebuchet MS</vt:lpstr>
      <vt:lpstr>Wingdings 2</vt:lpstr>
      <vt:lpstr>Ardoise</vt:lpstr>
      <vt:lpstr>Présentation PowerPoint</vt:lpstr>
      <vt:lpstr>Epic Fantasy Command Battlefield Of Doom*</vt:lpstr>
      <vt:lpstr>Sommaire</vt:lpstr>
      <vt:lpstr>MODÈLE COMMANDE</vt:lpstr>
      <vt:lpstr>Rappel – le modèle commande</vt:lpstr>
      <vt:lpstr>Rappel – le modèle commande</vt:lpstr>
      <vt:lpstr>Rappel – le modèle commandes</vt:lpstr>
      <vt:lpstr>CONCEPT DU JEU</vt:lpstr>
      <vt:lpstr>Epic Fantasy Command Battlefield of Doom (with Cat extention)</vt:lpstr>
      <vt:lpstr>Notre jeu - concept</vt:lpstr>
      <vt:lpstr>Notre Jeu - concept</vt:lpstr>
      <vt:lpstr>Notre Jeu - concept</vt:lpstr>
      <vt:lpstr>IMPLEMENTATION</vt:lpstr>
      <vt:lpstr>UML</vt:lpstr>
      <vt:lpstr>Model</vt:lpstr>
      <vt:lpstr>UML Commande</vt:lpstr>
      <vt:lpstr>ICard</vt:lpstr>
      <vt:lpstr>Unit &amp; Spell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MCR - CMD</dc:title>
  <dc:creator>Adrien Allemand</dc:creator>
  <cp:lastModifiedBy>Adrien Allemand</cp:lastModifiedBy>
  <cp:revision>25</cp:revision>
  <dcterms:created xsi:type="dcterms:W3CDTF">2018-06-11T16:28:17Z</dcterms:created>
  <dcterms:modified xsi:type="dcterms:W3CDTF">2018-06-13T13:59:49Z</dcterms:modified>
</cp:coreProperties>
</file>