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2" r:id="rId2"/>
    <p:sldId id="256" r:id="rId3"/>
    <p:sldId id="275" r:id="rId4"/>
    <p:sldId id="276" r:id="rId5"/>
    <p:sldId id="287" r:id="rId6"/>
    <p:sldId id="289" r:id="rId7"/>
    <p:sldId id="277" r:id="rId8"/>
    <p:sldId id="283" r:id="rId9"/>
    <p:sldId id="288" r:id="rId10"/>
    <p:sldId id="286" r:id="rId11"/>
    <p:sldId id="278" r:id="rId12"/>
    <p:sldId id="279" r:id="rId13"/>
    <p:sldId id="28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Burns" initials="NB" lastIdx="1" clrIdx="0">
    <p:extLst>
      <p:ext uri="{19B8F6BF-5375-455C-9EA6-DF929625EA0E}">
        <p15:presenceInfo xmlns:p15="http://schemas.microsoft.com/office/powerpoint/2012/main" userId="Nicole Bur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3813-0573-46E1-A3C4-49D1FAD91D6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895B-3877-4D67-BA34-4C840265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9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scrapy.org/en/latest/intro/tutoria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docs.scrapy.org/en/latest/topics/selector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/tutorial/venv.html#tut-ven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apOvF9NVg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docs.scrapy.org/en/latest/topics/item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0A661-61C3-4F1B-B8D5-15BD5EA0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" y="320068"/>
            <a:ext cx="11642522" cy="6275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3098A-66EE-4992-894D-0099E986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5698436"/>
            <a:ext cx="2966749" cy="837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204F1A-ABEF-4CE8-9783-7C2FB39E2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337" y="490808"/>
            <a:ext cx="4564424" cy="1650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D6B07F-F851-4ABA-9C37-533088D2D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2" y="5698435"/>
            <a:ext cx="2966749" cy="832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44448-879D-40BB-BA19-46633DF9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40" y="3244334"/>
            <a:ext cx="2606217" cy="3693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2E36DE-7D07-4163-8496-D9384C1D8966}"/>
              </a:ext>
            </a:extLst>
          </p:cNvPr>
          <p:cNvSpPr txBox="1"/>
          <p:nvPr/>
        </p:nvSpPr>
        <p:spPr>
          <a:xfrm>
            <a:off x="1725428" y="3238666"/>
            <a:ext cx="26341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do more research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328151-3B9F-4DB9-A602-F86A87E77E28}"/>
              </a:ext>
            </a:extLst>
          </p:cNvPr>
          <p:cNvCxnSpPr>
            <a:cxnSpLocks/>
          </p:cNvCxnSpPr>
          <p:nvPr/>
        </p:nvCxnSpPr>
        <p:spPr>
          <a:xfrm flipH="1">
            <a:off x="8488017" y="2293533"/>
            <a:ext cx="2252871" cy="407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5E922-E8CF-4CA0-B0D6-B82E1C25BDB9}"/>
              </a:ext>
            </a:extLst>
          </p:cNvPr>
          <p:cNvCxnSpPr>
            <a:cxnSpLocks/>
          </p:cNvCxnSpPr>
          <p:nvPr/>
        </p:nvCxnSpPr>
        <p:spPr>
          <a:xfrm>
            <a:off x="4317957" y="3438955"/>
            <a:ext cx="1998953" cy="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CD50A-F4D4-4AC9-B1E1-8ECD8344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96" y="1009857"/>
            <a:ext cx="1190625" cy="809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592B8-7A50-4CD1-A73A-B728D49D7A89}"/>
              </a:ext>
            </a:extLst>
          </p:cNvPr>
          <p:cNvSpPr/>
          <p:nvPr/>
        </p:nvSpPr>
        <p:spPr>
          <a:xfrm>
            <a:off x="8986009" y="1713465"/>
            <a:ext cx="32059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They are called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spiders</a:t>
            </a:r>
            <a:r>
              <a:rPr lang="en-US" dirty="0">
                <a:solidFill>
                  <a:schemeClr val="bg1"/>
                </a:solidFill>
              </a:rPr>
              <a:t> because they crawl the web!</a:t>
            </a:r>
          </a:p>
        </p:txBody>
      </p:sp>
    </p:spTree>
    <p:extLst>
      <p:ext uri="{BB962C8B-B14F-4D97-AF65-F5344CB8AC3E}">
        <p14:creationId xmlns:p14="http://schemas.microsoft.com/office/powerpoint/2010/main" val="21813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1C44E-4F16-4997-87FB-C6D73573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244" y="2348326"/>
            <a:ext cx="1190625" cy="80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3C288-F3EE-434A-B1E9-FDB8C98EA8F2}"/>
              </a:ext>
            </a:extLst>
          </p:cNvPr>
          <p:cNvSpPr/>
          <p:nvPr/>
        </p:nvSpPr>
        <p:spPr>
          <a:xfrm>
            <a:off x="8985990" y="3105834"/>
            <a:ext cx="304559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Scrapy</a:t>
            </a:r>
            <a:r>
              <a:rPr lang="en-US" dirty="0">
                <a:solidFill>
                  <a:schemeClr val="bg1"/>
                </a:solidFill>
              </a:rPr>
              <a:t> has built in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selectors</a:t>
            </a:r>
            <a:r>
              <a:rPr lang="en-US" dirty="0">
                <a:solidFill>
                  <a:schemeClr val="bg1"/>
                </a:solidFill>
              </a:rPr>
              <a:t> to parse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F0C36-1CF4-4C95-B5A5-88F3A8403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888" y="3357648"/>
            <a:ext cx="4564424" cy="15222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D85F0-2C70-4684-A501-D1367AAD416A}"/>
              </a:ext>
            </a:extLst>
          </p:cNvPr>
          <p:cNvSpPr txBox="1"/>
          <p:nvPr/>
        </p:nvSpPr>
        <p:spPr>
          <a:xfrm>
            <a:off x="3914888" y="3402529"/>
            <a:ext cx="443984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you can use other parsing and scraping methods.  I used Python’s </a:t>
            </a:r>
            <a:r>
              <a:rPr lang="en-US" dirty="0" err="1">
                <a:solidFill>
                  <a:schemeClr val="bg1"/>
                </a:solidFill>
              </a:rPr>
              <a:t>BeautifulSoup</a:t>
            </a:r>
            <a:r>
              <a:rPr lang="en-US" dirty="0">
                <a:solidFill>
                  <a:schemeClr val="bg1"/>
                </a:solidFill>
              </a:rPr>
              <a:t> because it was the only way I could figure out how to produce all of the visual text within the body</a:t>
            </a:r>
          </a:p>
        </p:txBody>
      </p:sp>
    </p:spTree>
    <p:extLst>
      <p:ext uri="{BB962C8B-B14F-4D97-AF65-F5344CB8AC3E}">
        <p14:creationId xmlns:p14="http://schemas.microsoft.com/office/powerpoint/2010/main" val="271373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B9832F-D34C-4573-8FD7-AC0A443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05" y="3753057"/>
            <a:ext cx="1190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B9832F-D34C-4573-8FD7-AC0A443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49" y="5131283"/>
            <a:ext cx="1190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DAB68-A7BA-4A80-9E04-4474E529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92" y="956848"/>
            <a:ext cx="1190625" cy="809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C9D398-9B75-47D6-8994-D7416D2E9E5D}"/>
              </a:ext>
            </a:extLst>
          </p:cNvPr>
          <p:cNvSpPr/>
          <p:nvPr/>
        </p:nvSpPr>
        <p:spPr>
          <a:xfrm>
            <a:off x="5381398" y="1766473"/>
            <a:ext cx="32059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more accessible code,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create a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virtual environment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08291-DC63-4186-BE99-6DA7A1A1C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44" y="2032074"/>
            <a:ext cx="2674245" cy="547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2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EBDE42-F35B-4A52-8AAF-04702C21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92" y="2321822"/>
            <a:ext cx="1190625" cy="809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CA64FD-DEF6-4275-89DE-56FE89B2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6" y="3279098"/>
            <a:ext cx="4609360" cy="1892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EF950C-D246-4B17-945B-ABA81867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685" y="2914650"/>
            <a:ext cx="1257300" cy="10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69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79872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782AEE-96FD-4DCE-B365-43CB0580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92" y="3561521"/>
            <a:ext cx="1190625" cy="80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D177-A927-4AB9-A7B2-BF6BE897910F}"/>
              </a:ext>
            </a:extLst>
          </p:cNvPr>
          <p:cNvSpPr/>
          <p:nvPr/>
        </p:nvSpPr>
        <p:spPr>
          <a:xfrm>
            <a:off x="5501319" y="4186507"/>
            <a:ext cx="32059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Understand the purpose of the project to create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User Stories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0A661-61C3-4F1B-B8D5-15BD5EA0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" y="320068"/>
            <a:ext cx="11642522" cy="6275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3098A-66EE-4992-894D-0099E986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5698436"/>
            <a:ext cx="2966749" cy="837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4FF589-30BF-40F6-AE0C-DABDB741C521}"/>
              </a:ext>
            </a:extLst>
          </p:cNvPr>
          <p:cNvSpPr/>
          <p:nvPr/>
        </p:nvSpPr>
        <p:spPr>
          <a:xfrm>
            <a:off x="6191589" y="3322957"/>
            <a:ext cx="1394085" cy="2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3AF2-A93C-49F1-9332-E79D97FC5FDD}"/>
              </a:ext>
            </a:extLst>
          </p:cNvPr>
          <p:cNvSpPr/>
          <p:nvPr/>
        </p:nvSpPr>
        <p:spPr>
          <a:xfrm>
            <a:off x="7139120" y="6266445"/>
            <a:ext cx="1394085" cy="2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68A73-6865-4420-8FE5-F57BDE3128EA}"/>
              </a:ext>
            </a:extLst>
          </p:cNvPr>
          <p:cNvSpPr txBox="1"/>
          <p:nvPr/>
        </p:nvSpPr>
        <p:spPr>
          <a:xfrm>
            <a:off x="3791824" y="1140903"/>
            <a:ext cx="261745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B730E-E6F0-4436-8FE6-64C217A969F5}"/>
              </a:ext>
            </a:extLst>
          </p:cNvPr>
          <p:cNvSpPr txBox="1"/>
          <p:nvPr/>
        </p:nvSpPr>
        <p:spPr>
          <a:xfrm>
            <a:off x="5579904" y="3814568"/>
            <a:ext cx="27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------------------------------------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39CA-B1D2-4F96-B604-39050DF26252}"/>
              </a:ext>
            </a:extLst>
          </p:cNvPr>
          <p:cNvSpPr txBox="1"/>
          <p:nvPr/>
        </p:nvSpPr>
        <p:spPr>
          <a:xfrm>
            <a:off x="1630087" y="4092803"/>
            <a:ext cx="95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B2243-1982-468E-9DF5-EF3B8F480D4E}"/>
              </a:ext>
            </a:extLst>
          </p:cNvPr>
          <p:cNvSpPr txBox="1"/>
          <p:nvPr/>
        </p:nvSpPr>
        <p:spPr>
          <a:xfrm>
            <a:off x="3087150" y="4092803"/>
            <a:ext cx="1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1112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7C743-989B-4E5E-976C-FD6974BA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6" y="305873"/>
            <a:ext cx="11582618" cy="6246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3098A-66EE-4992-894D-0099E986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8" y="5621530"/>
            <a:ext cx="2966749" cy="8378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3E71E5-9803-41E7-A648-9EB48FCE1E90}"/>
              </a:ext>
            </a:extLst>
          </p:cNvPr>
          <p:cNvSpPr/>
          <p:nvPr/>
        </p:nvSpPr>
        <p:spPr>
          <a:xfrm>
            <a:off x="8309112" y="6022072"/>
            <a:ext cx="1325218" cy="418916"/>
          </a:xfrm>
          <a:prstGeom prst="rect">
            <a:avLst/>
          </a:prstGeom>
          <a:solidFill>
            <a:srgbClr val="BF1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20E5B-28F1-4453-ACD1-51660FA7D485}"/>
              </a:ext>
            </a:extLst>
          </p:cNvPr>
          <p:cNvSpPr/>
          <p:nvPr/>
        </p:nvSpPr>
        <p:spPr>
          <a:xfrm>
            <a:off x="8408504" y="3219542"/>
            <a:ext cx="1325218" cy="418916"/>
          </a:xfrm>
          <a:prstGeom prst="rect">
            <a:avLst/>
          </a:prstGeom>
          <a:solidFill>
            <a:srgbClr val="BF1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39341-2CDE-4ECC-85A1-2EEBCAD5D108}"/>
              </a:ext>
            </a:extLst>
          </p:cNvPr>
          <p:cNvSpPr txBox="1"/>
          <p:nvPr/>
        </p:nvSpPr>
        <p:spPr>
          <a:xfrm>
            <a:off x="7007192" y="12127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0449E-D046-4430-ACC5-C29A1531BB21}"/>
              </a:ext>
            </a:extLst>
          </p:cNvPr>
          <p:cNvSpPr txBox="1"/>
          <p:nvPr/>
        </p:nvSpPr>
        <p:spPr>
          <a:xfrm>
            <a:off x="8971721" y="1208710"/>
            <a:ext cx="28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a specified contact type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197EE-2EEB-46B5-B530-A8F0C29F2849}"/>
              </a:ext>
            </a:extLst>
          </p:cNvPr>
          <p:cNvSpPr txBox="1"/>
          <p:nvPr/>
        </p:nvSpPr>
        <p:spPr>
          <a:xfrm>
            <a:off x="10066421" y="499390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3A714-BBC5-482D-921D-3D44B7864F3B}"/>
              </a:ext>
            </a:extLst>
          </p:cNvPr>
          <p:cNvSpPr txBox="1"/>
          <p:nvPr/>
        </p:nvSpPr>
        <p:spPr>
          <a:xfrm>
            <a:off x="8929950" y="3887757"/>
            <a:ext cx="28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a specified contact type </a:t>
            </a:r>
          </a:p>
        </p:txBody>
      </p:sp>
    </p:spTree>
    <p:extLst>
      <p:ext uri="{BB962C8B-B14F-4D97-AF65-F5344CB8AC3E}">
        <p14:creationId xmlns:p14="http://schemas.microsoft.com/office/powerpoint/2010/main" val="15128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EC8701-D1C6-4615-8FD6-D9810CDF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4BF89-AE4E-4974-978E-FB2AAD41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40" y="5104779"/>
            <a:ext cx="1190625" cy="809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4D3EFF-FFC9-4F13-A808-5992208A13CE}"/>
              </a:ext>
            </a:extLst>
          </p:cNvPr>
          <p:cNvSpPr/>
          <p:nvPr/>
        </p:nvSpPr>
        <p:spPr>
          <a:xfrm>
            <a:off x="5527172" y="6046926"/>
            <a:ext cx="32059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Scrapy</a:t>
            </a:r>
            <a:r>
              <a:rPr lang="en-US" dirty="0">
                <a:solidFill>
                  <a:schemeClr val="bg1"/>
                </a:solidFill>
              </a:rPr>
              <a:t> uses objects called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, which are dictionary-like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D0CC-4D67-44A1-968F-5555BFB2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37" y="3054196"/>
            <a:ext cx="4564424" cy="1650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16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19C5B-7C23-431D-AB3C-B9DA2939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7" y="1238647"/>
            <a:ext cx="11308485" cy="47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6685C6-A78D-473A-AFED-0DDD48B9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1" y="5849537"/>
            <a:ext cx="2966749" cy="8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7C743-989B-4E5E-976C-FD6974BA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6" y="292620"/>
            <a:ext cx="11582618" cy="6246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64774-0E24-4790-B595-A8B9115F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16" y="1888005"/>
            <a:ext cx="4564424" cy="1650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72571E-92E9-46E4-9341-4E3E02BCF1DD}"/>
              </a:ext>
            </a:extLst>
          </p:cNvPr>
          <p:cNvCxnSpPr>
            <a:cxnSpLocks/>
          </p:cNvCxnSpPr>
          <p:nvPr/>
        </p:nvCxnSpPr>
        <p:spPr>
          <a:xfrm>
            <a:off x="5234609" y="3015879"/>
            <a:ext cx="2941982" cy="54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B8E95-AEA5-4A53-AE3A-B776CC224EC7}"/>
              </a:ext>
            </a:extLst>
          </p:cNvPr>
          <p:cNvCxnSpPr>
            <a:cxnSpLocks/>
          </p:cNvCxnSpPr>
          <p:nvPr/>
        </p:nvCxnSpPr>
        <p:spPr>
          <a:xfrm>
            <a:off x="4904758" y="3483693"/>
            <a:ext cx="3405808" cy="271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C6A99-16F7-471B-9474-5FD68EA34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7" y="5557989"/>
            <a:ext cx="2966749" cy="8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5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103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Burns</dc:creator>
  <cp:lastModifiedBy>Nicole Burns</cp:lastModifiedBy>
  <cp:revision>11</cp:revision>
  <dcterms:created xsi:type="dcterms:W3CDTF">2020-04-07T21:26:04Z</dcterms:created>
  <dcterms:modified xsi:type="dcterms:W3CDTF">2020-04-09T16:07:00Z</dcterms:modified>
</cp:coreProperties>
</file>