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6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4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0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DFE8-0A00-4788-8F13-880FFBAB8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Feedback </a:t>
            </a:r>
            <a:r>
              <a:rPr lang="en-US" sz="6000"/>
              <a:t>Web APP </a:t>
            </a:r>
            <a:r>
              <a:rPr lang="en-US" sz="6000" dirty="0"/>
              <a:t>Wire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8602F-ECDE-4691-BE6D-71C2197DF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Frontend 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een dialogue boxes">
            <a:extLst>
              <a:ext uri="{FF2B5EF4-FFF2-40B4-BE49-F238E27FC236}">
                <a16:creationId xmlns:a16="http://schemas.microsoft.com/office/drawing/2014/main" id="{A84B0F16-A665-4396-A568-CB5705645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3" r="21262" b="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9CEF-2AD1-4A64-BD5D-0CB7074D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AF44F9-B5CA-4CF4-8E3C-2692DB9D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131"/>
            <a:ext cx="12192000" cy="34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5B3466-F9F9-479C-AEBF-B62C2C29F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530" y="758825"/>
            <a:ext cx="6940824" cy="5328076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484EB-9463-4FC5-83CB-36850589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Screen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2B12B14-8AA4-4F55-8765-A2A5D5E6C2C0}"/>
              </a:ext>
            </a:extLst>
          </p:cNvPr>
          <p:cNvSpPr/>
          <p:nvPr/>
        </p:nvSpPr>
        <p:spPr>
          <a:xfrm>
            <a:off x="10483653" y="1128811"/>
            <a:ext cx="1898789" cy="1137310"/>
          </a:xfrm>
          <a:prstGeom prst="wedgeRectCallout">
            <a:avLst>
              <a:gd name="adj1" fmla="val -100397"/>
              <a:gd name="adj2" fmla="val 34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Logo for App Identification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0A16ECE-9A5E-4F20-B08E-580617C5603C}"/>
              </a:ext>
            </a:extLst>
          </p:cNvPr>
          <p:cNvSpPr/>
          <p:nvPr/>
        </p:nvSpPr>
        <p:spPr>
          <a:xfrm>
            <a:off x="10483653" y="2878097"/>
            <a:ext cx="1898789" cy="1033670"/>
          </a:xfrm>
          <a:prstGeom prst="wedgeRectCallout">
            <a:avLst>
              <a:gd name="adj1" fmla="val -101793"/>
              <a:gd name="adj2" fmla="val 15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Buttons to enter Student or Instructor Interfaces</a:t>
            </a: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2C27D652-C1A3-4212-87F6-1AAB5D337648}"/>
              </a:ext>
            </a:extLst>
          </p:cNvPr>
          <p:cNvSpPr/>
          <p:nvPr/>
        </p:nvSpPr>
        <p:spPr>
          <a:xfrm>
            <a:off x="7301551" y="3125337"/>
            <a:ext cx="3141455" cy="54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B246ECE-2749-4079-B3A6-90820FE41CFA}"/>
              </a:ext>
            </a:extLst>
          </p:cNvPr>
          <p:cNvSpPr/>
          <p:nvPr/>
        </p:nvSpPr>
        <p:spPr>
          <a:xfrm>
            <a:off x="5651355" y="3911767"/>
            <a:ext cx="1898789" cy="1033670"/>
          </a:xfrm>
          <a:prstGeom prst="wedgeRectCallout">
            <a:avLst>
              <a:gd name="adj1" fmla="val 95148"/>
              <a:gd name="adj2" fmla="val -45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for a feedback account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6A79C07F-7F06-4DEA-A2A7-4F540501F42A}"/>
              </a:ext>
            </a:extLst>
          </p:cNvPr>
          <p:cNvSpPr/>
          <p:nvPr/>
        </p:nvSpPr>
        <p:spPr>
          <a:xfrm>
            <a:off x="7432338" y="3759071"/>
            <a:ext cx="3141455" cy="54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A8E10219-BA9B-4958-B93F-A4F03E98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62" y="758825"/>
            <a:ext cx="6707711" cy="5627461"/>
          </a:xfr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30B2-5B72-4ECD-9A22-FE2768D2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216833B-CA6C-4490-9438-DF0C2FFA8357}"/>
              </a:ext>
            </a:extLst>
          </p:cNvPr>
          <p:cNvSpPr/>
          <p:nvPr/>
        </p:nvSpPr>
        <p:spPr>
          <a:xfrm>
            <a:off x="10381643" y="1434555"/>
            <a:ext cx="1543180" cy="1457227"/>
          </a:xfrm>
          <a:prstGeom prst="wedgeRectCallout">
            <a:avLst>
              <a:gd name="adj1" fmla="val -98980"/>
              <a:gd name="adj2" fmla="val 111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Login Credential Fields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870BC67-94BA-452A-8746-8ECC494FECD2}"/>
              </a:ext>
            </a:extLst>
          </p:cNvPr>
          <p:cNvSpPr/>
          <p:nvPr/>
        </p:nvSpPr>
        <p:spPr>
          <a:xfrm>
            <a:off x="5784718" y="5103002"/>
            <a:ext cx="1543180" cy="1272209"/>
          </a:xfrm>
          <a:prstGeom prst="wedgeRectCallout">
            <a:avLst>
              <a:gd name="adj1" fmla="val 137383"/>
              <a:gd name="adj2" fmla="val -7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to go to Feedback Document Screen</a:t>
            </a:r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4C59A6F5-5875-4D75-B915-7CE071865961}"/>
              </a:ext>
            </a:extLst>
          </p:cNvPr>
          <p:cNvSpPr/>
          <p:nvPr/>
        </p:nvSpPr>
        <p:spPr>
          <a:xfrm>
            <a:off x="7792872" y="4420844"/>
            <a:ext cx="2053687" cy="39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762244CE-0C94-4C1B-ADF6-2435426D1CFB}"/>
              </a:ext>
            </a:extLst>
          </p:cNvPr>
          <p:cNvSpPr/>
          <p:nvPr/>
        </p:nvSpPr>
        <p:spPr>
          <a:xfrm>
            <a:off x="7792872" y="4471101"/>
            <a:ext cx="1637731" cy="43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BECE17D5-09BB-4C13-ABE4-C6DC3EFA06A1}"/>
              </a:ext>
            </a:extLst>
          </p:cNvPr>
          <p:cNvSpPr/>
          <p:nvPr/>
        </p:nvSpPr>
        <p:spPr>
          <a:xfrm>
            <a:off x="7932434" y="4580177"/>
            <a:ext cx="1542197" cy="283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BB6432-AC74-4BCB-98D9-B044BE0CD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714" y="758825"/>
            <a:ext cx="6830387" cy="53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96D09-1B4D-448E-94F2-FBC935E0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128811"/>
            <a:ext cx="3627309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Registration Screen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96ACDE5-939B-42FD-84C3-67814EAF7365}"/>
              </a:ext>
            </a:extLst>
          </p:cNvPr>
          <p:cNvSpPr/>
          <p:nvPr/>
        </p:nvSpPr>
        <p:spPr>
          <a:xfrm>
            <a:off x="5514438" y="1576892"/>
            <a:ext cx="1928684" cy="1939936"/>
          </a:xfrm>
          <a:prstGeom prst="wedgeRectCallout">
            <a:avLst>
              <a:gd name="adj1" fmla="val 80859"/>
              <a:gd name="adj2" fmla="val 4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 to collect user information for authentication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E17A674-08CD-457E-8214-CB6C2B384139}"/>
              </a:ext>
            </a:extLst>
          </p:cNvPr>
          <p:cNvSpPr/>
          <p:nvPr/>
        </p:nvSpPr>
        <p:spPr>
          <a:xfrm>
            <a:off x="10197019" y="2374698"/>
            <a:ext cx="1236029" cy="2252870"/>
          </a:xfrm>
          <a:prstGeom prst="wedgeRectCallout">
            <a:avLst>
              <a:gd name="adj1" fmla="val -131265"/>
              <a:gd name="adj2" fmla="val 4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to submit info to user  database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42281A16-F730-43BB-A04C-1FE99E5AD2B5}"/>
              </a:ext>
            </a:extLst>
          </p:cNvPr>
          <p:cNvSpPr/>
          <p:nvPr/>
        </p:nvSpPr>
        <p:spPr>
          <a:xfrm>
            <a:off x="7872540" y="4251920"/>
            <a:ext cx="1895061" cy="3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A97C79-A604-4079-A319-C332209B3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6" r="4134"/>
          <a:stretch/>
        </p:blipFill>
        <p:spPr>
          <a:xfrm>
            <a:off x="5459104" y="758825"/>
            <a:ext cx="5650174" cy="475456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42FAF-5888-4715-9526-974BE5BF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Feedback Review and Edit Screen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8649A03-387E-4C47-9C38-5DFD88EF0A00}"/>
              </a:ext>
            </a:extLst>
          </p:cNvPr>
          <p:cNvSpPr/>
          <p:nvPr/>
        </p:nvSpPr>
        <p:spPr>
          <a:xfrm>
            <a:off x="9508435" y="136345"/>
            <a:ext cx="1789044" cy="1192695"/>
          </a:xfrm>
          <a:prstGeom prst="wedgeRectCallout">
            <a:avLst>
              <a:gd name="adj1" fmla="val -2137"/>
              <a:gd name="adj2" fmla="val 119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 with buttons for editing and review options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6896A56-C118-436E-B857-71A7965E988F}"/>
              </a:ext>
            </a:extLst>
          </p:cNvPr>
          <p:cNvSpPr/>
          <p:nvPr/>
        </p:nvSpPr>
        <p:spPr>
          <a:xfrm>
            <a:off x="7181389" y="4818714"/>
            <a:ext cx="1646410" cy="1929699"/>
          </a:xfrm>
          <a:prstGeom prst="wedgeRectCallout">
            <a:avLst>
              <a:gd name="adj1" fmla="val 15460"/>
              <a:gd name="adj2" fmla="val -70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Viewing window to read document and see feedback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04756F1-44FB-4E56-9CAE-9876A8245118}"/>
              </a:ext>
            </a:extLst>
          </p:cNvPr>
          <p:cNvSpPr/>
          <p:nvPr/>
        </p:nvSpPr>
        <p:spPr>
          <a:xfrm>
            <a:off x="9882324" y="5030317"/>
            <a:ext cx="1470992" cy="1258956"/>
          </a:xfrm>
          <a:prstGeom prst="wedgeRectCallout">
            <a:avLst>
              <a:gd name="adj1" fmla="val -83910"/>
              <a:gd name="adj2" fmla="val -109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Scroll bar to see full document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1CDE43-476A-40BA-913B-15097AE35137}"/>
              </a:ext>
            </a:extLst>
          </p:cNvPr>
          <p:cNvSpPr/>
          <p:nvPr/>
        </p:nvSpPr>
        <p:spPr>
          <a:xfrm>
            <a:off x="5104284" y="4970019"/>
            <a:ext cx="1646410" cy="1929699"/>
          </a:xfrm>
          <a:prstGeom prst="wedgeRectCallout">
            <a:avLst>
              <a:gd name="adj1" fmla="val 15460"/>
              <a:gd name="adj2" fmla="val -70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all feedback documents related to user that can be viewed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AA703D3-160A-41AA-9A0B-2F8CEF732054}"/>
              </a:ext>
            </a:extLst>
          </p:cNvPr>
          <p:cNvSpPr/>
          <p:nvPr/>
        </p:nvSpPr>
        <p:spPr>
          <a:xfrm>
            <a:off x="4861905" y="-17060"/>
            <a:ext cx="2319484" cy="1192695"/>
          </a:xfrm>
          <a:prstGeom prst="wedgeRectCallout">
            <a:avLst>
              <a:gd name="adj1" fmla="val -2137"/>
              <a:gd name="adj2" fmla="val 119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menu  for user related tasks  (logout to home button)</a:t>
            </a:r>
          </a:p>
        </p:txBody>
      </p:sp>
    </p:spTree>
    <p:extLst>
      <p:ext uri="{BB962C8B-B14F-4D97-AF65-F5344CB8AC3E}">
        <p14:creationId xmlns:p14="http://schemas.microsoft.com/office/powerpoint/2010/main" val="97943453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A3A21"/>
      </a:dk2>
      <a:lt2>
        <a:srgbClr val="E8E3E2"/>
      </a:lt2>
      <a:accent1>
        <a:srgbClr val="3BB0C5"/>
      </a:accent1>
      <a:accent2>
        <a:srgbClr val="2BB692"/>
      </a:accent2>
      <a:accent3>
        <a:srgbClr val="37B761"/>
      </a:accent3>
      <a:accent4>
        <a:srgbClr val="39B92C"/>
      </a:accent4>
      <a:accent5>
        <a:srgbClr val="74B135"/>
      </a:accent5>
      <a:accent6>
        <a:srgbClr val="9FA928"/>
      </a:accent6>
      <a:hlink>
        <a:srgbClr val="519130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Sitka Banner</vt:lpstr>
      <vt:lpstr>HeadlinesVTI</vt:lpstr>
      <vt:lpstr>Feedback Web APP Wire Frame</vt:lpstr>
      <vt:lpstr>Overview</vt:lpstr>
      <vt:lpstr>Home Screen</vt:lpstr>
      <vt:lpstr>Login Page</vt:lpstr>
      <vt:lpstr>Registration Screen</vt:lpstr>
      <vt:lpstr>Feedback Review and Edit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App Wire Frame</dc:title>
  <dc:creator>Fantaye, Tizeta</dc:creator>
  <cp:lastModifiedBy>Fantaye, Tizeta</cp:lastModifiedBy>
  <cp:revision>21</cp:revision>
  <dcterms:created xsi:type="dcterms:W3CDTF">2022-01-24T04:29:59Z</dcterms:created>
  <dcterms:modified xsi:type="dcterms:W3CDTF">2022-01-30T04:36:53Z</dcterms:modified>
</cp:coreProperties>
</file>