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36" autoAdjust="0"/>
  </p:normalViewPr>
  <p:slideViewPr>
    <p:cSldViewPr snapToGrid="0">
      <p:cViewPr varScale="1">
        <p:scale>
          <a:sx n="66" d="100"/>
          <a:sy n="66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F0E0-F73A-482E-8B4E-2DDBC3BE4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12BC8-DE0A-4CB9-8746-041D47F02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10D99-DB82-407B-A192-6B41AD15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1320-F855-46A1-BACC-BDB9A6DB3C9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4FF9F-52F0-4BBD-BD9C-B38C7C59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35AB5-9E72-41E2-998B-99D7F73D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D5CB-A3EB-420C-9AA2-13C2D542D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32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11C7-53B3-4BBF-8A7E-E85BA642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5DE6C-D9DD-4710-8250-7D57BE9CA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91A09-5D1E-4745-A9FA-3F733CFB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1320-F855-46A1-BACC-BDB9A6DB3C9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5520A-1C45-44C8-9FE2-EC1DFEB8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0A1DA-3B58-43F4-9BD6-D49B3AFB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D5CB-A3EB-420C-9AA2-13C2D542D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64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75547-10EA-4036-9C3B-3FE902A8B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85500-AC93-4054-B307-85C8F6025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99ACC-A193-4DA3-B847-4C8CBF11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1320-F855-46A1-BACC-BDB9A6DB3C9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73838-475B-470B-9D6A-B7ACE75B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88EF-A345-4224-B843-A080062E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D5CB-A3EB-420C-9AA2-13C2D542D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37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CC3C-0AA6-4DF9-B573-001812AE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99303-5BEF-437B-8ECB-CCBF2DE5A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750BF-73EA-48C7-85F7-B8718FDC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1320-F855-46A1-BACC-BDB9A6DB3C9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F1972-B01E-42D8-93AC-B2F0CB2E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2BD6A-867D-4B65-8BFD-EE5397F3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D5CB-A3EB-420C-9AA2-13C2D542D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3BB0-7B5A-4B53-9583-1B48D05E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ACF7C-D700-45ED-B9DA-5467EE682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F00AD-893F-438C-9701-01F65AA0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1320-F855-46A1-BACC-BDB9A6DB3C9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DC32B-24F9-47BD-A6A4-CEB8A43E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328BB-B661-4E38-B5BE-75531484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D5CB-A3EB-420C-9AA2-13C2D542D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27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43CD-D7D8-4390-9A21-BADD1646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C763-34EF-433C-BE77-FB1575A1F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687B9-29BE-4FF0-87CC-38C4FD55F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F1F7B-93F7-430A-A7FA-6D80DA5A6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1320-F855-46A1-BACC-BDB9A6DB3C9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9A848-B1E4-43AF-9FB0-13DEF9E7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D49EF-C1C6-48B2-8BB6-54B1F0F9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D5CB-A3EB-420C-9AA2-13C2D542D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25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6A05-3825-457F-82A7-D8BB71BC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CD860-0009-48A9-914F-C9A2B395E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DCB91-FF6A-4BA1-BC28-245F37024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66349-A588-4C7E-969D-FFF65399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13929-2EFA-4D3D-82AA-DA665D319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7739DA-B7C6-424F-8974-F4E86D77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1320-F855-46A1-BACC-BDB9A6DB3C9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81DEA-1033-4939-8517-22D1B6F9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5E802E-1864-4698-BCBB-317A3117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D5CB-A3EB-420C-9AA2-13C2D542D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0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A683-E930-48CF-84B9-B26B7F04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8460B-982F-4B73-84BF-76DA83FC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1320-F855-46A1-BACC-BDB9A6DB3C9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4A5F8-3559-4847-871C-1DA6BF7B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FCF76-5D05-47B4-B440-D97D8131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D5CB-A3EB-420C-9AA2-13C2D542D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95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BC117-1F55-496D-AF5E-0746B2A0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1320-F855-46A1-BACC-BDB9A6DB3C9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81CC3-D438-4A4E-8B13-0D89A2E2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E4C6A-6C07-4622-8B68-5802CDDE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D5CB-A3EB-420C-9AA2-13C2D542D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8E9A-E1ED-4A00-948D-013A2C66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88233-6EA9-4737-A36E-765052BB7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F10AA-5C2A-43C7-B9B1-95C9B84FA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2943C-8FC5-4FD9-835B-ED7E5982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1320-F855-46A1-BACC-BDB9A6DB3C9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E90B1-5FA8-40D4-8ACC-3B6C9586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51E4B-B6C6-4C9F-ABC4-7F8E8244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D5CB-A3EB-420C-9AA2-13C2D542D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5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115E-DF66-4762-BA06-FC114B5BC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82298A-E246-4009-9FB4-A368667E0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22CE7-8C6F-47DE-987B-433C5725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0F1F4-38EC-4A2E-87D8-2339BBEE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1320-F855-46A1-BACC-BDB9A6DB3C9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7C0B4-6DEF-405A-A88C-4004F7E0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148D2-5C70-4BB7-9340-E1434A7B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D5CB-A3EB-420C-9AA2-13C2D542D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7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D18C8-4CBF-413C-9111-BF0E6982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C7D7C-0836-494B-9829-7D2AA198E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628CE-022E-469E-A801-9DA63CC07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61320-F855-46A1-BACC-BDB9A6DB3C9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BB1E8-B9FC-4F41-88BA-B858CAD4B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FCECB-CDBB-4215-A324-54ADA17B6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8D5CB-A3EB-420C-9AA2-13C2D542D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92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A027D40-DF42-42D4-B16C-65E1AC639A1B}"/>
              </a:ext>
            </a:extLst>
          </p:cNvPr>
          <p:cNvGrpSpPr/>
          <p:nvPr/>
        </p:nvGrpSpPr>
        <p:grpSpPr>
          <a:xfrm>
            <a:off x="1360463" y="2313016"/>
            <a:ext cx="9879622" cy="2876219"/>
            <a:chOff x="1360463" y="2313016"/>
            <a:chExt cx="9879622" cy="287621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037F49F-C251-4077-AB8E-755A9A02DE04}"/>
                </a:ext>
              </a:extLst>
            </p:cNvPr>
            <p:cNvGrpSpPr/>
            <p:nvPr/>
          </p:nvGrpSpPr>
          <p:grpSpPr>
            <a:xfrm>
              <a:off x="1360463" y="2313016"/>
              <a:ext cx="9311311" cy="2876219"/>
              <a:chOff x="1360463" y="2313016"/>
              <a:chExt cx="9311311" cy="2876219"/>
            </a:xfrm>
          </p:grpSpPr>
          <p:pic>
            <p:nvPicPr>
              <p:cNvPr id="5" name="Picture 4" descr="A close-up of a machine&#10;&#10;Description automatically generated with low confidence">
                <a:extLst>
                  <a:ext uri="{FF2B5EF4-FFF2-40B4-BE49-F238E27FC236}">
                    <a16:creationId xmlns:a16="http://schemas.microsoft.com/office/drawing/2014/main" id="{EAC9515D-E6FE-4782-BCE8-E95809FD6F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4374" y="2313016"/>
                <a:ext cx="2971800" cy="2231967"/>
              </a:xfrm>
              <a:prstGeom prst="rect">
                <a:avLst/>
              </a:prstGeom>
            </p:spPr>
          </p:pic>
          <p:pic>
            <p:nvPicPr>
              <p:cNvPr id="9" name="Picture 8" descr="A picture containing indoor, counter, rack, lined&#10;&#10;Description automatically generated">
                <a:extLst>
                  <a:ext uri="{FF2B5EF4-FFF2-40B4-BE49-F238E27FC236}">
                    <a16:creationId xmlns:a16="http://schemas.microsoft.com/office/drawing/2014/main" id="{85A41B49-D87A-4851-B92B-6E93668E53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0463" y="2315093"/>
                <a:ext cx="2971800" cy="2227811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D27407-9412-4B59-BF79-C7E96F469348}"/>
                  </a:ext>
                </a:extLst>
              </p:cNvPr>
              <p:cNvSpPr txBox="1"/>
              <p:nvPr/>
            </p:nvSpPr>
            <p:spPr>
              <a:xfrm>
                <a:off x="1750548" y="4647586"/>
                <a:ext cx="21916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Supply/return pipes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631140-62C3-43C5-A979-C3F1B5769BEF}"/>
                  </a:ext>
                </a:extLst>
              </p:cNvPr>
              <p:cNvSpPr txBox="1"/>
              <p:nvPr/>
            </p:nvSpPr>
            <p:spPr>
              <a:xfrm>
                <a:off x="5372803" y="4542904"/>
                <a:ext cx="203602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Heat exchanger </a:t>
                </a:r>
              </a:p>
              <a:p>
                <a:pPr algn="ctr"/>
                <a:r>
                  <a:rPr lang="en-US" altLang="zh-CN" dirty="0"/>
                  <a:t>in the basement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4648668-EA50-4343-B9A3-78C4124D5087}"/>
                  </a:ext>
                </a:extLst>
              </p:cNvPr>
              <p:cNvSpPr txBox="1"/>
              <p:nvPr/>
            </p:nvSpPr>
            <p:spPr>
              <a:xfrm>
                <a:off x="8839457" y="4647586"/>
                <a:ext cx="18323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Hot water pump</a:t>
                </a: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60F42E6-79C4-4CA3-AF5E-8985C0971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5423" y="2313016"/>
              <a:ext cx="2974662" cy="2229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084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70D1E15-411D-4B68-BCE2-89CB04E45D16}"/>
              </a:ext>
            </a:extLst>
          </p:cNvPr>
          <p:cNvGrpSpPr/>
          <p:nvPr/>
        </p:nvGrpSpPr>
        <p:grpSpPr>
          <a:xfrm>
            <a:off x="3583158" y="1110868"/>
            <a:ext cx="6488724" cy="4484235"/>
            <a:chOff x="3583158" y="1110868"/>
            <a:chExt cx="6488724" cy="4484235"/>
          </a:xfrm>
        </p:grpSpPr>
        <p:pic>
          <p:nvPicPr>
            <p:cNvPr id="3" name="Picture 2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EA11FA02-346C-4E28-B955-C091820D0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3158" y="1110868"/>
              <a:ext cx="2971800" cy="3961015"/>
            </a:xfrm>
            <a:prstGeom prst="rect">
              <a:avLst/>
            </a:prstGeom>
          </p:spPr>
        </p:pic>
        <p:pic>
          <p:nvPicPr>
            <p:cNvPr id="6" name="Picture 5" descr="A picture containing text, indoor, different, device&#10;&#10;Description automatically generated">
              <a:extLst>
                <a:ext uri="{FF2B5EF4-FFF2-40B4-BE49-F238E27FC236}">
                  <a16:creationId xmlns:a16="http://schemas.microsoft.com/office/drawing/2014/main" id="{FC269E0A-B4D9-4273-80AB-CA251C206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0082" y="1110868"/>
              <a:ext cx="2971800" cy="396101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C9A3E3-A850-4EA1-8BFE-EED4858937BE}"/>
                </a:ext>
              </a:extLst>
            </p:cNvPr>
            <p:cNvSpPr txBox="1"/>
            <p:nvPr/>
          </p:nvSpPr>
          <p:spPr>
            <a:xfrm>
              <a:off x="3911686" y="5071883"/>
              <a:ext cx="231474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/>
                <a:t>Siemens control panel </a:t>
              </a:r>
            </a:p>
            <a:p>
              <a:pPr algn="ctr"/>
              <a:r>
                <a:rPr lang="en-US" altLang="zh-CN" sz="1400" dirty="0"/>
                <a:t>in the basement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ACA454-3859-4DCD-BDE4-C162458ED2C0}"/>
                </a:ext>
              </a:extLst>
            </p:cNvPr>
            <p:cNvSpPr txBox="1"/>
            <p:nvPr/>
          </p:nvSpPr>
          <p:spPr>
            <a:xfrm>
              <a:off x="7428610" y="5071883"/>
              <a:ext cx="231474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/>
                <a:t>Close up of steam and </a:t>
              </a:r>
            </a:p>
            <a:p>
              <a:pPr algn="ctr"/>
              <a:r>
                <a:rPr lang="en-US" altLang="zh-CN" sz="1400" dirty="0"/>
                <a:t>chilled water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972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57F642-8097-4243-A81B-48EB65C13CFA}"/>
              </a:ext>
            </a:extLst>
          </p:cNvPr>
          <p:cNvGrpSpPr/>
          <p:nvPr/>
        </p:nvGrpSpPr>
        <p:grpSpPr>
          <a:xfrm>
            <a:off x="3369476" y="1819524"/>
            <a:ext cx="6554182" cy="2682337"/>
            <a:chOff x="3369476" y="1819524"/>
            <a:chExt cx="6554182" cy="2682337"/>
          </a:xfrm>
        </p:grpSpPr>
        <p:pic>
          <p:nvPicPr>
            <p:cNvPr id="4" name="Picture 3" descr="A picture containing indoor, ceiling&#10;&#10;Description automatically generated">
              <a:extLst>
                <a:ext uri="{FF2B5EF4-FFF2-40B4-BE49-F238E27FC236}">
                  <a16:creationId xmlns:a16="http://schemas.microsoft.com/office/drawing/2014/main" id="{11325570-BD1A-42B4-869B-BF4473B8E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476" y="1819524"/>
              <a:ext cx="2955175" cy="2215342"/>
            </a:xfrm>
            <a:prstGeom prst="rect">
              <a:avLst/>
            </a:prstGeom>
          </p:spPr>
        </p:pic>
        <p:pic>
          <p:nvPicPr>
            <p:cNvPr id="7" name="Picture 6" descr="A picture containing indoor, ceiling, several&#10;&#10;Description automatically generated">
              <a:extLst>
                <a:ext uri="{FF2B5EF4-FFF2-40B4-BE49-F238E27FC236}">
                  <a16:creationId xmlns:a16="http://schemas.microsoft.com/office/drawing/2014/main" id="{B883C6F7-23B4-4F61-8893-06E79EEC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858" y="1819524"/>
              <a:ext cx="2971800" cy="222781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A75614-50DB-4BF0-B3DE-D09A83BCC96E}"/>
                </a:ext>
              </a:extLst>
            </p:cNvPr>
            <p:cNvSpPr txBox="1"/>
            <p:nvPr/>
          </p:nvSpPr>
          <p:spPr>
            <a:xfrm>
              <a:off x="3740658" y="4086363"/>
              <a:ext cx="221280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Metal panels that radiate heat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816639-4EC7-47F0-99D1-752992B1AACB}"/>
                </a:ext>
              </a:extLst>
            </p:cNvPr>
            <p:cNvSpPr txBox="1"/>
            <p:nvPr/>
          </p:nvSpPr>
          <p:spPr>
            <a:xfrm>
              <a:off x="7481077" y="4086363"/>
              <a:ext cx="1913362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0" dirty="0"/>
                <a:t>Back-side of the metal panel </a:t>
              </a:r>
            </a:p>
            <a:p>
              <a:pPr algn="ctr"/>
              <a:r>
                <a:rPr lang="en-US" altLang="zh-CN" sz="1050" dirty="0"/>
                <a:t>with copper tubing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650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FE6CF4C-5E9F-4143-9D87-4767426F3AC9}"/>
              </a:ext>
            </a:extLst>
          </p:cNvPr>
          <p:cNvGrpSpPr/>
          <p:nvPr/>
        </p:nvGrpSpPr>
        <p:grpSpPr>
          <a:xfrm>
            <a:off x="3220151" y="1684999"/>
            <a:ext cx="5129327" cy="2770096"/>
            <a:chOff x="3220151" y="1684999"/>
            <a:chExt cx="5129327" cy="2770096"/>
          </a:xfrm>
        </p:grpSpPr>
        <p:pic>
          <p:nvPicPr>
            <p:cNvPr id="3" name="Picture 2" descr="A close-up of a machine&#10;&#10;Description automatically generated with low confidence">
              <a:extLst>
                <a:ext uri="{FF2B5EF4-FFF2-40B4-BE49-F238E27FC236}">
                  <a16:creationId xmlns:a16="http://schemas.microsoft.com/office/drawing/2014/main" id="{C76CEA0E-044E-458C-9C3E-BB36355BC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151" y="1684999"/>
              <a:ext cx="1982585" cy="2639291"/>
            </a:xfrm>
            <a:prstGeom prst="rect">
              <a:avLst/>
            </a:prstGeom>
          </p:spPr>
        </p:pic>
        <p:pic>
          <p:nvPicPr>
            <p:cNvPr id="6" name="Picture 5" descr="A picture containing text, indoor, white, electronic&#10;&#10;Description automatically generated">
              <a:extLst>
                <a:ext uri="{FF2B5EF4-FFF2-40B4-BE49-F238E27FC236}">
                  <a16:creationId xmlns:a16="http://schemas.microsoft.com/office/drawing/2014/main" id="{C39CD92E-C622-4DCF-957F-FB5F334BB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7580" y="1684999"/>
              <a:ext cx="1828800" cy="243978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10D5CA-7F41-41B5-A031-E934E1C5CC2E}"/>
                </a:ext>
              </a:extLst>
            </p:cNvPr>
            <p:cNvSpPr txBox="1"/>
            <p:nvPr/>
          </p:nvSpPr>
          <p:spPr>
            <a:xfrm>
              <a:off x="3271488" y="4193485"/>
              <a:ext cx="187991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50" dirty="0"/>
                <a:t>Sentra to measure flow rate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BAF6AB-DB2D-4D5A-8C5D-98AE789CC592}"/>
                </a:ext>
              </a:extLst>
            </p:cNvPr>
            <p:cNvSpPr txBox="1"/>
            <p:nvPr/>
          </p:nvSpPr>
          <p:spPr>
            <a:xfrm>
              <a:off x="5731729" y="4193485"/>
              <a:ext cx="261774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/>
                <a:t>Siemens sensor to measure temperature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235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Haipei Bie</dc:creator>
  <cp:lastModifiedBy>Haipei Bie</cp:lastModifiedBy>
  <cp:revision>4</cp:revision>
  <dcterms:created xsi:type="dcterms:W3CDTF">2022-01-31T20:01:12Z</dcterms:created>
  <dcterms:modified xsi:type="dcterms:W3CDTF">2022-02-01T16:10:00Z</dcterms:modified>
</cp:coreProperties>
</file>