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e08e0e6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e08e0e6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e08e0e6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e08e0e6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08e0e6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e08e0e6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e08e0e66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e08e0e66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08e0e66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e08e0e66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08e0e6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e08e0e6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08e0e6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08e0e6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08e0e6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08e0e6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e08e0e66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e08e0e6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e08e0e66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e08e0e6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08e0e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08e0e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e08e0e6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e08e0e6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08e0e6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e08e0e6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08e0e66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08e0e6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e08e0e6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e08e0e6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08e0e6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08e0e6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08e0e6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08e0e6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e08e0e6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e08e0e6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08e0e6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e08e0e6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e08e0e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e08e0e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e08e0e6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e08e0e6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08e0e6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08e0e6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uYMw-vJLXFI8nMiclVYJJC_arbjlomQFUOyZ0HzrpGg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Užsienio el. Parduotuvių populiarumas Lietuvoje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parengė Denis Lisunov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4. Kaip dažnai aš perku prekes/paslaugas iš užsienio el. parduotuvių?&#10;. Number of responses: 34 responses." id="117" name="Google Shape;117;p22" title="4. Kaip dažnai aš perku prekes/paslaugas iš užsienio el. parduotuvių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7. Ar mano artimi giminaičiai yra kada nors užsakę prekę/paslaugą iš užsienio el. parduotuvės?&#10;. Number of responses: 34 responses." id="124" name="Google Shape;124;p23" title="7. Ar mano artimi giminaičiai yra kada nors užsakę prekę/paslaugą iš užsienio el. parduotuvė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8. Mano nuomone, Europoje esančių šalių el. parduotuvių prekės/paslaugos yra kokybiškos:&#10;. Number of responses: 34 responses." id="131" name="Google Shape;131;p24" title="8. Mano nuomone, Europoje esančių šalių el. parduotuvių prekės/paslaugos yra kokybiško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9. Mano nuomone, Europoje esančių šalių el. parduotuvių prekių/paslaugų siuntimas yra greitas:&#10;. Number of responses: 34 responses." id="138" name="Google Shape;138;p25" title="9. Mano nuomone, Europoje esančių šalių el. parduotuvių prekių/paslaugų siuntimas yra greita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0. Mano nuomone, Europoje esančių šalių el. parduotuvių prekių/paslaugų kaina yra vidutiniškai mažesnė nei kitose užsienio šalių el. parduotuvėse:&#10;. Number of responses: 34 responses." id="145" name="Google Shape;145;p26" title="10. Mano nuomone, Europoje esančių šalių el. parduotuvių prekių/paslaugų kaina yra vidutiniškai mažesnė nei kitose užsienio šalių el. parduotuvėse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30"/>
            <a:ext cx="9144003" cy="414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1. Mano nuomone, Azijoje esančių šalių el. parduotuvių prekės/paslaugos yra kokybiškos:&#10;. Number of responses: 34 responses." id="152" name="Google Shape;152;p27" title="11. Mano nuomone, Azijoje esančių šalių el. parduotuvių prekės/paslaugos yra kokybiško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2. Mano nuomone, Azijoje esančių šalių el. parduotuvių prekių/paslaugų siuntimas yra greitas:&#10;. Number of responses: 34 responses." id="159" name="Google Shape;159;p28" title="12. Mano nuomone, Azijoje esančių šalių el. parduotuvių prekių/paslaugų siuntimas yra greita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8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3. Mano nuomone, Azijoje esančių šalių el. parduotuvių prekių/paslaugų kaina yra vidutiniškai mažesnė nei kitose užsienio šalių el. parduotuvėse:&#10;. Number of responses: 34 responses." id="166" name="Google Shape;166;p29" title="13. Mano nuomone, Azijoje esančių šalių el. parduotuvių prekių/paslaugų kaina yra vidutiniškai mažesnė nei kitose užsienio šalių el. parduotuvėse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30"/>
            <a:ext cx="9144003" cy="414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4. Mano nuomone, Jungtinių Amerikos Valstijų (JAV) el. parduotuvių prekės/paslaugos yra kokybiškos:&#10;. Number of responses: 34 responses." id="173" name="Google Shape;173;p30" title="14. Mano nuomone, Jungtinių Amerikos Valstijų (JAV) el. parduotuvių prekės/paslaugos yra kokybiško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30"/>
            <a:ext cx="9144003" cy="414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5. Mano nuomone, Jungtinių Amerikos Valstijų (JAV) el. parduotuvių prekių/paslaugų siuntimas yra greitas:&#10;. Number of responses: 34 responses." id="180" name="Google Shape;180;p31" title="15. Mano nuomone, Jungtinių Amerikos Valstijų (JAV) el. parduotuvių prekių/paslaugų siuntimas yra greita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30"/>
            <a:ext cx="9144003" cy="414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Tyrimai šia tema Lietuvoje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Tyrimai šia tema užsienyje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Mano tyrimas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Išvados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6. Mano nuomone, Jungtinių Amerikos Valstijų (JAV) el. parduotuvių prekių/paslaugų kaina yra vidutiniškai mažesnė:&#10;. Number of responses: 34 responses." id="187" name="Google Shape;187;p32" title="16. Mano nuomone, Jungtinių Amerikos Valstijų (JAV) el. parduotuvių prekių/paslaugų kaina yra vidutiniškai mažesnė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30"/>
            <a:ext cx="9144003" cy="414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Nepavykę klausimai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5. Kokio tipo prekes rinkčiausi geriau pirkti iš Lietuvos el. parduotuvių?&#10;. Number of responses: 28 responses." id="194" name="Google Shape;194;p33" title="5. Kokio tipo prekes rinkčiausi geriau pirkti iš Lietuvos el. parduotuvių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00" y="1086738"/>
            <a:ext cx="7459999" cy="35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 atlikto tyrimo išvados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Pagal atliktą tyrimą, apie 88% tyrimo respondentų, per pastariuosius metus, pirko prekę/paslaugą iš užsienio el. parduotuvių.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Pagal atliktą tyrimą, geriausiai Lietuvoje žinomos užsienio el. parduotuvės yra AliExpress, Amazon, eBay ir Wish.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Europoje esančios el. parduotuvės yra vidutiniškai kokybiškos, mažesnės kainos ir greito siuntimo.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Azijos el. parduotuvės pasižymi mažomis kainomis ir lėtu siuntimo greičiu.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 el. parduotuvės pasižymi kokybę ir greitesniu siuntimu nei Azijos el. parduotuvės, tačiau lėtesniu nei Europos el. parduotuvės.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Nuoroda į projektinį darbą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https://docs.google.com/document/d/1uYMw-vJLXFI8nMiclVYJJC_arbjlomQFUOyZ0HzrpGg/edit?usp=sharing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Tyrimai šia tema Lietuvoje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Jolantos Klapatauskienės, 2013 metais, kuris vadinasi “Elektroninės komercijos populiarumas Lietuvoje” dalinai nagrinėjo šią temą.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Išvados: 2013 metais, apie 20% Lietuvos gyventojų, turinčių internetą, pirko, bent kartą, prekes ar paslaugas internetu ir tik 6% pirko prekes/paslaugas iš kitų ES šalių pardavėjų.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perkamos prekės internetu, 2013 m.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636713"/>
            <a:ext cx="5172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Tyrimai šia tema užsienyje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Statista tyrimas 2023 m. :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Lietuvoje el. prekybos rinka yra didžiausia tarp Baltijos šalių.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Apie ⅔ Lietuvoje gyventojų, turinčių internetą, pirko prekes/paslaugas internetu 2022 metais.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Apie 80% prekių ir paslaugų buvo perkama iš vietinės rinkos (reiškias 20% iš užsienio)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Perkamiausios prekės buvo rūbai, bilietai, kosmetika ir vaistai.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Rinką Lietuvoje dominuoja pigu.lt, senukai.lt, varle.lt bei Vinted platforma.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 atliktas tyrimas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klausimų.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34 respondentai.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75" y="2315100"/>
            <a:ext cx="1385600" cy="13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362" y="2421500"/>
            <a:ext cx="1060575" cy="1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047" y="2421497"/>
            <a:ext cx="2672550" cy="9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1. Mano amžius:&#10;. Number of responses: 34 responses." id="96" name="Google Shape;96;p19" title="1. Mano amžiu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1184025"/>
            <a:ext cx="7966950" cy="3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2. Mano regionas:&#10;. Number of responses: 34 responses." id="103" name="Google Shape;103;p20" title="2. Mano regiona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3. Pažymėk tau žinomas užsienio el. parduotuves:&#10;. Number of responses: 34 responses." id="110" name="Google Shape;110;p21" title="3. Pažymėk tau žinomas užsienio el. parduotuves: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355"/>
            <a:ext cx="9144003" cy="459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