
<file path=[Content_Types].xml><?xml version="1.0" encoding="utf-8"?>
<Types xmlns="http://schemas.openxmlformats.org/package/2006/content-types">
  <Default Extension="png" ContentType="image/png"/>
  <Default Extension="wma" ContentType="audio/x-ms-wm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81" r:id="rId2"/>
    <p:sldId id="312" r:id="rId3"/>
    <p:sldId id="313" r:id="rId4"/>
    <p:sldId id="285" r:id="rId5"/>
    <p:sldId id="287" r:id="rId6"/>
    <p:sldId id="316" r:id="rId7"/>
    <p:sldId id="317" r:id="rId8"/>
    <p:sldId id="290" r:id="rId9"/>
    <p:sldId id="291" r:id="rId10"/>
    <p:sldId id="292" r:id="rId11"/>
    <p:sldId id="320" r:id="rId12"/>
    <p:sldId id="289" r:id="rId13"/>
    <p:sldId id="286" r:id="rId14"/>
    <p:sldId id="322" r:id="rId15"/>
    <p:sldId id="299" r:id="rId16"/>
    <p:sldId id="323" r:id="rId17"/>
    <p:sldId id="300" r:id="rId18"/>
    <p:sldId id="325" r:id="rId19"/>
    <p:sldId id="301" r:id="rId20"/>
    <p:sldId id="326" r:id="rId21"/>
    <p:sldId id="327" r:id="rId22"/>
    <p:sldId id="302" r:id="rId23"/>
    <p:sldId id="328" r:id="rId24"/>
    <p:sldId id="329" r:id="rId25"/>
    <p:sldId id="304" r:id="rId26"/>
    <p:sldId id="309" r:id="rId27"/>
    <p:sldId id="310" r:id="rId28"/>
    <p:sldId id="311" r:id="rId29"/>
  </p:sldIdLst>
  <p:sldSz cx="9144000" cy="5143500" type="screen16x9"/>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59">
          <p15:clr>
            <a:srgbClr val="A4A3A4"/>
          </p15:clr>
        </p15:guide>
        <p15:guide id="2" orient="horz" pos="1052">
          <p15:clr>
            <a:srgbClr val="A4A3A4"/>
          </p15:clr>
        </p15:guide>
        <p15:guide id="3" pos="3844">
          <p15:clr>
            <a:srgbClr val="A4A3A4"/>
          </p15:clr>
        </p15:guide>
        <p15:guide id="4" pos="19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53" autoAdjust="0"/>
    <p:restoredTop sz="83866" autoAdjust="0"/>
  </p:normalViewPr>
  <p:slideViewPr>
    <p:cSldViewPr>
      <p:cViewPr varScale="1">
        <p:scale>
          <a:sx n="95" d="100"/>
          <a:sy n="95" d="100"/>
        </p:scale>
        <p:origin x="-840" y="-90"/>
      </p:cViewPr>
      <p:guideLst>
        <p:guide orient="horz" pos="2159"/>
        <p:guide orient="horz" pos="1052"/>
        <p:guide pos="3844"/>
        <p:guide pos="1916"/>
      </p:guideLst>
    </p:cSldViewPr>
  </p:slideViewPr>
  <p:notesTextViewPr>
    <p:cViewPr>
      <p:scale>
        <a:sx n="1" d="1"/>
        <a:sy n="1" d="1"/>
      </p:scale>
      <p:origin x="0" y="0"/>
    </p:cViewPr>
  </p:notesText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pPr/>
              <a:t>2020/1/29</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p>
          <a:p>
            <a:pPr>
              <a:buFontTx/>
              <a:buNone/>
            </a:pPr>
            <a:r>
              <a:rPr lang="zh-CN" altLang="en-US"/>
              <a:t>第二级</a:t>
            </a:r>
          </a:p>
          <a:p>
            <a:pPr>
              <a:buFontTx/>
              <a:buNone/>
            </a:pPr>
            <a:r>
              <a:rPr lang="zh-CN" altLang="en-US"/>
              <a:t>第三级</a:t>
            </a:r>
          </a:p>
          <a:p>
            <a:pPr>
              <a:buFontTx/>
              <a:buNone/>
            </a:pPr>
            <a:r>
              <a:rPr lang="zh-CN" altLang="en-US"/>
              <a:t>第四级</a:t>
            </a:r>
          </a:p>
          <a:p>
            <a:pPr>
              <a:buFontTx/>
              <a:buNone/>
            </a:pPr>
            <a:r>
              <a:rPr lang="zh-CN" altLang="en-US"/>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pPr/>
              <a:t>‹#›</a:t>
            </a:fld>
            <a:endParaRPr lang="zh-CN" altLang="en-US" sz="1200"/>
          </a:p>
        </p:txBody>
      </p:sp>
    </p:spTree>
    <p:extLst>
      <p:ext uri="{BB962C8B-B14F-4D97-AF65-F5344CB8AC3E}">
        <p14:creationId xmlns:p14="http://schemas.microsoft.com/office/powerpoint/2010/main" val="408314311"/>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亮亮图文旗舰店  亮亮图文旗舰店</a:t>
            </a:r>
          </a:p>
          <a:p>
            <a:r>
              <a:rPr lang="en-US" altLang="zh-CN" dirty="0" smtClean="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a:t>
            </a:fld>
            <a:endParaRPr lang="zh-CN" altLang="en-US" sz="1200"/>
          </a:p>
        </p:txBody>
      </p:sp>
    </p:spTree>
    <p:extLst>
      <p:ext uri="{BB962C8B-B14F-4D97-AF65-F5344CB8AC3E}">
        <p14:creationId xmlns:p14="http://schemas.microsoft.com/office/powerpoint/2010/main" val="3702367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10</a:t>
            </a:fld>
            <a:endParaRPr lang="zh-CN" altLang="en-US" sz="1200"/>
          </a:p>
        </p:txBody>
      </p:sp>
    </p:spTree>
    <p:extLst>
      <p:ext uri="{BB962C8B-B14F-4D97-AF65-F5344CB8AC3E}">
        <p14:creationId xmlns:p14="http://schemas.microsoft.com/office/powerpoint/2010/main" val="1955567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11</a:t>
            </a:fld>
            <a:endParaRPr lang="zh-CN" altLang="en-US" sz="1200"/>
          </a:p>
        </p:txBody>
      </p:sp>
    </p:spTree>
    <p:extLst>
      <p:ext uri="{BB962C8B-B14F-4D97-AF65-F5344CB8AC3E}">
        <p14:creationId xmlns:p14="http://schemas.microsoft.com/office/powerpoint/2010/main" val="3934337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12</a:t>
            </a:fld>
            <a:endParaRPr lang="zh-CN" altLang="en-US" sz="1200"/>
          </a:p>
        </p:txBody>
      </p:sp>
    </p:spTree>
    <p:extLst>
      <p:ext uri="{BB962C8B-B14F-4D97-AF65-F5344CB8AC3E}">
        <p14:creationId xmlns:p14="http://schemas.microsoft.com/office/powerpoint/2010/main" val="101881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13</a:t>
            </a:fld>
            <a:endParaRPr lang="zh-CN" altLang="en-US" sz="1200"/>
          </a:p>
        </p:txBody>
      </p:sp>
    </p:spTree>
    <p:extLst>
      <p:ext uri="{BB962C8B-B14F-4D97-AF65-F5344CB8AC3E}">
        <p14:creationId xmlns:p14="http://schemas.microsoft.com/office/powerpoint/2010/main" val="2987423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14</a:t>
            </a:fld>
            <a:endParaRPr lang="zh-CN" altLang="en-US" sz="1200"/>
          </a:p>
        </p:txBody>
      </p:sp>
    </p:spTree>
    <p:extLst>
      <p:ext uri="{BB962C8B-B14F-4D97-AF65-F5344CB8AC3E}">
        <p14:creationId xmlns:p14="http://schemas.microsoft.com/office/powerpoint/2010/main" val="2011503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15</a:t>
            </a:fld>
            <a:endParaRPr lang="zh-CN" altLang="en-US" sz="1200"/>
          </a:p>
        </p:txBody>
      </p:sp>
    </p:spTree>
    <p:extLst>
      <p:ext uri="{BB962C8B-B14F-4D97-AF65-F5344CB8AC3E}">
        <p14:creationId xmlns:p14="http://schemas.microsoft.com/office/powerpoint/2010/main" val="116273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16</a:t>
            </a:fld>
            <a:endParaRPr lang="zh-CN" altLang="en-US" sz="1200"/>
          </a:p>
        </p:txBody>
      </p:sp>
    </p:spTree>
    <p:extLst>
      <p:ext uri="{BB962C8B-B14F-4D97-AF65-F5344CB8AC3E}">
        <p14:creationId xmlns:p14="http://schemas.microsoft.com/office/powerpoint/2010/main" val="1158145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17</a:t>
            </a:fld>
            <a:endParaRPr lang="zh-CN" altLang="en-US" sz="1200"/>
          </a:p>
        </p:txBody>
      </p:sp>
    </p:spTree>
    <p:extLst>
      <p:ext uri="{BB962C8B-B14F-4D97-AF65-F5344CB8AC3E}">
        <p14:creationId xmlns:p14="http://schemas.microsoft.com/office/powerpoint/2010/main" val="3520922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18</a:t>
            </a:fld>
            <a:endParaRPr lang="zh-CN" altLang="en-US" sz="1200"/>
          </a:p>
        </p:txBody>
      </p:sp>
    </p:spTree>
    <p:extLst>
      <p:ext uri="{BB962C8B-B14F-4D97-AF65-F5344CB8AC3E}">
        <p14:creationId xmlns:p14="http://schemas.microsoft.com/office/powerpoint/2010/main" val="1756978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19</a:t>
            </a:fld>
            <a:endParaRPr lang="zh-CN" altLang="en-US" sz="1200"/>
          </a:p>
        </p:txBody>
      </p:sp>
    </p:spTree>
    <p:extLst>
      <p:ext uri="{BB962C8B-B14F-4D97-AF65-F5344CB8AC3E}">
        <p14:creationId xmlns:p14="http://schemas.microsoft.com/office/powerpoint/2010/main" val="352940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a:t>
            </a:fld>
            <a:endParaRPr lang="zh-CN" altLang="en-US" sz="1200"/>
          </a:p>
        </p:txBody>
      </p:sp>
    </p:spTree>
    <p:extLst>
      <p:ext uri="{BB962C8B-B14F-4D97-AF65-F5344CB8AC3E}">
        <p14:creationId xmlns:p14="http://schemas.microsoft.com/office/powerpoint/2010/main" val="1102111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20</a:t>
            </a:fld>
            <a:endParaRPr lang="zh-CN" altLang="en-US" sz="1200"/>
          </a:p>
        </p:txBody>
      </p:sp>
    </p:spTree>
    <p:extLst>
      <p:ext uri="{BB962C8B-B14F-4D97-AF65-F5344CB8AC3E}">
        <p14:creationId xmlns:p14="http://schemas.microsoft.com/office/powerpoint/2010/main" val="3384636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21</a:t>
            </a:fld>
            <a:endParaRPr lang="zh-CN" altLang="en-US" sz="1200"/>
          </a:p>
        </p:txBody>
      </p:sp>
    </p:spTree>
    <p:extLst>
      <p:ext uri="{BB962C8B-B14F-4D97-AF65-F5344CB8AC3E}">
        <p14:creationId xmlns:p14="http://schemas.microsoft.com/office/powerpoint/2010/main" val="4222213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22</a:t>
            </a:fld>
            <a:endParaRPr lang="zh-CN" altLang="en-US" sz="1200"/>
          </a:p>
        </p:txBody>
      </p:sp>
    </p:spTree>
    <p:extLst>
      <p:ext uri="{BB962C8B-B14F-4D97-AF65-F5344CB8AC3E}">
        <p14:creationId xmlns:p14="http://schemas.microsoft.com/office/powerpoint/2010/main" val="864740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23</a:t>
            </a:fld>
            <a:endParaRPr lang="zh-CN" altLang="en-US" sz="1200"/>
          </a:p>
        </p:txBody>
      </p:sp>
    </p:spTree>
    <p:extLst>
      <p:ext uri="{BB962C8B-B14F-4D97-AF65-F5344CB8AC3E}">
        <p14:creationId xmlns:p14="http://schemas.microsoft.com/office/powerpoint/2010/main" val="2161889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24</a:t>
            </a:fld>
            <a:endParaRPr lang="zh-CN" altLang="en-US" sz="1200"/>
          </a:p>
        </p:txBody>
      </p:sp>
    </p:spTree>
    <p:extLst>
      <p:ext uri="{BB962C8B-B14F-4D97-AF65-F5344CB8AC3E}">
        <p14:creationId xmlns:p14="http://schemas.microsoft.com/office/powerpoint/2010/main" val="9590629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25</a:t>
            </a:fld>
            <a:endParaRPr lang="zh-CN" altLang="en-US" sz="1200"/>
          </a:p>
        </p:txBody>
      </p:sp>
    </p:spTree>
    <p:extLst>
      <p:ext uri="{BB962C8B-B14F-4D97-AF65-F5344CB8AC3E}">
        <p14:creationId xmlns:p14="http://schemas.microsoft.com/office/powerpoint/2010/main" val="253573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26</a:t>
            </a:fld>
            <a:endParaRPr lang="zh-CN" altLang="en-US" sz="1200"/>
          </a:p>
        </p:txBody>
      </p:sp>
    </p:spTree>
    <p:extLst>
      <p:ext uri="{BB962C8B-B14F-4D97-AF65-F5344CB8AC3E}">
        <p14:creationId xmlns:p14="http://schemas.microsoft.com/office/powerpoint/2010/main" val="3231553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27</a:t>
            </a:fld>
            <a:endParaRPr lang="zh-CN" altLang="en-US" sz="1200"/>
          </a:p>
        </p:txBody>
      </p:sp>
    </p:spTree>
    <p:extLst>
      <p:ext uri="{BB962C8B-B14F-4D97-AF65-F5344CB8AC3E}">
        <p14:creationId xmlns:p14="http://schemas.microsoft.com/office/powerpoint/2010/main" val="4261596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亮亮图文旗舰店  亮亮图文旗舰店</a:t>
            </a:r>
          </a:p>
          <a:p>
            <a:r>
              <a:rPr lang="en-US" altLang="zh-CN" smtClean="0"/>
              <a:t>https://liangliangtuwen.tmall.com</a:t>
            </a:r>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28</a:t>
            </a:fld>
            <a:endParaRPr lang="zh-CN" altLang="en-US" sz="1200"/>
          </a:p>
        </p:txBody>
      </p:sp>
    </p:spTree>
    <p:extLst>
      <p:ext uri="{BB962C8B-B14F-4D97-AF65-F5344CB8AC3E}">
        <p14:creationId xmlns:p14="http://schemas.microsoft.com/office/powerpoint/2010/main" val="191368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3</a:t>
            </a:fld>
            <a:endParaRPr lang="zh-CN" altLang="en-US" sz="1200"/>
          </a:p>
        </p:txBody>
      </p:sp>
    </p:spTree>
    <p:extLst>
      <p:ext uri="{BB962C8B-B14F-4D97-AF65-F5344CB8AC3E}">
        <p14:creationId xmlns:p14="http://schemas.microsoft.com/office/powerpoint/2010/main" val="139924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4</a:t>
            </a:fld>
            <a:endParaRPr lang="zh-CN" altLang="en-US" sz="1200"/>
          </a:p>
        </p:txBody>
      </p:sp>
    </p:spTree>
    <p:extLst>
      <p:ext uri="{BB962C8B-B14F-4D97-AF65-F5344CB8AC3E}">
        <p14:creationId xmlns:p14="http://schemas.microsoft.com/office/powerpoint/2010/main" val="2322064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5</a:t>
            </a:fld>
            <a:endParaRPr lang="zh-CN" altLang="en-US" sz="1200"/>
          </a:p>
        </p:txBody>
      </p:sp>
    </p:spTree>
    <p:extLst>
      <p:ext uri="{BB962C8B-B14F-4D97-AF65-F5344CB8AC3E}">
        <p14:creationId xmlns:p14="http://schemas.microsoft.com/office/powerpoint/2010/main" val="3682593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6</a:t>
            </a:fld>
            <a:endParaRPr lang="zh-CN" altLang="en-US" sz="1200"/>
          </a:p>
        </p:txBody>
      </p:sp>
    </p:spTree>
    <p:extLst>
      <p:ext uri="{BB962C8B-B14F-4D97-AF65-F5344CB8AC3E}">
        <p14:creationId xmlns:p14="http://schemas.microsoft.com/office/powerpoint/2010/main" val="69082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7</a:t>
            </a:fld>
            <a:endParaRPr lang="zh-CN" altLang="en-US" sz="1200"/>
          </a:p>
        </p:txBody>
      </p:sp>
    </p:spTree>
    <p:extLst>
      <p:ext uri="{BB962C8B-B14F-4D97-AF65-F5344CB8AC3E}">
        <p14:creationId xmlns:p14="http://schemas.microsoft.com/office/powerpoint/2010/main" val="246195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8</a:t>
            </a:fld>
            <a:endParaRPr lang="zh-CN" altLang="en-US" sz="1200"/>
          </a:p>
        </p:txBody>
      </p:sp>
    </p:spTree>
    <p:extLst>
      <p:ext uri="{BB962C8B-B14F-4D97-AF65-F5344CB8AC3E}">
        <p14:creationId xmlns:p14="http://schemas.microsoft.com/office/powerpoint/2010/main" val="4149243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2020/1/29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9</a:t>
            </a:fld>
            <a:endParaRPr lang="zh-CN" altLang="en-US" sz="1200"/>
          </a:p>
        </p:txBody>
      </p:sp>
    </p:spTree>
    <p:extLst>
      <p:ext uri="{BB962C8B-B14F-4D97-AF65-F5344CB8AC3E}">
        <p14:creationId xmlns:p14="http://schemas.microsoft.com/office/powerpoint/2010/main" val="2380170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smtClean="0"/>
              <a:t>CLICK TO INPUT YOUR TITLE</a:t>
            </a:r>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smtClean="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media" Target="../media/media1.wma"/><Relationship Id="rId1" Type="http://schemas.openxmlformats.org/officeDocument/2006/relationships/audio" Target="NULL" TargetMode="Externa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25"/>
          <p:cNvSpPr>
            <a:spLocks noChangeArrowheads="1"/>
          </p:cNvSpPr>
          <p:nvPr/>
        </p:nvSpPr>
        <p:spPr bwMode="auto">
          <a:xfrm>
            <a:off x="1980362" y="3913040"/>
            <a:ext cx="5086350" cy="336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200" dirty="0" smtClean="0">
                <a:solidFill>
                  <a:schemeClr val="accent1"/>
                </a:solidFill>
                <a:ea typeface="微软雅黑" panose="020B0503020204020204" pitchFamily="34" charset="-122"/>
                <a:sym typeface="Arial" panose="020B0604020202020204" pitchFamily="34" charset="0"/>
              </a:rPr>
              <a:t>毕业答辩 </a:t>
            </a:r>
            <a:r>
              <a:rPr lang="en-US" altLang="zh-CN" sz="1200" dirty="0" smtClean="0">
                <a:solidFill>
                  <a:schemeClr val="accent1"/>
                </a:solidFill>
                <a:ea typeface="微软雅黑" panose="020B0503020204020204" pitchFamily="34" charset="-122"/>
                <a:sym typeface="Arial" panose="020B0604020202020204" pitchFamily="34" charset="0"/>
              </a:rPr>
              <a:t>| </a:t>
            </a:r>
            <a:r>
              <a:rPr lang="zh-CN" altLang="en-US" sz="1200" dirty="0" smtClean="0">
                <a:solidFill>
                  <a:schemeClr val="accent1"/>
                </a:solidFill>
                <a:ea typeface="微软雅黑" panose="020B0503020204020204" pitchFamily="34" charset="-122"/>
                <a:sym typeface="Arial" panose="020B0604020202020204" pitchFamily="34" charset="0"/>
              </a:rPr>
              <a:t>中期考核 </a:t>
            </a:r>
            <a:r>
              <a:rPr lang="en-US" altLang="zh-CN" sz="1200" dirty="0" smtClean="0">
                <a:solidFill>
                  <a:schemeClr val="accent1"/>
                </a:solidFill>
                <a:ea typeface="微软雅黑" panose="020B0503020204020204" pitchFamily="34" charset="-122"/>
                <a:sym typeface="Arial" panose="020B0604020202020204" pitchFamily="34" charset="0"/>
              </a:rPr>
              <a:t>| </a:t>
            </a:r>
            <a:r>
              <a:rPr lang="zh-CN" altLang="en-US" sz="1200" dirty="0" smtClean="0">
                <a:solidFill>
                  <a:schemeClr val="accent1"/>
                </a:solidFill>
                <a:ea typeface="微软雅黑" panose="020B0503020204020204" pitchFamily="34" charset="-122"/>
                <a:sym typeface="Arial" panose="020B0604020202020204" pitchFamily="34" charset="0"/>
              </a:rPr>
              <a:t>开题报告 </a:t>
            </a:r>
            <a:r>
              <a:rPr lang="en-US" altLang="zh-CN" sz="1200" dirty="0" smtClean="0">
                <a:solidFill>
                  <a:schemeClr val="accent1"/>
                </a:solidFill>
                <a:ea typeface="微软雅黑" panose="020B0503020204020204" pitchFamily="34" charset="-122"/>
                <a:sym typeface="Arial" panose="020B0604020202020204" pitchFamily="34" charset="0"/>
              </a:rPr>
              <a:t>| </a:t>
            </a:r>
            <a:r>
              <a:rPr lang="zh-CN" altLang="en-US" sz="1200" dirty="0" smtClean="0">
                <a:solidFill>
                  <a:schemeClr val="accent1"/>
                </a:solidFill>
                <a:ea typeface="微软雅黑" panose="020B0503020204020204" pitchFamily="34" charset="-122"/>
                <a:sym typeface="Arial" panose="020B0604020202020204" pitchFamily="34" charset="0"/>
              </a:rPr>
              <a:t>职称评定 </a:t>
            </a:r>
            <a:r>
              <a:rPr lang="en-US" altLang="zh-CN" sz="1200" dirty="0" smtClean="0">
                <a:solidFill>
                  <a:schemeClr val="accent1"/>
                </a:solidFill>
                <a:ea typeface="微软雅黑" panose="020B0503020204020204" pitchFamily="34" charset="-122"/>
                <a:sym typeface="Arial" panose="020B0604020202020204" pitchFamily="34" charset="0"/>
              </a:rPr>
              <a:t>| </a:t>
            </a:r>
            <a:r>
              <a:rPr lang="zh-CN" altLang="en-US" sz="1200" dirty="0" smtClean="0">
                <a:solidFill>
                  <a:schemeClr val="accent1"/>
                </a:solidFill>
                <a:ea typeface="微软雅黑" panose="020B0503020204020204" pitchFamily="34" charset="-122"/>
                <a:sym typeface="Arial" panose="020B0604020202020204" pitchFamily="34" charset="0"/>
              </a:rPr>
              <a:t>个人述职 </a:t>
            </a:r>
            <a:endParaRPr lang="en-US" altLang="zh-CN" sz="1200" dirty="0">
              <a:solidFill>
                <a:schemeClr val="accent1"/>
              </a:solidFill>
              <a:ea typeface="微软雅黑" panose="020B0503020204020204" pitchFamily="34" charset="-122"/>
              <a:sym typeface="Arial" panose="020B0604020202020204" pitchFamily="34" charset="0"/>
            </a:endParaRPr>
          </a:p>
        </p:txBody>
      </p:sp>
      <p:sp>
        <p:nvSpPr>
          <p:cNvPr id="11" name="矩形 25"/>
          <p:cNvSpPr>
            <a:spLocks noChangeArrowheads="1"/>
          </p:cNvSpPr>
          <p:nvPr/>
        </p:nvSpPr>
        <p:spPr bwMode="auto">
          <a:xfrm>
            <a:off x="1980362" y="4259025"/>
            <a:ext cx="5086350" cy="613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200" dirty="0">
                <a:solidFill>
                  <a:schemeClr val="accent1"/>
                </a:solidFill>
                <a:ea typeface="微软雅黑" panose="020B0503020204020204" pitchFamily="34" charset="-122"/>
                <a:sym typeface="Arial" panose="020B0604020202020204" pitchFamily="34" charset="0"/>
              </a:rPr>
              <a:t>答辩</a:t>
            </a:r>
            <a:r>
              <a:rPr lang="zh-CN" altLang="en-US" sz="1200" dirty="0" smtClean="0">
                <a:solidFill>
                  <a:schemeClr val="accent1"/>
                </a:solidFill>
                <a:ea typeface="微软雅黑" panose="020B0503020204020204" pitchFamily="34" charset="-122"/>
                <a:sym typeface="Arial" panose="020B0604020202020204" pitchFamily="34" charset="0"/>
              </a:rPr>
              <a:t>人</a:t>
            </a:r>
            <a:r>
              <a:rPr lang="zh-CN" altLang="en-US" sz="1200" dirty="0" smtClean="0">
                <a:solidFill>
                  <a:schemeClr val="accent1"/>
                </a:solidFill>
                <a:ea typeface="微软雅黑" panose="020B0503020204020204" pitchFamily="34" charset="-122"/>
                <a:sym typeface="Arial" panose="020B0604020202020204" pitchFamily="34" charset="0"/>
              </a:rPr>
              <a:t>：玩转西石油   指导</a:t>
            </a:r>
            <a:r>
              <a:rPr lang="zh-CN" altLang="en-US" sz="1200" dirty="0" smtClean="0">
                <a:solidFill>
                  <a:schemeClr val="accent1"/>
                </a:solidFill>
                <a:ea typeface="微软雅黑" panose="020B0503020204020204" pitchFamily="34" charset="-122"/>
                <a:sym typeface="Arial" panose="020B0604020202020204" pitchFamily="34" charset="0"/>
              </a:rPr>
              <a:t>老师</a:t>
            </a:r>
            <a:r>
              <a:rPr lang="zh-CN" altLang="en-US" sz="1200" dirty="0" smtClean="0">
                <a:solidFill>
                  <a:schemeClr val="accent1"/>
                </a:solidFill>
                <a:ea typeface="微软雅黑" panose="020B0503020204020204" pitchFamily="34" charset="-122"/>
                <a:sym typeface="Arial" panose="020B0604020202020204" pitchFamily="34" charset="0"/>
              </a:rPr>
              <a:t>：玩转西石油</a:t>
            </a:r>
            <a:endParaRPr lang="en-US" altLang="zh-CN" sz="1200" dirty="0" smtClean="0">
              <a:solidFill>
                <a:schemeClr val="accent1"/>
              </a:solidFill>
              <a:ea typeface="微软雅黑" panose="020B0503020204020204" pitchFamily="34" charset="-122"/>
              <a:sym typeface="Arial" panose="020B0604020202020204" pitchFamily="34" charset="0"/>
            </a:endParaRPr>
          </a:p>
          <a:p>
            <a:pPr algn="ctr">
              <a:lnSpc>
                <a:spcPct val="150000"/>
              </a:lnSpc>
            </a:pPr>
            <a:r>
              <a:rPr lang="zh-CN" altLang="en-US" sz="1200" dirty="0" smtClean="0">
                <a:solidFill>
                  <a:schemeClr val="accent1"/>
                </a:solidFill>
                <a:ea typeface="微软雅黑" panose="020B0503020204020204" pitchFamily="34" charset="-122"/>
                <a:sym typeface="Arial" panose="020B0604020202020204" pitchFamily="34" charset="0"/>
              </a:rPr>
              <a:t>点击</a:t>
            </a:r>
            <a:r>
              <a:rPr lang="zh-CN" altLang="en-US" sz="1200" dirty="0" smtClean="0">
                <a:solidFill>
                  <a:schemeClr val="accent1"/>
                </a:solidFill>
                <a:ea typeface="微软雅黑" panose="020B0503020204020204" pitchFamily="34" charset="-122"/>
                <a:sym typeface="Arial" panose="020B0604020202020204" pitchFamily="34" charset="0"/>
              </a:rPr>
              <a:t>输入学校名称    点击输入学院名称      点击输入专业名称专业</a:t>
            </a:r>
            <a:endParaRPr lang="en-US" altLang="zh-CN" sz="1200" dirty="0">
              <a:solidFill>
                <a:schemeClr val="accent1"/>
              </a:solidFill>
              <a:ea typeface="微软雅黑" panose="020B0503020204020204" pitchFamily="34" charset="-122"/>
              <a:sym typeface="Arial" panose="020B0604020202020204" pitchFamily="34" charset="0"/>
            </a:endParaRPr>
          </a:p>
        </p:txBody>
      </p:sp>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 end="11474"/>
                </p14:media>
              </p:ext>
            </p:extLst>
          </p:nvPr>
        </p:nvPicPr>
        <p:blipFill>
          <a:blip r:embed="rId5" cstate="print"/>
          <a:stretch>
            <a:fillRect/>
          </a:stretch>
        </p:blipFill>
        <p:spPr>
          <a:xfrm>
            <a:off x="4523537" y="-983423"/>
            <a:ext cx="609600" cy="609600"/>
          </a:xfrm>
          <a:prstGeom prst="rect">
            <a:avLst/>
          </a:prstGeom>
        </p:spPr>
      </p:pic>
      <p:grpSp>
        <p:nvGrpSpPr>
          <p:cNvPr id="12" name="组合 11"/>
          <p:cNvGrpSpPr/>
          <p:nvPr/>
        </p:nvGrpSpPr>
        <p:grpSpPr>
          <a:xfrm>
            <a:off x="3082644" y="281459"/>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5319068" y="1148393"/>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082643" y="1368871"/>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354123" y="-63416"/>
            <a:ext cx="2657510" cy="2690641"/>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6374944" y="52994"/>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32390" y="2798109"/>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31784" y="2986075"/>
            <a:ext cx="6377881" cy="646331"/>
          </a:xfrm>
          <a:prstGeom prst="rect">
            <a:avLst/>
          </a:prstGeom>
        </p:spPr>
        <p:txBody>
          <a:bodyPr wrap="square">
            <a:spAutoFit/>
          </a:bodyPr>
          <a:lstStyle/>
          <a:p>
            <a:pPr lvl="0" algn="ctr"/>
            <a:r>
              <a:rPr lang="zh-CN" altLang="en-US" sz="3600" b="1" dirty="0" smtClean="0">
                <a:solidFill>
                  <a:schemeClr val="accent1"/>
                </a:solidFill>
                <a:ea typeface="微软雅黑" panose="020B0503020204020204" pitchFamily="34" charset="-122"/>
                <a:sym typeface="Arial" panose="020B0604020202020204" pitchFamily="34" charset="0"/>
              </a:rPr>
              <a:t>西安石油大学</a:t>
            </a:r>
            <a:r>
              <a:rPr lang="en-US" altLang="zh-CN" sz="3600" b="1" dirty="0" smtClean="0">
                <a:solidFill>
                  <a:schemeClr val="accent1"/>
                </a:solidFill>
                <a:ea typeface="微软雅黑" panose="020B0503020204020204" pitchFamily="34" charset="-122"/>
                <a:sym typeface="Arial" panose="020B0604020202020204" pitchFamily="34" charset="0"/>
              </a:rPr>
              <a:t>PPT</a:t>
            </a:r>
            <a:r>
              <a:rPr lang="zh-CN" altLang="en-US" sz="3600" b="1" dirty="0" smtClean="0">
                <a:solidFill>
                  <a:schemeClr val="accent1"/>
                </a:solidFill>
                <a:ea typeface="微软雅黑" panose="020B0503020204020204" pitchFamily="34" charset="-122"/>
                <a:sym typeface="Arial" panose="020B0604020202020204" pitchFamily="34" charset="0"/>
              </a:rPr>
              <a:t>模板</a:t>
            </a:r>
            <a:endParaRPr lang="zh-CN" altLang="en-US" sz="3600" b="1" dirty="0">
              <a:solidFill>
                <a:schemeClr val="accent1"/>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4854" y="-398448"/>
            <a:ext cx="3497266" cy="3423249"/>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6"/>
                                        </p:tgtEl>
                                      </p:cBhvr>
                                    </p:cmd>
                                  </p:childTnLst>
                                </p:cTn>
                              </p:par>
                              <p:par>
                                <p:cTn id="7" presetID="2" presetClass="entr" presetSubtype="9" accel="3500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 calcmode="lin" valueType="num">
                                      <p:cBhvr additive="base">
                                        <p:cTn id="9" dur="3000" fill="hold"/>
                                        <p:tgtEl>
                                          <p:spTgt spid="12"/>
                                        </p:tgtEl>
                                        <p:attrNameLst>
                                          <p:attrName>ppt_x</p:attrName>
                                        </p:attrNameLst>
                                      </p:cBhvr>
                                      <p:tavLst>
                                        <p:tav tm="0">
                                          <p:val>
                                            <p:strVal val="0-#ppt_w/2"/>
                                          </p:val>
                                        </p:tav>
                                        <p:tav tm="100000">
                                          <p:val>
                                            <p:strVal val="#ppt_x"/>
                                          </p:val>
                                        </p:tav>
                                      </p:tavLst>
                                    </p:anim>
                                    <p:anim calcmode="lin" valueType="num">
                                      <p:cBhvr additive="base">
                                        <p:cTn id="10" dur="3000" fill="hold"/>
                                        <p:tgtEl>
                                          <p:spTgt spid="12"/>
                                        </p:tgtEl>
                                        <p:attrNameLst>
                                          <p:attrName>ppt_y</p:attrName>
                                        </p:attrNameLst>
                                      </p:cBhvr>
                                      <p:tavLst>
                                        <p:tav tm="0">
                                          <p:val>
                                            <p:strVal val="0-#ppt_h/2"/>
                                          </p:val>
                                        </p:tav>
                                        <p:tav tm="100000">
                                          <p:val>
                                            <p:strVal val="#ppt_y"/>
                                          </p:val>
                                        </p:tav>
                                      </p:tavLst>
                                    </p:anim>
                                  </p:childTnLst>
                                </p:cTn>
                              </p:par>
                              <p:par>
                                <p:cTn id="11" presetID="2" presetClass="entr" presetSubtype="6" accel="3500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3000" fill="hold"/>
                                        <p:tgtEl>
                                          <p:spTgt spid="15"/>
                                        </p:tgtEl>
                                        <p:attrNameLst>
                                          <p:attrName>ppt_x</p:attrName>
                                        </p:attrNameLst>
                                      </p:cBhvr>
                                      <p:tavLst>
                                        <p:tav tm="0">
                                          <p:val>
                                            <p:strVal val="1+#ppt_w/2"/>
                                          </p:val>
                                        </p:tav>
                                        <p:tav tm="100000">
                                          <p:val>
                                            <p:strVal val="#ppt_x"/>
                                          </p:val>
                                        </p:tav>
                                      </p:tavLst>
                                    </p:anim>
                                    <p:anim calcmode="lin" valueType="num">
                                      <p:cBhvr additive="base">
                                        <p:cTn id="14" dur="30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12" accel="3500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3000" fill="hold"/>
                                        <p:tgtEl>
                                          <p:spTgt spid="20"/>
                                        </p:tgtEl>
                                        <p:attrNameLst>
                                          <p:attrName>ppt_x</p:attrName>
                                        </p:attrNameLst>
                                      </p:cBhvr>
                                      <p:tavLst>
                                        <p:tav tm="0">
                                          <p:val>
                                            <p:strVal val="0-#ppt_w/2"/>
                                          </p:val>
                                        </p:tav>
                                        <p:tav tm="100000">
                                          <p:val>
                                            <p:strVal val="#ppt_x"/>
                                          </p:val>
                                        </p:tav>
                                      </p:tavLst>
                                    </p:anim>
                                    <p:anim calcmode="lin" valueType="num">
                                      <p:cBhvr additive="base">
                                        <p:cTn id="18" dur="30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8" accel="3500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3000" fill="hold"/>
                                        <p:tgtEl>
                                          <p:spTgt spid="23"/>
                                        </p:tgtEl>
                                        <p:attrNameLst>
                                          <p:attrName>ppt_x</p:attrName>
                                        </p:attrNameLst>
                                      </p:cBhvr>
                                      <p:tavLst>
                                        <p:tav tm="0">
                                          <p:val>
                                            <p:strVal val="0-#ppt_w/2"/>
                                          </p:val>
                                        </p:tav>
                                        <p:tav tm="100000">
                                          <p:val>
                                            <p:strVal val="#ppt_x"/>
                                          </p:val>
                                        </p:tav>
                                      </p:tavLst>
                                    </p:anim>
                                    <p:anim calcmode="lin" valueType="num">
                                      <p:cBhvr additive="base">
                                        <p:cTn id="22" dur="3000" fill="hold"/>
                                        <p:tgtEl>
                                          <p:spTgt spid="23"/>
                                        </p:tgtEl>
                                        <p:attrNameLst>
                                          <p:attrName>ppt_y</p:attrName>
                                        </p:attrNameLst>
                                      </p:cBhvr>
                                      <p:tavLst>
                                        <p:tav tm="0">
                                          <p:val>
                                            <p:strVal val="#ppt_y"/>
                                          </p:val>
                                        </p:tav>
                                        <p:tav tm="100000">
                                          <p:val>
                                            <p:strVal val="#ppt_y"/>
                                          </p:val>
                                        </p:tav>
                                      </p:tavLst>
                                    </p:anim>
                                  </p:childTnLst>
                                </p:cTn>
                              </p:par>
                              <p:par>
                                <p:cTn id="23" presetID="2" presetClass="entr" presetSubtype="3" accel="3500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3000" fill="hold"/>
                                        <p:tgtEl>
                                          <p:spTgt spid="26"/>
                                        </p:tgtEl>
                                        <p:attrNameLst>
                                          <p:attrName>ppt_x</p:attrName>
                                        </p:attrNameLst>
                                      </p:cBhvr>
                                      <p:tavLst>
                                        <p:tav tm="0">
                                          <p:val>
                                            <p:strVal val="1+#ppt_w/2"/>
                                          </p:val>
                                        </p:tav>
                                        <p:tav tm="100000">
                                          <p:val>
                                            <p:strVal val="#ppt_x"/>
                                          </p:val>
                                        </p:tav>
                                      </p:tavLst>
                                    </p:anim>
                                    <p:anim calcmode="lin" valueType="num">
                                      <p:cBhvr additive="base">
                                        <p:cTn id="26" dur="3000" fill="hold"/>
                                        <p:tgtEl>
                                          <p:spTgt spid="26"/>
                                        </p:tgtEl>
                                        <p:attrNameLst>
                                          <p:attrName>ppt_y</p:attrName>
                                        </p:attrNameLst>
                                      </p:cBhvr>
                                      <p:tavLst>
                                        <p:tav tm="0">
                                          <p:val>
                                            <p:strVal val="0-#ppt_h/2"/>
                                          </p:val>
                                        </p:tav>
                                        <p:tav tm="100000">
                                          <p:val>
                                            <p:strVal val="#ppt_y"/>
                                          </p:val>
                                        </p:tav>
                                      </p:tavLst>
                                    </p:anim>
                                  </p:childTnLst>
                                </p:cTn>
                              </p:par>
                              <p:par>
                                <p:cTn id="27" presetID="22" presetClass="entr" presetSubtype="4"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down)">
                                      <p:cBhvr>
                                        <p:cTn id="29" dur="500"/>
                                        <p:tgtEl>
                                          <p:spTgt spid="39"/>
                                        </p:tgtEl>
                                      </p:cBhvr>
                                    </p:animEffect>
                                  </p:childTnLst>
                                </p:cTn>
                              </p:par>
                              <p:par>
                                <p:cTn id="30" presetID="10" presetClass="entr" presetSubtype="0" fill="hold" grpId="1" nodeType="withEffect">
                                  <p:stCondLst>
                                    <p:cond delay="75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250"/>
                                        <p:tgtEl>
                                          <p:spTgt spid="42"/>
                                        </p:tgtEl>
                                      </p:cBhvr>
                                    </p:animEffect>
                                  </p:childTnLst>
                                </p:cTn>
                              </p:par>
                              <p:par>
                                <p:cTn id="33" presetID="42" presetClass="path" presetSubtype="0" accel="50000" decel="50000" fill="hold" grpId="0" nodeType="withEffect">
                                  <p:stCondLst>
                                    <p:cond delay="750"/>
                                  </p:stCondLst>
                                  <p:childTnLst>
                                    <p:animMotion origin="layout" path="M -0.72431 0.02161 L 4.72222E-6 -4.93827E-7 " pathEditMode="relative" rAng="0" ptsTypes="AA">
                                      <p:cBhvr>
                                        <p:cTn id="34" dur="1000" fill="hold"/>
                                        <p:tgtEl>
                                          <p:spTgt spid="42"/>
                                        </p:tgtEl>
                                        <p:attrNameLst>
                                          <p:attrName>ppt_x</p:attrName>
                                          <p:attrName>ppt_y</p:attrName>
                                        </p:attrNameLst>
                                      </p:cBhvr>
                                      <p:rCtr x="36215" y="-1080"/>
                                    </p:animMotion>
                                  </p:childTnLst>
                                </p:cTn>
                              </p:par>
                              <p:par>
                                <p:cTn id="35" presetID="22" presetClass="entr" presetSubtype="8" fill="hold" grpId="0" nodeType="withEffect">
                                  <p:stCondLst>
                                    <p:cond delay="100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1000"/>
                                        <p:tgtEl>
                                          <p:spTgt spid="43"/>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3500"/>
                            </p:stCondLst>
                            <p:childTnLst>
                              <p:par>
                                <p:cTn id="43" presetID="22" presetClass="entr" presetSubtype="8" fill="hold" grpId="0" nodeType="afterEffect">
                                  <p:stCondLst>
                                    <p:cond delay="0"/>
                                  </p:stCondLst>
                                  <p:iterate type="wd">
                                    <p:tmPct val="10000"/>
                                  </p:iterate>
                                  <p:childTnLst>
                                    <p:set>
                                      <p:cBhvr>
                                        <p:cTn id="44" dur="1" fill="hold">
                                          <p:stCondLst>
                                            <p:cond delay="0"/>
                                          </p:stCondLst>
                                        </p:cTn>
                                        <p:tgtEl>
                                          <p:spTgt spid="11">
                                            <p:txEl>
                                              <p:pRg st="0" end="0"/>
                                            </p:txEl>
                                          </p:spTgt>
                                        </p:tgtEl>
                                        <p:attrNameLst>
                                          <p:attrName>style.visibility</p:attrName>
                                        </p:attrNameLst>
                                      </p:cBhvr>
                                      <p:to>
                                        <p:strVal val="visible"/>
                                      </p:to>
                                    </p:set>
                                    <p:animEffect transition="in" filter="wipe(left)">
                                      <p:cBhvr>
                                        <p:cTn id="45" dur="500"/>
                                        <p:tgtEl>
                                          <p:spTgt spid="11">
                                            <p:txEl>
                                              <p:pRg st="0" end="0"/>
                                            </p:txEl>
                                          </p:spTgt>
                                        </p:tgtEl>
                                      </p:cBhvr>
                                    </p:animEffect>
                                  </p:childTnLst>
                                </p:cTn>
                              </p:par>
                            </p:childTnLst>
                          </p:cTn>
                        </p:par>
                        <p:par>
                          <p:cTn id="46" fill="hold">
                            <p:stCondLst>
                              <p:cond delay="4650"/>
                            </p:stCondLst>
                            <p:childTnLst>
                              <p:par>
                                <p:cTn id="47" presetID="22" presetClass="entr" presetSubtype="8" fill="hold" grpId="0" nodeType="afterEffect">
                                  <p:stCondLst>
                                    <p:cond delay="0"/>
                                  </p:stCondLst>
                                  <p:iterate type="wd">
                                    <p:tmPct val="10000"/>
                                  </p:iterate>
                                  <p:childTnLst>
                                    <p:set>
                                      <p:cBhvr>
                                        <p:cTn id="48" dur="1" fill="hold">
                                          <p:stCondLst>
                                            <p:cond delay="0"/>
                                          </p:stCondLst>
                                        </p:cTn>
                                        <p:tgtEl>
                                          <p:spTgt spid="11">
                                            <p:txEl>
                                              <p:pRg st="1" end="1"/>
                                            </p:txEl>
                                          </p:spTgt>
                                        </p:tgtEl>
                                        <p:attrNameLst>
                                          <p:attrName>style.visibility</p:attrName>
                                        </p:attrNameLst>
                                      </p:cBhvr>
                                      <p:to>
                                        <p:strVal val="visible"/>
                                      </p:to>
                                    </p:set>
                                    <p:animEffect transition="in" filter="wipe(left)">
                                      <p:cBhvr>
                                        <p:cTn id="49"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0" repeatCount="indefinite" fill="hold" display="0">
                  <p:stCondLst>
                    <p:cond delay="indefinite"/>
                  </p:stCondLst>
                  <p:endCondLst>
                    <p:cond evt="onStopAudio" delay="0">
                      <p:tgtEl>
                        <p:sldTgt/>
                      </p:tgtEl>
                    </p:cond>
                  </p:endCondLst>
                </p:cTn>
                <p:tgtEl>
                  <p:spTgt spid="6"/>
                </p:tgtEl>
              </p:cMediaNode>
            </p:audio>
          </p:childTnLst>
        </p:cTn>
      </p:par>
    </p:tnLst>
    <p:bldLst>
      <p:bldP spid="10" grpId="0"/>
      <p:bldP spid="11" grpId="0" uiExpand="1" build="p"/>
      <p:bldP spid="42" grpId="0" animBg="1"/>
      <p:bldP spid="42" grpId="1"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39" name="文本占位符 2"/>
          <p:cNvSpPr>
            <a:spLocks noGrp="1"/>
          </p:cNvSpPr>
          <p:nvPr>
            <p:ph type="body" sz="quarter" idx="12"/>
          </p:nvPr>
        </p:nvSpPr>
        <p:spPr>
          <a:xfrm>
            <a:off x="395698" y="50533"/>
            <a:ext cx="3690794" cy="461536"/>
          </a:xfrm>
        </p:spPr>
        <p:txBody>
          <a:bodyPr/>
          <a:lstStyle/>
          <a:p>
            <a:r>
              <a:rPr lang="zh-CN" altLang="en-US" dirty="0" smtClean="0"/>
              <a:t>课题现状及发展情况</a:t>
            </a:r>
          </a:p>
        </p:txBody>
      </p:sp>
      <p:pic>
        <p:nvPicPr>
          <p:cNvPr id="40" name="Picture 19"/>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1774" y="3958799"/>
            <a:ext cx="249803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9"/>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94294" y="3960391"/>
            <a:ext cx="249644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104"/>
          <p:cNvSpPr/>
          <p:nvPr/>
        </p:nvSpPr>
        <p:spPr bwMode="auto">
          <a:xfrm>
            <a:off x="4438557" y="3266654"/>
            <a:ext cx="862814" cy="938213"/>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43" name="Freeform 105"/>
          <p:cNvSpPr/>
          <p:nvPr/>
        </p:nvSpPr>
        <p:spPr bwMode="auto">
          <a:xfrm>
            <a:off x="4438557" y="3266654"/>
            <a:ext cx="862814" cy="938213"/>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33" tIns="34267" rIns="68533" bIns="34267"/>
          <a:lstStyle/>
          <a:p>
            <a:pPr fontAlgn="base">
              <a:lnSpc>
                <a:spcPct val="140000"/>
              </a:lnSpc>
              <a:spcBef>
                <a:spcPct val="0"/>
              </a:spcBef>
              <a:spcAft>
                <a:spcPct val="0"/>
              </a:spcAft>
            </a:pPr>
            <a:endParaRPr lang="zh-CN" altLang="en-US" sz="1800">
              <a:solidFill>
                <a:prstClr val="black"/>
              </a:solidFill>
              <a:cs typeface="+mn-ea"/>
              <a:sym typeface="+mn-lt"/>
            </a:endParaRPr>
          </a:p>
        </p:txBody>
      </p:sp>
      <p:sp>
        <p:nvSpPr>
          <p:cNvPr id="44" name="Freeform 106"/>
          <p:cNvSpPr/>
          <p:nvPr/>
        </p:nvSpPr>
        <p:spPr bwMode="auto">
          <a:xfrm>
            <a:off x="3432998" y="3266654"/>
            <a:ext cx="865986" cy="938213"/>
          </a:xfrm>
          <a:custGeom>
            <a:avLst/>
            <a:gdLst>
              <a:gd name="T0" fmla="*/ 2147483647 w 878"/>
              <a:gd name="T1" fmla="*/ 2147483647 h 952"/>
              <a:gd name="T2" fmla="*/ 2147483647 w 878"/>
              <a:gd name="T3" fmla="*/ 2147483647 h 952"/>
              <a:gd name="T4" fmla="*/ 2147483647 w 878"/>
              <a:gd name="T5" fmla="*/ 0 h 952"/>
              <a:gd name="T6" fmla="*/ 2147483647 w 878"/>
              <a:gd name="T7" fmla="*/ 0 h 952"/>
              <a:gd name="T8" fmla="*/ 0 w 878"/>
              <a:gd name="T9" fmla="*/ 2147483647 h 952"/>
              <a:gd name="T10" fmla="*/ 2147483647 w 878"/>
              <a:gd name="T11" fmla="*/ 2147483647 h 952"/>
              <a:gd name="T12" fmla="*/ 2147483647 w 878"/>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45" name="Freeform 107"/>
          <p:cNvSpPr/>
          <p:nvPr/>
        </p:nvSpPr>
        <p:spPr bwMode="auto">
          <a:xfrm>
            <a:off x="3432998" y="3266654"/>
            <a:ext cx="865986" cy="938213"/>
          </a:xfrm>
          <a:custGeom>
            <a:avLst/>
            <a:gdLst>
              <a:gd name="T0" fmla="*/ 878 w 878"/>
              <a:gd name="T1" fmla="*/ 30 h 952"/>
              <a:gd name="T2" fmla="*/ 456 w 878"/>
              <a:gd name="T3" fmla="*/ 252 h 952"/>
              <a:gd name="T4" fmla="*/ 498 w 878"/>
              <a:gd name="T5" fmla="*/ 0 h 952"/>
              <a:gd name="T6" fmla="*/ 164 w 878"/>
              <a:gd name="T7" fmla="*/ 0 h 952"/>
              <a:gd name="T8" fmla="*/ 0 w 878"/>
              <a:gd name="T9" fmla="*/ 952 h 952"/>
              <a:gd name="T10" fmla="*/ 878 w 878"/>
              <a:gd name="T11" fmla="*/ 492 h 952"/>
              <a:gd name="T12" fmla="*/ 878 w 878"/>
              <a:gd name="T13" fmla="*/ 30 h 952"/>
            </a:gdLst>
            <a:ahLst/>
            <a:cxnLst>
              <a:cxn ang="0">
                <a:pos x="T0" y="T1"/>
              </a:cxn>
              <a:cxn ang="0">
                <a:pos x="T2" y="T3"/>
              </a:cxn>
              <a:cxn ang="0">
                <a:pos x="T4" y="T5"/>
              </a:cxn>
              <a:cxn ang="0">
                <a:pos x="T6" y="T7"/>
              </a:cxn>
              <a:cxn ang="0">
                <a:pos x="T8" y="T9"/>
              </a:cxn>
              <a:cxn ang="0">
                <a:pos x="T10" y="T11"/>
              </a:cxn>
              <a:cxn ang="0">
                <a:pos x="T12" y="T13"/>
              </a:cxn>
            </a:cxnLst>
            <a:rect l="0" t="0" r="r" b="b"/>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33" tIns="34267" rIns="68533" bIns="34267"/>
          <a:lstStyle/>
          <a:p>
            <a:pPr fontAlgn="base">
              <a:lnSpc>
                <a:spcPct val="140000"/>
              </a:lnSpc>
              <a:spcBef>
                <a:spcPct val="0"/>
              </a:spcBef>
              <a:spcAft>
                <a:spcPct val="0"/>
              </a:spcAft>
              <a:defRPr/>
            </a:pPr>
            <a:endParaRPr lang="zh-CN" altLang="en-US" sz="1800">
              <a:solidFill>
                <a:prstClr val="black"/>
              </a:solidFill>
              <a:effectLst>
                <a:outerShdw blurRad="60007" dist="310007" dir="7680000" sy="30000" kx="1300200" algn="ctr" rotWithShape="0">
                  <a:prstClr val="black">
                    <a:alpha val="32000"/>
                  </a:prstClr>
                </a:outerShdw>
              </a:effectLst>
              <a:cs typeface="+mn-ea"/>
              <a:sym typeface="+mn-lt"/>
            </a:endParaRPr>
          </a:p>
        </p:txBody>
      </p:sp>
      <p:sp>
        <p:nvSpPr>
          <p:cNvPr id="46" name="Freeform 108"/>
          <p:cNvSpPr/>
          <p:nvPr/>
        </p:nvSpPr>
        <p:spPr bwMode="auto">
          <a:xfrm>
            <a:off x="4412226" y="1329900"/>
            <a:ext cx="1509924" cy="1778000"/>
          </a:xfrm>
          <a:custGeom>
            <a:avLst/>
            <a:gdLst>
              <a:gd name="T0" fmla="*/ 2147483647 w 1534"/>
              <a:gd name="T1" fmla="*/ 2147483647 h 1804"/>
              <a:gd name="T2" fmla="*/ 0 w 1534"/>
              <a:gd name="T3" fmla="*/ 0 h 1804"/>
              <a:gd name="T4" fmla="*/ 0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2147483647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47" name="Freeform 109"/>
          <p:cNvSpPr/>
          <p:nvPr/>
        </p:nvSpPr>
        <p:spPr bwMode="auto">
          <a:xfrm>
            <a:off x="2857262" y="1275607"/>
            <a:ext cx="1509924" cy="1778000"/>
          </a:xfrm>
          <a:custGeom>
            <a:avLst/>
            <a:gdLst>
              <a:gd name="T0" fmla="*/ 2147483647 w 1534"/>
              <a:gd name="T1" fmla="*/ 2147483647 h 1804"/>
              <a:gd name="T2" fmla="*/ 0 w 1534"/>
              <a:gd name="T3" fmla="*/ 2147483647 h 1804"/>
              <a:gd name="T4" fmla="*/ 2147483647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0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48" name="Freeform 121"/>
          <p:cNvSpPr/>
          <p:nvPr/>
        </p:nvSpPr>
        <p:spPr bwMode="auto">
          <a:xfrm>
            <a:off x="4141964" y="2707852"/>
            <a:ext cx="190327" cy="188913"/>
          </a:xfrm>
          <a:custGeom>
            <a:avLst/>
            <a:gdLst>
              <a:gd name="T0" fmla="*/ 2147483647 w 192"/>
              <a:gd name="T1" fmla="*/ 2147483647 h 192"/>
              <a:gd name="T2" fmla="*/ 2147483647 w 192"/>
              <a:gd name="T3" fmla="*/ 2147483647 h 192"/>
              <a:gd name="T4" fmla="*/ 2147483647 w 192"/>
              <a:gd name="T5" fmla="*/ 2147483647 h 192"/>
              <a:gd name="T6" fmla="*/ 2147483647 w 192"/>
              <a:gd name="T7" fmla="*/ 2147483647 h 192"/>
              <a:gd name="T8" fmla="*/ 2147483647 w 192"/>
              <a:gd name="T9" fmla="*/ 2147483647 h 192"/>
              <a:gd name="T10" fmla="*/ 2147483647 w 192"/>
              <a:gd name="T11" fmla="*/ 2147483647 h 192"/>
              <a:gd name="T12" fmla="*/ 2147483647 w 192"/>
              <a:gd name="T13" fmla="*/ 2147483647 h 192"/>
              <a:gd name="T14" fmla="*/ 2147483647 w 192"/>
              <a:gd name="T15" fmla="*/ 2147483647 h 192"/>
              <a:gd name="T16" fmla="*/ 2147483647 w 192"/>
              <a:gd name="T17" fmla="*/ 2147483647 h 192"/>
              <a:gd name="T18" fmla="*/ 2147483647 w 192"/>
              <a:gd name="T19" fmla="*/ 2147483647 h 192"/>
              <a:gd name="T20" fmla="*/ 2147483647 w 192"/>
              <a:gd name="T21" fmla="*/ 2147483647 h 192"/>
              <a:gd name="T22" fmla="*/ 2147483647 w 192"/>
              <a:gd name="T23" fmla="*/ 2147483647 h 192"/>
              <a:gd name="T24" fmla="*/ 2147483647 w 192"/>
              <a:gd name="T25" fmla="*/ 2147483647 h 192"/>
              <a:gd name="T26" fmla="*/ 2147483647 w 192"/>
              <a:gd name="T27" fmla="*/ 2147483647 h 192"/>
              <a:gd name="T28" fmla="*/ 2147483647 w 192"/>
              <a:gd name="T29" fmla="*/ 2147483647 h 192"/>
              <a:gd name="T30" fmla="*/ 2147483647 w 192"/>
              <a:gd name="T31" fmla="*/ 2147483647 h 192"/>
              <a:gd name="T32" fmla="*/ 2147483647 w 192"/>
              <a:gd name="T33" fmla="*/ 2147483647 h 192"/>
              <a:gd name="T34" fmla="*/ 2147483647 w 192"/>
              <a:gd name="T35" fmla="*/ 2147483647 h 192"/>
              <a:gd name="T36" fmla="*/ 0 w 192"/>
              <a:gd name="T37" fmla="*/ 2147483647 h 192"/>
              <a:gd name="T38" fmla="*/ 0 w 192"/>
              <a:gd name="T39" fmla="*/ 2147483647 h 192"/>
              <a:gd name="T40" fmla="*/ 2147483647 w 192"/>
              <a:gd name="T41" fmla="*/ 2147483647 h 192"/>
              <a:gd name="T42" fmla="*/ 2147483647 w 192"/>
              <a:gd name="T43" fmla="*/ 2147483647 h 192"/>
              <a:gd name="T44" fmla="*/ 2147483647 w 192"/>
              <a:gd name="T45" fmla="*/ 2147483647 h 192"/>
              <a:gd name="T46" fmla="*/ 2147483647 w 192"/>
              <a:gd name="T47" fmla="*/ 2147483647 h 192"/>
              <a:gd name="T48" fmla="*/ 2147483647 w 192"/>
              <a:gd name="T49" fmla="*/ 2147483647 h 192"/>
              <a:gd name="T50" fmla="*/ 2147483647 w 192"/>
              <a:gd name="T51" fmla="*/ 2147483647 h 192"/>
              <a:gd name="T52" fmla="*/ 2147483647 w 192"/>
              <a:gd name="T53" fmla="*/ 2147483647 h 192"/>
              <a:gd name="T54" fmla="*/ 2147483647 w 192"/>
              <a:gd name="T55" fmla="*/ 0 h 192"/>
              <a:gd name="T56" fmla="*/ 2147483647 w 192"/>
              <a:gd name="T57" fmla="*/ 0 h 192"/>
              <a:gd name="T58" fmla="*/ 2147483647 w 192"/>
              <a:gd name="T59" fmla="*/ 2147483647 h 192"/>
              <a:gd name="T60" fmla="*/ 2147483647 w 192"/>
              <a:gd name="T61" fmla="*/ 2147483647 h 192"/>
              <a:gd name="T62" fmla="*/ 2147483647 w 192"/>
              <a:gd name="T63" fmla="*/ 2147483647 h 192"/>
              <a:gd name="T64" fmla="*/ 2147483647 w 192"/>
              <a:gd name="T65" fmla="*/ 2147483647 h 192"/>
              <a:gd name="T66" fmla="*/ 2147483647 w 192"/>
              <a:gd name="T67" fmla="*/ 2147483647 h 192"/>
              <a:gd name="T68" fmla="*/ 2147483647 w 192"/>
              <a:gd name="T69" fmla="*/ 2147483647 h 192"/>
              <a:gd name="T70" fmla="*/ 2147483647 w 192"/>
              <a:gd name="T71" fmla="*/ 2147483647 h 192"/>
              <a:gd name="T72" fmla="*/ 2147483647 w 192"/>
              <a:gd name="T73" fmla="*/ 2147483647 h 192"/>
              <a:gd name="T74" fmla="*/ 2147483647 w 192"/>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chemeClr val="accent2"/>
          </a:solidFill>
          <a:ln>
            <a:noFill/>
          </a:ln>
        </p:spPr>
        <p:txBody>
          <a:bodyPr lIns="68533" tIns="34267" rIns="68533" bIns="34267"/>
          <a:lstStyle/>
          <a:p>
            <a:pPr fontAlgn="base">
              <a:lnSpc>
                <a:spcPct val="140000"/>
              </a:lnSpc>
              <a:spcBef>
                <a:spcPct val="0"/>
              </a:spcBef>
              <a:spcAft>
                <a:spcPct val="0"/>
              </a:spcAft>
            </a:pPr>
            <a:endParaRPr lang="zh-CN" altLang="en-US" sz="1800">
              <a:solidFill>
                <a:prstClr val="black"/>
              </a:solidFill>
              <a:cs typeface="+mn-ea"/>
              <a:sym typeface="+mn-lt"/>
            </a:endParaRPr>
          </a:p>
        </p:txBody>
      </p:sp>
      <p:sp>
        <p:nvSpPr>
          <p:cNvPr id="49" name="Freeform 122"/>
          <p:cNvSpPr/>
          <p:nvPr/>
        </p:nvSpPr>
        <p:spPr bwMode="auto">
          <a:xfrm>
            <a:off x="4368774" y="2660224"/>
            <a:ext cx="236322" cy="236538"/>
          </a:xfrm>
          <a:custGeom>
            <a:avLst/>
            <a:gdLst>
              <a:gd name="T0" fmla="*/ 2147483647 w 240"/>
              <a:gd name="T1" fmla="*/ 2147483647 h 240"/>
              <a:gd name="T2" fmla="*/ 2147483647 w 240"/>
              <a:gd name="T3" fmla="*/ 2147483647 h 240"/>
              <a:gd name="T4" fmla="*/ 2147483647 w 240"/>
              <a:gd name="T5" fmla="*/ 2147483647 h 240"/>
              <a:gd name="T6" fmla="*/ 2147483647 w 240"/>
              <a:gd name="T7" fmla="*/ 2147483647 h 240"/>
              <a:gd name="T8" fmla="*/ 2147483647 w 240"/>
              <a:gd name="T9" fmla="*/ 2147483647 h 240"/>
              <a:gd name="T10" fmla="*/ 2147483647 w 240"/>
              <a:gd name="T11" fmla="*/ 2147483647 h 240"/>
              <a:gd name="T12" fmla="*/ 2147483647 w 240"/>
              <a:gd name="T13" fmla="*/ 2147483647 h 240"/>
              <a:gd name="T14" fmla="*/ 2147483647 w 240"/>
              <a:gd name="T15" fmla="*/ 2147483647 h 240"/>
              <a:gd name="T16" fmla="*/ 2147483647 w 240"/>
              <a:gd name="T17" fmla="*/ 2147483647 h 240"/>
              <a:gd name="T18" fmla="*/ 2147483647 w 240"/>
              <a:gd name="T19" fmla="*/ 2147483647 h 240"/>
              <a:gd name="T20" fmla="*/ 2147483647 w 240"/>
              <a:gd name="T21" fmla="*/ 2147483647 h 240"/>
              <a:gd name="T22" fmla="*/ 2147483647 w 240"/>
              <a:gd name="T23" fmla="*/ 2147483647 h 240"/>
              <a:gd name="T24" fmla="*/ 2147483647 w 240"/>
              <a:gd name="T25" fmla="*/ 2147483647 h 240"/>
              <a:gd name="T26" fmla="*/ 2147483647 w 240"/>
              <a:gd name="T27" fmla="*/ 2147483647 h 240"/>
              <a:gd name="T28" fmla="*/ 2147483647 w 240"/>
              <a:gd name="T29" fmla="*/ 2147483647 h 240"/>
              <a:gd name="T30" fmla="*/ 2147483647 w 240"/>
              <a:gd name="T31" fmla="*/ 2147483647 h 240"/>
              <a:gd name="T32" fmla="*/ 2147483647 w 240"/>
              <a:gd name="T33" fmla="*/ 2147483647 h 240"/>
              <a:gd name="T34" fmla="*/ 2147483647 w 240"/>
              <a:gd name="T35" fmla="*/ 2147483647 h 240"/>
              <a:gd name="T36" fmla="*/ 2147483647 w 240"/>
              <a:gd name="T37" fmla="*/ 2147483647 h 240"/>
              <a:gd name="T38" fmla="*/ 2147483647 w 240"/>
              <a:gd name="T39" fmla="*/ 2147483647 h 240"/>
              <a:gd name="T40" fmla="*/ 2147483647 w 240"/>
              <a:gd name="T41" fmla="*/ 2147483647 h 240"/>
              <a:gd name="T42" fmla="*/ 0 w 240"/>
              <a:gd name="T43" fmla="*/ 2147483647 h 240"/>
              <a:gd name="T44" fmla="*/ 0 w 240"/>
              <a:gd name="T45" fmla="*/ 2147483647 h 240"/>
              <a:gd name="T46" fmla="*/ 0 w 240"/>
              <a:gd name="T47" fmla="*/ 2147483647 h 240"/>
              <a:gd name="T48" fmla="*/ 0 w 240"/>
              <a:gd name="T49" fmla="*/ 2147483647 h 240"/>
              <a:gd name="T50" fmla="*/ 2147483647 w 240"/>
              <a:gd name="T51" fmla="*/ 2147483647 h 240"/>
              <a:gd name="T52" fmla="*/ 2147483647 w 240"/>
              <a:gd name="T53" fmla="*/ 2147483647 h 240"/>
              <a:gd name="T54" fmla="*/ 2147483647 w 240"/>
              <a:gd name="T55" fmla="*/ 2147483647 h 240"/>
              <a:gd name="T56" fmla="*/ 2147483647 w 240"/>
              <a:gd name="T57" fmla="*/ 2147483647 h 240"/>
              <a:gd name="T58" fmla="*/ 2147483647 w 240"/>
              <a:gd name="T59" fmla="*/ 2147483647 h 240"/>
              <a:gd name="T60" fmla="*/ 2147483647 w 240"/>
              <a:gd name="T61" fmla="*/ 2147483647 h 240"/>
              <a:gd name="T62" fmla="*/ 2147483647 w 240"/>
              <a:gd name="T63" fmla="*/ 2147483647 h 240"/>
              <a:gd name="T64" fmla="*/ 2147483647 w 240"/>
              <a:gd name="T65" fmla="*/ 0 h 240"/>
              <a:gd name="T66" fmla="*/ 2147483647 w 240"/>
              <a:gd name="T67" fmla="*/ 0 h 240"/>
              <a:gd name="T68" fmla="*/ 2147483647 w 240"/>
              <a:gd name="T69" fmla="*/ 0 h 240"/>
              <a:gd name="T70" fmla="*/ 2147483647 w 240"/>
              <a:gd name="T71" fmla="*/ 0 h 240"/>
              <a:gd name="T72" fmla="*/ 2147483647 w 240"/>
              <a:gd name="T73" fmla="*/ 2147483647 h 240"/>
              <a:gd name="T74" fmla="*/ 2147483647 w 240"/>
              <a:gd name="T75" fmla="*/ 2147483647 h 240"/>
              <a:gd name="T76" fmla="*/ 2147483647 w 240"/>
              <a:gd name="T77" fmla="*/ 2147483647 h 240"/>
              <a:gd name="T78" fmla="*/ 2147483647 w 240"/>
              <a:gd name="T79" fmla="*/ 2147483647 h 240"/>
              <a:gd name="T80" fmla="*/ 2147483647 w 240"/>
              <a:gd name="T81" fmla="*/ 2147483647 h 240"/>
              <a:gd name="T82" fmla="*/ 2147483647 w 240"/>
              <a:gd name="T83" fmla="*/ 2147483647 h 240"/>
              <a:gd name="T84" fmla="*/ 2147483647 w 240"/>
              <a:gd name="T85" fmla="*/ 2147483647 h 240"/>
              <a:gd name="T86" fmla="*/ 2147483647 w 240"/>
              <a:gd name="T87" fmla="*/ 2147483647 h 240"/>
              <a:gd name="T88" fmla="*/ 2147483647 w 240"/>
              <a:gd name="T89" fmla="*/ 2147483647 h 240"/>
              <a:gd name="T90" fmla="*/ 2147483647 w 240"/>
              <a:gd name="T91" fmla="*/ 2147483647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chemeClr val="accent2"/>
          </a:solidFill>
          <a:ln>
            <a:noFill/>
          </a:ln>
        </p:spPr>
        <p:txBody>
          <a:bodyPr lIns="68533" tIns="34267" rIns="68533" bIns="34267"/>
          <a:lstStyle/>
          <a:p>
            <a:pPr fontAlgn="base">
              <a:lnSpc>
                <a:spcPct val="140000"/>
              </a:lnSpc>
              <a:spcBef>
                <a:spcPct val="0"/>
              </a:spcBef>
              <a:spcAft>
                <a:spcPct val="0"/>
              </a:spcAft>
            </a:pPr>
            <a:endParaRPr lang="zh-CN" altLang="en-US" sz="1800">
              <a:solidFill>
                <a:prstClr val="black"/>
              </a:solidFill>
              <a:cs typeface="+mn-ea"/>
              <a:sym typeface="+mn-lt"/>
            </a:endParaRPr>
          </a:p>
        </p:txBody>
      </p:sp>
      <p:sp>
        <p:nvSpPr>
          <p:cNvPr id="50" name="Freeform 123"/>
          <p:cNvSpPr/>
          <p:nvPr/>
        </p:nvSpPr>
        <p:spPr bwMode="auto">
          <a:xfrm>
            <a:off x="4141964" y="2936451"/>
            <a:ext cx="190327" cy="185738"/>
          </a:xfrm>
          <a:custGeom>
            <a:avLst/>
            <a:gdLst>
              <a:gd name="T0" fmla="*/ 2147483647 w 192"/>
              <a:gd name="T1" fmla="*/ 2147483647 h 190"/>
              <a:gd name="T2" fmla="*/ 2147483647 w 192"/>
              <a:gd name="T3" fmla="*/ 2147483647 h 190"/>
              <a:gd name="T4" fmla="*/ 2147483647 w 192"/>
              <a:gd name="T5" fmla="*/ 2147483647 h 190"/>
              <a:gd name="T6" fmla="*/ 2147483647 w 192"/>
              <a:gd name="T7" fmla="*/ 2147483647 h 190"/>
              <a:gd name="T8" fmla="*/ 2147483647 w 192"/>
              <a:gd name="T9" fmla="*/ 2147483647 h 190"/>
              <a:gd name="T10" fmla="*/ 2147483647 w 192"/>
              <a:gd name="T11" fmla="*/ 2147483647 h 190"/>
              <a:gd name="T12" fmla="*/ 2147483647 w 192"/>
              <a:gd name="T13" fmla="*/ 2147483647 h 190"/>
              <a:gd name="T14" fmla="*/ 2147483647 w 192"/>
              <a:gd name="T15" fmla="*/ 2147483647 h 190"/>
              <a:gd name="T16" fmla="*/ 2147483647 w 192"/>
              <a:gd name="T17" fmla="*/ 2147483647 h 190"/>
              <a:gd name="T18" fmla="*/ 2147483647 w 192"/>
              <a:gd name="T19" fmla="*/ 2147483647 h 190"/>
              <a:gd name="T20" fmla="*/ 2147483647 w 192"/>
              <a:gd name="T21" fmla="*/ 2147483647 h 190"/>
              <a:gd name="T22" fmla="*/ 2147483647 w 192"/>
              <a:gd name="T23" fmla="*/ 2147483647 h 190"/>
              <a:gd name="T24" fmla="*/ 2147483647 w 192"/>
              <a:gd name="T25" fmla="*/ 2147483647 h 190"/>
              <a:gd name="T26" fmla="*/ 2147483647 w 192"/>
              <a:gd name="T27" fmla="*/ 2147483647 h 190"/>
              <a:gd name="T28" fmla="*/ 2147483647 w 192"/>
              <a:gd name="T29" fmla="*/ 2147483647 h 190"/>
              <a:gd name="T30" fmla="*/ 2147483647 w 192"/>
              <a:gd name="T31" fmla="*/ 2147483647 h 190"/>
              <a:gd name="T32" fmla="*/ 2147483647 w 192"/>
              <a:gd name="T33" fmla="*/ 2147483647 h 190"/>
              <a:gd name="T34" fmla="*/ 2147483647 w 192"/>
              <a:gd name="T35" fmla="*/ 2147483647 h 190"/>
              <a:gd name="T36" fmla="*/ 0 w 192"/>
              <a:gd name="T37" fmla="*/ 2147483647 h 190"/>
              <a:gd name="T38" fmla="*/ 0 w 192"/>
              <a:gd name="T39" fmla="*/ 2147483647 h 190"/>
              <a:gd name="T40" fmla="*/ 2147483647 w 192"/>
              <a:gd name="T41" fmla="*/ 2147483647 h 190"/>
              <a:gd name="T42" fmla="*/ 2147483647 w 192"/>
              <a:gd name="T43" fmla="*/ 2147483647 h 190"/>
              <a:gd name="T44" fmla="*/ 2147483647 w 192"/>
              <a:gd name="T45" fmla="*/ 2147483647 h 190"/>
              <a:gd name="T46" fmla="*/ 2147483647 w 192"/>
              <a:gd name="T47" fmla="*/ 2147483647 h 190"/>
              <a:gd name="T48" fmla="*/ 2147483647 w 192"/>
              <a:gd name="T49" fmla="*/ 2147483647 h 190"/>
              <a:gd name="T50" fmla="*/ 2147483647 w 192"/>
              <a:gd name="T51" fmla="*/ 2147483647 h 190"/>
              <a:gd name="T52" fmla="*/ 2147483647 w 192"/>
              <a:gd name="T53" fmla="*/ 2147483647 h 190"/>
              <a:gd name="T54" fmla="*/ 2147483647 w 192"/>
              <a:gd name="T55" fmla="*/ 0 h 190"/>
              <a:gd name="T56" fmla="*/ 2147483647 w 192"/>
              <a:gd name="T57" fmla="*/ 0 h 190"/>
              <a:gd name="T58" fmla="*/ 2147483647 w 192"/>
              <a:gd name="T59" fmla="*/ 2147483647 h 190"/>
              <a:gd name="T60" fmla="*/ 2147483647 w 192"/>
              <a:gd name="T61" fmla="*/ 2147483647 h 190"/>
              <a:gd name="T62" fmla="*/ 2147483647 w 192"/>
              <a:gd name="T63" fmla="*/ 2147483647 h 190"/>
              <a:gd name="T64" fmla="*/ 2147483647 w 192"/>
              <a:gd name="T65" fmla="*/ 2147483647 h 190"/>
              <a:gd name="T66" fmla="*/ 2147483647 w 192"/>
              <a:gd name="T67" fmla="*/ 2147483647 h 190"/>
              <a:gd name="T68" fmla="*/ 2147483647 w 192"/>
              <a:gd name="T69" fmla="*/ 2147483647 h 190"/>
              <a:gd name="T70" fmla="*/ 2147483647 w 192"/>
              <a:gd name="T71" fmla="*/ 2147483647 h 190"/>
              <a:gd name="T72" fmla="*/ 2147483647 w 192"/>
              <a:gd name="T73" fmla="*/ 2147483647 h 190"/>
              <a:gd name="T74" fmla="*/ 2147483647 w 192"/>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chemeClr val="accent2"/>
          </a:solidFill>
          <a:ln>
            <a:noFill/>
          </a:ln>
        </p:spPr>
        <p:txBody>
          <a:bodyPr lIns="68533" tIns="34267" rIns="68533" bIns="34267"/>
          <a:lstStyle/>
          <a:p>
            <a:pPr fontAlgn="base">
              <a:lnSpc>
                <a:spcPct val="140000"/>
              </a:lnSpc>
              <a:spcBef>
                <a:spcPct val="0"/>
              </a:spcBef>
              <a:spcAft>
                <a:spcPct val="0"/>
              </a:spcAft>
            </a:pPr>
            <a:endParaRPr lang="zh-CN" altLang="en-US" sz="1800">
              <a:solidFill>
                <a:prstClr val="black"/>
              </a:solidFill>
              <a:cs typeface="+mn-ea"/>
              <a:sym typeface="+mn-lt"/>
            </a:endParaRPr>
          </a:p>
        </p:txBody>
      </p:sp>
      <p:sp>
        <p:nvSpPr>
          <p:cNvPr id="51" name="Freeform 124"/>
          <p:cNvSpPr/>
          <p:nvPr/>
        </p:nvSpPr>
        <p:spPr bwMode="auto">
          <a:xfrm>
            <a:off x="4368775" y="2936451"/>
            <a:ext cx="187154" cy="185738"/>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2147483647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0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0 h 190"/>
              <a:gd name="T56" fmla="*/ 2147483647 w 190"/>
              <a:gd name="T57" fmla="*/ 0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2147483647 w 190"/>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chemeClr val="accent2"/>
          </a:solidFill>
          <a:ln>
            <a:noFill/>
          </a:ln>
        </p:spPr>
        <p:txBody>
          <a:bodyPr lIns="68533" tIns="34267" rIns="68533" bIns="34267"/>
          <a:lstStyle/>
          <a:p>
            <a:pPr fontAlgn="base">
              <a:lnSpc>
                <a:spcPct val="140000"/>
              </a:lnSpc>
              <a:spcBef>
                <a:spcPct val="0"/>
              </a:spcBef>
              <a:spcAft>
                <a:spcPct val="0"/>
              </a:spcAft>
            </a:pPr>
            <a:endParaRPr lang="zh-CN" altLang="en-US" sz="1800">
              <a:solidFill>
                <a:prstClr val="black"/>
              </a:solidFill>
              <a:cs typeface="+mn-ea"/>
              <a:sym typeface="+mn-lt"/>
            </a:endParaRPr>
          </a:p>
        </p:txBody>
      </p:sp>
      <p:sp>
        <p:nvSpPr>
          <p:cNvPr id="52" name="矩形 1"/>
          <p:cNvSpPr>
            <a:spLocks noChangeArrowheads="1"/>
          </p:cNvSpPr>
          <p:nvPr/>
        </p:nvSpPr>
        <p:spPr bwMode="auto">
          <a:xfrm>
            <a:off x="6249849" y="1466425"/>
            <a:ext cx="2060543" cy="77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3" tIns="34267" rIns="68533" bIns="34267">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base" hangingPunct="1">
              <a:lnSpc>
                <a:spcPct val="140000"/>
              </a:lnSpc>
              <a:spcBef>
                <a:spcPct val="0"/>
              </a:spcBef>
              <a:spcAft>
                <a:spcPct val="0"/>
              </a:spcAft>
            </a:pPr>
            <a:r>
              <a:rPr lang="zh-CN" altLang="en-US" sz="1015" b="1" dirty="0">
                <a:solidFill>
                  <a:srgbClr val="595959"/>
                </a:solidFill>
                <a:latin typeface="+mn-lt"/>
                <a:ea typeface="+mn-ea"/>
                <a:cs typeface="+mn-ea"/>
                <a:sym typeface="+mn-lt"/>
              </a:rPr>
              <a:t>添加标题内容</a:t>
            </a:r>
            <a:endParaRPr lang="en-US" altLang="zh-CN" sz="1015" b="1" dirty="0">
              <a:solidFill>
                <a:srgbClr val="595959"/>
              </a:solidFill>
              <a:latin typeface="+mn-lt"/>
              <a:ea typeface="+mn-ea"/>
              <a:cs typeface="+mn-ea"/>
              <a:sym typeface="+mn-lt"/>
            </a:endParaRPr>
          </a:p>
          <a:p>
            <a:pPr algn="just" eaLnBrk="1" fontAlgn="base" hangingPunct="1">
              <a:lnSpc>
                <a:spcPct val="140000"/>
              </a:lnSpc>
              <a:spcBef>
                <a:spcPct val="0"/>
              </a:spcBef>
              <a:spcAft>
                <a:spcPct val="0"/>
              </a:spcAft>
            </a:pPr>
            <a:r>
              <a:rPr lang="zh-CN" altLang="en-US" sz="1125" dirty="0">
                <a:solidFill>
                  <a:srgbClr val="595959"/>
                </a:solidFill>
                <a:latin typeface="+mn-lt"/>
                <a:ea typeface="+mn-ea"/>
                <a:cs typeface="+mn-ea"/>
                <a:sym typeface="+mn-lt"/>
              </a:rPr>
              <a:t>点击此处添加内容</a:t>
            </a:r>
            <a:endParaRPr lang="en-US" altLang="zh-CN" sz="1125" dirty="0">
              <a:solidFill>
                <a:srgbClr val="595959"/>
              </a:solidFill>
              <a:latin typeface="+mn-lt"/>
              <a:ea typeface="+mn-ea"/>
              <a:cs typeface="+mn-ea"/>
              <a:sym typeface="+mn-lt"/>
            </a:endParaRPr>
          </a:p>
          <a:p>
            <a:pPr algn="just" eaLnBrk="1" fontAlgn="base" hangingPunct="1">
              <a:lnSpc>
                <a:spcPct val="140000"/>
              </a:lnSpc>
              <a:spcBef>
                <a:spcPct val="0"/>
              </a:spcBef>
              <a:spcAft>
                <a:spcPct val="0"/>
              </a:spcAft>
            </a:pPr>
            <a:r>
              <a:rPr lang="zh-CN" altLang="en-US" sz="1125" dirty="0">
                <a:solidFill>
                  <a:srgbClr val="595959"/>
                </a:solidFill>
                <a:latin typeface="+mn-lt"/>
                <a:ea typeface="+mn-ea"/>
                <a:cs typeface="+mn-ea"/>
                <a:sym typeface="+mn-lt"/>
              </a:rPr>
              <a:t>点击此处添加</a:t>
            </a:r>
            <a:r>
              <a:rPr lang="zh-CN" altLang="en-US" sz="1125" dirty="0" smtClean="0">
                <a:solidFill>
                  <a:srgbClr val="595959"/>
                </a:solidFill>
                <a:latin typeface="+mn-lt"/>
                <a:ea typeface="+mn-ea"/>
                <a:cs typeface="+mn-ea"/>
                <a:sym typeface="+mn-lt"/>
              </a:rPr>
              <a:t>内容</a:t>
            </a:r>
            <a:endParaRPr lang="zh-CN" altLang="zh-CN" sz="1125" dirty="0">
              <a:solidFill>
                <a:srgbClr val="595959"/>
              </a:solidFill>
              <a:latin typeface="+mn-lt"/>
              <a:ea typeface="+mn-ea"/>
              <a:cs typeface="+mn-ea"/>
              <a:sym typeface="+mn-lt"/>
            </a:endParaRPr>
          </a:p>
        </p:txBody>
      </p:sp>
      <p:sp>
        <p:nvSpPr>
          <p:cNvPr id="53" name="任意多边形 52"/>
          <p:cNvSpPr/>
          <p:nvPr/>
        </p:nvSpPr>
        <p:spPr>
          <a:xfrm flipH="1">
            <a:off x="1168114" y="1734715"/>
            <a:ext cx="2734358" cy="615950"/>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896333"/>
              <a:gd name="connsiteY0-8" fmla="*/ 581025 h 581025"/>
              <a:gd name="connsiteX1-9" fmla="*/ 333375 w 2896333"/>
              <a:gd name="connsiteY1-10" fmla="*/ 0 h 581025"/>
              <a:gd name="connsiteX2-11" fmla="*/ 2896333 w 2896333"/>
              <a:gd name="connsiteY2-12" fmla="*/ 0 h 581025"/>
            </a:gdLst>
            <a:ahLst/>
            <a:cxnLst>
              <a:cxn ang="0">
                <a:pos x="connsiteX0-1" y="connsiteY0-2"/>
              </a:cxn>
              <a:cxn ang="0">
                <a:pos x="connsiteX1-3" y="connsiteY1-4"/>
              </a:cxn>
              <a:cxn ang="0">
                <a:pos x="connsiteX2-5" y="connsiteY2-6"/>
              </a:cxn>
            </a:cxnLst>
            <a:rect l="l" t="t" r="r" b="b"/>
            <a:pathLst>
              <a:path w="2896333" h="581025">
                <a:moveTo>
                  <a:pt x="0" y="581025"/>
                </a:moveTo>
                <a:lnTo>
                  <a:pt x="333375" y="0"/>
                </a:lnTo>
                <a:lnTo>
                  <a:pt x="2896333" y="0"/>
                </a:lnTo>
              </a:path>
            </a:pathLst>
          </a:custGeom>
          <a:noFill/>
          <a:ln w="12700">
            <a:solidFill>
              <a:schemeClr val="bg1">
                <a:lumMod val="75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lIns="68533" tIns="34267" rIns="68533" bIns="34267" anchor="ctr"/>
          <a:lstStyle/>
          <a:p>
            <a:pPr algn="ctr" fontAlgn="base">
              <a:lnSpc>
                <a:spcPct val="140000"/>
              </a:lnSpc>
              <a:spcBef>
                <a:spcPct val="0"/>
              </a:spcBef>
              <a:spcAft>
                <a:spcPct val="0"/>
              </a:spcAft>
              <a:defRPr/>
            </a:pPr>
            <a:endParaRPr lang="zh-CN" altLang="en-US" sz="1800">
              <a:solidFill>
                <a:prstClr val="white"/>
              </a:solidFill>
              <a:cs typeface="+mn-ea"/>
              <a:sym typeface="+mn-lt"/>
            </a:endParaRPr>
          </a:p>
        </p:txBody>
      </p:sp>
      <p:sp>
        <p:nvSpPr>
          <p:cNvPr id="54" name="矩形 1"/>
          <p:cNvSpPr>
            <a:spLocks noChangeArrowheads="1"/>
          </p:cNvSpPr>
          <p:nvPr/>
        </p:nvSpPr>
        <p:spPr bwMode="auto">
          <a:xfrm>
            <a:off x="1452464" y="1473752"/>
            <a:ext cx="1990054" cy="77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3" tIns="34267" rIns="68533" bIns="34267">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base" hangingPunct="1">
              <a:lnSpc>
                <a:spcPct val="140000"/>
              </a:lnSpc>
              <a:spcBef>
                <a:spcPct val="0"/>
              </a:spcBef>
              <a:spcAft>
                <a:spcPct val="0"/>
              </a:spcAft>
            </a:pPr>
            <a:r>
              <a:rPr lang="zh-CN" altLang="en-US" sz="1015" b="1" dirty="0">
                <a:solidFill>
                  <a:srgbClr val="595959"/>
                </a:solidFill>
                <a:latin typeface="+mn-lt"/>
                <a:ea typeface="+mn-ea"/>
                <a:cs typeface="+mn-ea"/>
                <a:sym typeface="+mn-lt"/>
              </a:rPr>
              <a:t>添加标题内容</a:t>
            </a:r>
            <a:endParaRPr lang="en-US" altLang="zh-CN" sz="1015" b="1" dirty="0">
              <a:solidFill>
                <a:srgbClr val="595959"/>
              </a:solidFill>
              <a:latin typeface="+mn-lt"/>
              <a:ea typeface="+mn-ea"/>
              <a:cs typeface="+mn-ea"/>
              <a:sym typeface="+mn-lt"/>
            </a:endParaRPr>
          </a:p>
          <a:p>
            <a:pPr algn="just" eaLnBrk="1" fontAlgn="base" hangingPunct="1">
              <a:lnSpc>
                <a:spcPct val="140000"/>
              </a:lnSpc>
              <a:spcBef>
                <a:spcPct val="0"/>
              </a:spcBef>
              <a:spcAft>
                <a:spcPct val="0"/>
              </a:spcAft>
            </a:pPr>
            <a:r>
              <a:rPr lang="zh-CN" altLang="en-US" sz="1125" dirty="0">
                <a:solidFill>
                  <a:srgbClr val="595959"/>
                </a:solidFill>
                <a:latin typeface="+mn-lt"/>
                <a:ea typeface="+mn-ea"/>
                <a:cs typeface="+mn-ea"/>
                <a:sym typeface="+mn-lt"/>
              </a:rPr>
              <a:t>点击此处添加内容</a:t>
            </a:r>
            <a:endParaRPr lang="en-US" altLang="zh-CN" sz="1125" dirty="0">
              <a:solidFill>
                <a:srgbClr val="595959"/>
              </a:solidFill>
              <a:latin typeface="+mn-lt"/>
              <a:ea typeface="+mn-ea"/>
              <a:cs typeface="+mn-ea"/>
              <a:sym typeface="+mn-lt"/>
            </a:endParaRPr>
          </a:p>
          <a:p>
            <a:pPr algn="just" eaLnBrk="1" fontAlgn="base" hangingPunct="1">
              <a:lnSpc>
                <a:spcPct val="140000"/>
              </a:lnSpc>
              <a:spcBef>
                <a:spcPct val="0"/>
              </a:spcBef>
              <a:spcAft>
                <a:spcPct val="0"/>
              </a:spcAft>
            </a:pPr>
            <a:r>
              <a:rPr lang="zh-CN" altLang="en-US" sz="1125" dirty="0">
                <a:solidFill>
                  <a:srgbClr val="595959"/>
                </a:solidFill>
                <a:latin typeface="+mn-lt"/>
                <a:ea typeface="+mn-ea"/>
                <a:cs typeface="+mn-ea"/>
                <a:sym typeface="+mn-lt"/>
              </a:rPr>
              <a:t>点击此处添加</a:t>
            </a:r>
            <a:r>
              <a:rPr lang="zh-CN" altLang="en-US" sz="1125" dirty="0" smtClean="0">
                <a:solidFill>
                  <a:srgbClr val="595959"/>
                </a:solidFill>
                <a:latin typeface="+mn-lt"/>
                <a:ea typeface="+mn-ea"/>
                <a:cs typeface="+mn-ea"/>
                <a:sym typeface="+mn-lt"/>
              </a:rPr>
              <a:t>内容</a:t>
            </a:r>
            <a:endParaRPr lang="zh-CN" altLang="zh-CN" sz="1125" dirty="0">
              <a:solidFill>
                <a:srgbClr val="595959"/>
              </a:solidFill>
              <a:latin typeface="+mn-lt"/>
              <a:ea typeface="+mn-ea"/>
              <a:cs typeface="+mn-ea"/>
              <a:sym typeface="+mn-lt"/>
            </a:endParaRPr>
          </a:p>
        </p:txBody>
      </p:sp>
      <p:sp>
        <p:nvSpPr>
          <p:cNvPr id="55" name="任意多边形 54"/>
          <p:cNvSpPr/>
          <p:nvPr/>
        </p:nvSpPr>
        <p:spPr>
          <a:xfrm flipH="1">
            <a:off x="1177633" y="3260304"/>
            <a:ext cx="2431421" cy="620713"/>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528430"/>
              <a:gd name="connsiteY0-8" fmla="*/ 587027 h 587027"/>
              <a:gd name="connsiteX1-9" fmla="*/ 333375 w 2528430"/>
              <a:gd name="connsiteY1-10" fmla="*/ 6002 h 587027"/>
              <a:gd name="connsiteX2-11" fmla="*/ 2528430 w 2528430"/>
              <a:gd name="connsiteY2-12" fmla="*/ 0 h 587027"/>
            </a:gdLst>
            <a:ahLst/>
            <a:cxnLst>
              <a:cxn ang="0">
                <a:pos x="connsiteX0-1" y="connsiteY0-2"/>
              </a:cxn>
              <a:cxn ang="0">
                <a:pos x="connsiteX1-3" y="connsiteY1-4"/>
              </a:cxn>
              <a:cxn ang="0">
                <a:pos x="connsiteX2-5" y="connsiteY2-6"/>
              </a:cxn>
            </a:cxnLst>
            <a:rect l="l" t="t" r="r" b="b"/>
            <a:pathLst>
              <a:path w="2528430" h="587027">
                <a:moveTo>
                  <a:pt x="0" y="587027"/>
                </a:moveTo>
                <a:lnTo>
                  <a:pt x="333375" y="6002"/>
                </a:lnTo>
                <a:lnTo>
                  <a:pt x="2528430" y="0"/>
                </a:lnTo>
              </a:path>
            </a:pathLst>
          </a:custGeom>
          <a:noFill/>
          <a:ln w="12700">
            <a:solidFill>
              <a:schemeClr val="bg1">
                <a:lumMod val="75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lIns="68533" tIns="34267" rIns="68533" bIns="34267" anchor="ctr"/>
          <a:lstStyle/>
          <a:p>
            <a:pPr algn="ctr" fontAlgn="base">
              <a:lnSpc>
                <a:spcPct val="140000"/>
              </a:lnSpc>
              <a:spcBef>
                <a:spcPct val="0"/>
              </a:spcBef>
              <a:spcAft>
                <a:spcPct val="0"/>
              </a:spcAft>
              <a:defRPr/>
            </a:pPr>
            <a:endParaRPr lang="zh-CN" altLang="en-US" sz="1800">
              <a:solidFill>
                <a:prstClr val="white"/>
              </a:solidFill>
              <a:cs typeface="+mn-ea"/>
              <a:sym typeface="+mn-lt"/>
            </a:endParaRPr>
          </a:p>
        </p:txBody>
      </p:sp>
      <p:sp>
        <p:nvSpPr>
          <p:cNvPr id="56" name="矩形 1"/>
          <p:cNvSpPr>
            <a:spLocks noChangeArrowheads="1"/>
          </p:cNvSpPr>
          <p:nvPr/>
        </p:nvSpPr>
        <p:spPr bwMode="auto">
          <a:xfrm>
            <a:off x="1488498" y="2987251"/>
            <a:ext cx="2120557" cy="77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3" tIns="34267" rIns="68533" bIns="34267">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base" hangingPunct="1">
              <a:lnSpc>
                <a:spcPct val="140000"/>
              </a:lnSpc>
              <a:spcBef>
                <a:spcPct val="0"/>
              </a:spcBef>
              <a:spcAft>
                <a:spcPct val="0"/>
              </a:spcAft>
            </a:pPr>
            <a:r>
              <a:rPr lang="zh-CN" altLang="en-US" sz="1015" b="1" dirty="0">
                <a:solidFill>
                  <a:srgbClr val="595959"/>
                </a:solidFill>
                <a:latin typeface="+mn-lt"/>
                <a:ea typeface="+mn-ea"/>
                <a:cs typeface="+mn-ea"/>
                <a:sym typeface="+mn-lt"/>
              </a:rPr>
              <a:t>添加标题内容</a:t>
            </a:r>
            <a:endParaRPr lang="en-US" altLang="zh-CN" sz="1015" b="1" dirty="0">
              <a:solidFill>
                <a:srgbClr val="595959"/>
              </a:solidFill>
              <a:latin typeface="+mn-lt"/>
              <a:ea typeface="+mn-ea"/>
              <a:cs typeface="+mn-ea"/>
              <a:sym typeface="+mn-lt"/>
            </a:endParaRPr>
          </a:p>
          <a:p>
            <a:pPr algn="just" eaLnBrk="1" fontAlgn="base" hangingPunct="1">
              <a:lnSpc>
                <a:spcPct val="140000"/>
              </a:lnSpc>
              <a:spcBef>
                <a:spcPct val="0"/>
              </a:spcBef>
              <a:spcAft>
                <a:spcPct val="0"/>
              </a:spcAft>
            </a:pPr>
            <a:r>
              <a:rPr lang="zh-CN" altLang="en-US" sz="1125" dirty="0">
                <a:solidFill>
                  <a:srgbClr val="595959"/>
                </a:solidFill>
                <a:latin typeface="+mn-lt"/>
                <a:ea typeface="+mn-ea"/>
                <a:cs typeface="+mn-ea"/>
                <a:sym typeface="+mn-lt"/>
              </a:rPr>
              <a:t>点击此处添加内容</a:t>
            </a:r>
            <a:endParaRPr lang="en-US" altLang="zh-CN" sz="1125" dirty="0">
              <a:solidFill>
                <a:srgbClr val="595959"/>
              </a:solidFill>
              <a:latin typeface="+mn-lt"/>
              <a:ea typeface="+mn-ea"/>
              <a:cs typeface="+mn-ea"/>
              <a:sym typeface="+mn-lt"/>
            </a:endParaRPr>
          </a:p>
          <a:p>
            <a:pPr algn="just" eaLnBrk="1" fontAlgn="base" hangingPunct="1">
              <a:lnSpc>
                <a:spcPct val="140000"/>
              </a:lnSpc>
              <a:spcBef>
                <a:spcPct val="0"/>
              </a:spcBef>
              <a:spcAft>
                <a:spcPct val="0"/>
              </a:spcAft>
            </a:pPr>
            <a:r>
              <a:rPr lang="zh-CN" altLang="en-US" sz="1125" dirty="0">
                <a:solidFill>
                  <a:srgbClr val="595959"/>
                </a:solidFill>
                <a:latin typeface="+mn-lt"/>
                <a:ea typeface="+mn-ea"/>
                <a:cs typeface="+mn-ea"/>
                <a:sym typeface="+mn-lt"/>
              </a:rPr>
              <a:t>点击此处添加内容</a:t>
            </a:r>
            <a:endParaRPr lang="zh-CN" altLang="zh-CN" sz="1125" dirty="0">
              <a:solidFill>
                <a:srgbClr val="595959"/>
              </a:solidFill>
              <a:latin typeface="+mn-lt"/>
              <a:ea typeface="+mn-ea"/>
              <a:cs typeface="+mn-ea"/>
              <a:sym typeface="+mn-lt"/>
            </a:endParaRPr>
          </a:p>
        </p:txBody>
      </p:sp>
      <p:sp>
        <p:nvSpPr>
          <p:cNvPr id="57" name="Freeform 11"/>
          <p:cNvSpPr/>
          <p:nvPr/>
        </p:nvSpPr>
        <p:spPr bwMode="auto">
          <a:xfrm>
            <a:off x="5997649" y="1452138"/>
            <a:ext cx="268043" cy="234950"/>
          </a:xfrm>
          <a:custGeom>
            <a:avLst/>
            <a:gdLst>
              <a:gd name="T0" fmla="*/ 2147483647 w 478"/>
              <a:gd name="T1" fmla="*/ 2147483647 h 420"/>
              <a:gd name="T2" fmla="*/ 2147483647 w 478"/>
              <a:gd name="T3" fmla="*/ 2147483647 h 420"/>
              <a:gd name="T4" fmla="*/ 2147483647 w 478"/>
              <a:gd name="T5" fmla="*/ 2147483647 h 420"/>
              <a:gd name="T6" fmla="*/ 2147483647 w 478"/>
              <a:gd name="T7" fmla="*/ 2147483647 h 420"/>
              <a:gd name="T8" fmla="*/ 2147483647 w 478"/>
              <a:gd name="T9" fmla="*/ 0 h 420"/>
              <a:gd name="T10" fmla="*/ 2147483647 w 478"/>
              <a:gd name="T11" fmla="*/ 0 h 420"/>
              <a:gd name="T12" fmla="*/ 2147483647 w 478"/>
              <a:gd name="T13" fmla="*/ 2147483647 h 420"/>
              <a:gd name="T14" fmla="*/ 2147483647 w 478"/>
              <a:gd name="T15" fmla="*/ 2147483647 h 420"/>
              <a:gd name="T16" fmla="*/ 2147483647 w 478"/>
              <a:gd name="T17" fmla="*/ 2147483647 h 420"/>
              <a:gd name="T18" fmla="*/ 2147483647 w 478"/>
              <a:gd name="T19" fmla="*/ 2147483647 h 420"/>
              <a:gd name="T20" fmla="*/ 2147483647 w 478"/>
              <a:gd name="T21" fmla="*/ 2147483647 h 420"/>
              <a:gd name="T22" fmla="*/ 2147483647 w 478"/>
              <a:gd name="T23" fmla="*/ 2147483647 h 420"/>
              <a:gd name="T24" fmla="*/ 2147483647 w 478"/>
              <a:gd name="T25" fmla="*/ 2147483647 h 420"/>
              <a:gd name="T26" fmla="*/ 2147483647 w 478"/>
              <a:gd name="T27" fmla="*/ 2147483647 h 420"/>
              <a:gd name="T28" fmla="*/ 2147483647 w 478"/>
              <a:gd name="T29" fmla="*/ 2147483647 h 420"/>
              <a:gd name="T30" fmla="*/ 2147483647 w 478"/>
              <a:gd name="T31" fmla="*/ 2147483647 h 420"/>
              <a:gd name="T32" fmla="*/ 2147483647 w 478"/>
              <a:gd name="T33" fmla="*/ 2147483647 h 420"/>
              <a:gd name="T34" fmla="*/ 2147483647 w 478"/>
              <a:gd name="T35" fmla="*/ 2147483647 h 420"/>
              <a:gd name="T36" fmla="*/ 2147483647 w 478"/>
              <a:gd name="T37" fmla="*/ 2147483647 h 420"/>
              <a:gd name="T38" fmla="*/ 0 w 478"/>
              <a:gd name="T39" fmla="*/ 2147483647 h 420"/>
              <a:gd name="T40" fmla="*/ 2147483647 w 478"/>
              <a:gd name="T41" fmla="*/ 2147483647 h 420"/>
              <a:gd name="T42" fmla="*/ 2147483647 w 478"/>
              <a:gd name="T43" fmla="*/ 2147483647 h 420"/>
              <a:gd name="T44" fmla="*/ 2147483647 w 478"/>
              <a:gd name="T45" fmla="*/ 2147483647 h 420"/>
              <a:gd name="T46" fmla="*/ 2147483647 w 478"/>
              <a:gd name="T47" fmla="*/ 2147483647 h 420"/>
              <a:gd name="T48" fmla="*/ 2147483647 w 478"/>
              <a:gd name="T49" fmla="*/ 2147483647 h 420"/>
              <a:gd name="T50" fmla="*/ 2147483647 w 478"/>
              <a:gd name="T51" fmla="*/ 2147483647 h 420"/>
              <a:gd name="T52" fmla="*/ 2147483647 w 478"/>
              <a:gd name="T53" fmla="*/ 2147483647 h 420"/>
              <a:gd name="T54" fmla="*/ 2147483647 w 478"/>
              <a:gd name="T55" fmla="*/ 2147483647 h 420"/>
              <a:gd name="T56" fmla="*/ 2147483647 w 478"/>
              <a:gd name="T57" fmla="*/ 2147483647 h 420"/>
              <a:gd name="T58" fmla="*/ 2147483647 w 478"/>
              <a:gd name="T59" fmla="*/ 2147483647 h 420"/>
              <a:gd name="T60" fmla="*/ 2147483647 w 478"/>
              <a:gd name="T61" fmla="*/ 2147483647 h 420"/>
              <a:gd name="T62" fmla="*/ 2147483647 w 478"/>
              <a:gd name="T63" fmla="*/ 2147483647 h 420"/>
              <a:gd name="T64" fmla="*/ 2147483647 w 478"/>
              <a:gd name="T65" fmla="*/ 2147483647 h 420"/>
              <a:gd name="T66" fmla="*/ 2147483647 w 478"/>
              <a:gd name="T67" fmla="*/ 2147483647 h 420"/>
              <a:gd name="T68" fmla="*/ 2147483647 w 478"/>
              <a:gd name="T69" fmla="*/ 2147483647 h 420"/>
              <a:gd name="T70" fmla="*/ 2147483647 w 478"/>
              <a:gd name="T71" fmla="*/ 2147483647 h 420"/>
              <a:gd name="T72" fmla="*/ 2147483647 w 478"/>
              <a:gd name="T73" fmla="*/ 2147483647 h 4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78" h="420">
                <a:moveTo>
                  <a:pt x="478" y="72"/>
                </a:moveTo>
                <a:lnTo>
                  <a:pt x="478" y="72"/>
                </a:lnTo>
                <a:lnTo>
                  <a:pt x="478" y="56"/>
                </a:lnTo>
                <a:lnTo>
                  <a:pt x="474" y="44"/>
                </a:lnTo>
                <a:lnTo>
                  <a:pt x="466" y="30"/>
                </a:lnTo>
                <a:lnTo>
                  <a:pt x="458" y="20"/>
                </a:lnTo>
                <a:lnTo>
                  <a:pt x="448" y="12"/>
                </a:lnTo>
                <a:lnTo>
                  <a:pt x="434" y="4"/>
                </a:lnTo>
                <a:lnTo>
                  <a:pt x="422" y="0"/>
                </a:lnTo>
                <a:lnTo>
                  <a:pt x="406" y="0"/>
                </a:lnTo>
                <a:lnTo>
                  <a:pt x="392" y="0"/>
                </a:lnTo>
                <a:lnTo>
                  <a:pt x="378" y="4"/>
                </a:lnTo>
                <a:lnTo>
                  <a:pt x="366" y="12"/>
                </a:lnTo>
                <a:lnTo>
                  <a:pt x="356" y="20"/>
                </a:lnTo>
                <a:lnTo>
                  <a:pt x="348" y="30"/>
                </a:lnTo>
                <a:lnTo>
                  <a:pt x="340" y="44"/>
                </a:lnTo>
                <a:lnTo>
                  <a:pt x="336" y="56"/>
                </a:lnTo>
                <a:lnTo>
                  <a:pt x="336" y="72"/>
                </a:lnTo>
                <a:lnTo>
                  <a:pt x="336" y="86"/>
                </a:lnTo>
                <a:lnTo>
                  <a:pt x="342" y="100"/>
                </a:lnTo>
                <a:lnTo>
                  <a:pt x="348" y="112"/>
                </a:lnTo>
                <a:lnTo>
                  <a:pt x="358" y="124"/>
                </a:lnTo>
                <a:lnTo>
                  <a:pt x="276" y="318"/>
                </a:lnTo>
                <a:lnTo>
                  <a:pt x="208" y="168"/>
                </a:lnTo>
                <a:lnTo>
                  <a:pt x="148" y="160"/>
                </a:lnTo>
                <a:lnTo>
                  <a:pt x="96" y="226"/>
                </a:lnTo>
                <a:lnTo>
                  <a:pt x="84" y="222"/>
                </a:lnTo>
                <a:lnTo>
                  <a:pt x="72" y="222"/>
                </a:lnTo>
                <a:lnTo>
                  <a:pt x="58" y="222"/>
                </a:lnTo>
                <a:lnTo>
                  <a:pt x="44" y="226"/>
                </a:lnTo>
                <a:lnTo>
                  <a:pt x="32" y="234"/>
                </a:lnTo>
                <a:lnTo>
                  <a:pt x="22" y="242"/>
                </a:lnTo>
                <a:lnTo>
                  <a:pt x="14" y="252"/>
                </a:lnTo>
                <a:lnTo>
                  <a:pt x="6" y="264"/>
                </a:lnTo>
                <a:lnTo>
                  <a:pt x="2" y="278"/>
                </a:lnTo>
                <a:lnTo>
                  <a:pt x="0" y="292"/>
                </a:lnTo>
                <a:lnTo>
                  <a:pt x="2" y="308"/>
                </a:lnTo>
                <a:lnTo>
                  <a:pt x="6" y="320"/>
                </a:lnTo>
                <a:lnTo>
                  <a:pt x="14" y="334"/>
                </a:lnTo>
                <a:lnTo>
                  <a:pt x="22" y="344"/>
                </a:lnTo>
                <a:lnTo>
                  <a:pt x="32" y="352"/>
                </a:lnTo>
                <a:lnTo>
                  <a:pt x="44" y="360"/>
                </a:lnTo>
                <a:lnTo>
                  <a:pt x="58" y="364"/>
                </a:lnTo>
                <a:lnTo>
                  <a:pt x="72" y="364"/>
                </a:lnTo>
                <a:lnTo>
                  <a:pt x="88" y="364"/>
                </a:lnTo>
                <a:lnTo>
                  <a:pt x="100" y="360"/>
                </a:lnTo>
                <a:lnTo>
                  <a:pt x="112" y="352"/>
                </a:lnTo>
                <a:lnTo>
                  <a:pt x="124" y="344"/>
                </a:lnTo>
                <a:lnTo>
                  <a:pt x="132" y="334"/>
                </a:lnTo>
                <a:lnTo>
                  <a:pt x="138" y="320"/>
                </a:lnTo>
                <a:lnTo>
                  <a:pt x="144" y="308"/>
                </a:lnTo>
                <a:lnTo>
                  <a:pt x="144" y="292"/>
                </a:lnTo>
                <a:lnTo>
                  <a:pt x="144" y="278"/>
                </a:lnTo>
                <a:lnTo>
                  <a:pt x="168" y="248"/>
                </a:lnTo>
                <a:lnTo>
                  <a:pt x="244" y="420"/>
                </a:lnTo>
                <a:lnTo>
                  <a:pt x="308" y="418"/>
                </a:lnTo>
                <a:lnTo>
                  <a:pt x="426" y="140"/>
                </a:lnTo>
                <a:lnTo>
                  <a:pt x="436" y="136"/>
                </a:lnTo>
                <a:lnTo>
                  <a:pt x="448" y="130"/>
                </a:lnTo>
                <a:lnTo>
                  <a:pt x="456" y="124"/>
                </a:lnTo>
                <a:lnTo>
                  <a:pt x="464" y="114"/>
                </a:lnTo>
                <a:lnTo>
                  <a:pt x="470" y="106"/>
                </a:lnTo>
                <a:lnTo>
                  <a:pt x="474" y="94"/>
                </a:lnTo>
                <a:lnTo>
                  <a:pt x="478" y="84"/>
                </a:lnTo>
                <a:lnTo>
                  <a:pt x="478" y="72"/>
                </a:lnTo>
                <a:close/>
              </a:path>
            </a:pathLst>
          </a:custGeom>
          <a:solidFill>
            <a:schemeClr val="accent2"/>
          </a:solidFill>
          <a:ln>
            <a:noFill/>
          </a:ln>
        </p:spPr>
        <p:txBody>
          <a:bodyPr lIns="68533" tIns="34267" rIns="68533" bIns="34267"/>
          <a:lstStyle/>
          <a:p>
            <a:pPr fontAlgn="base">
              <a:lnSpc>
                <a:spcPct val="140000"/>
              </a:lnSpc>
              <a:spcBef>
                <a:spcPct val="0"/>
              </a:spcBef>
              <a:spcAft>
                <a:spcPct val="0"/>
              </a:spcAft>
            </a:pPr>
            <a:endParaRPr lang="zh-CN" altLang="en-US" sz="1800">
              <a:solidFill>
                <a:prstClr val="black"/>
              </a:solidFill>
              <a:cs typeface="+mn-ea"/>
              <a:sym typeface="+mn-lt"/>
            </a:endParaRPr>
          </a:p>
        </p:txBody>
      </p:sp>
      <p:grpSp>
        <p:nvGrpSpPr>
          <p:cNvPr id="58" name="组合 122"/>
          <p:cNvGrpSpPr/>
          <p:nvPr/>
        </p:nvGrpSpPr>
        <p:grpSpPr bwMode="auto">
          <a:xfrm>
            <a:off x="1225212" y="1463253"/>
            <a:ext cx="191912" cy="193675"/>
            <a:chOff x="3889445" y="2973091"/>
            <a:chExt cx="319708" cy="324921"/>
          </a:xfrm>
          <a:solidFill>
            <a:schemeClr val="accent2"/>
          </a:solidFill>
        </p:grpSpPr>
        <p:sp>
          <p:nvSpPr>
            <p:cNvPr id="59" name="Rectangle 12"/>
            <p:cNvSpPr>
              <a:spLocks noChangeArrowheads="1"/>
            </p:cNvSpPr>
            <p:nvPr/>
          </p:nvSpPr>
          <p:spPr bwMode="auto">
            <a:xfrm>
              <a:off x="3889445" y="3006104"/>
              <a:ext cx="128578" cy="126841"/>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40000"/>
                </a:lnSpc>
                <a:spcBef>
                  <a:spcPct val="0"/>
                </a:spcBef>
                <a:spcAft>
                  <a:spcPct val="0"/>
                </a:spcAft>
              </a:pPr>
              <a:endParaRPr lang="zh-CN" altLang="en-US" sz="1800">
                <a:solidFill>
                  <a:prstClr val="black"/>
                </a:solidFill>
                <a:latin typeface="+mn-lt"/>
                <a:ea typeface="+mn-ea"/>
                <a:cs typeface="+mn-ea"/>
                <a:sym typeface="+mn-lt"/>
              </a:endParaRPr>
            </a:p>
          </p:txBody>
        </p:sp>
        <p:sp>
          <p:nvSpPr>
            <p:cNvPr id="60" name="Rectangle 13"/>
            <p:cNvSpPr>
              <a:spLocks noChangeArrowheads="1"/>
            </p:cNvSpPr>
            <p:nvPr/>
          </p:nvSpPr>
          <p:spPr bwMode="auto">
            <a:xfrm>
              <a:off x="4049299" y="2973091"/>
              <a:ext cx="159854" cy="159854"/>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40000"/>
                </a:lnSpc>
                <a:spcBef>
                  <a:spcPct val="0"/>
                </a:spcBef>
                <a:spcAft>
                  <a:spcPct val="0"/>
                </a:spcAft>
              </a:pPr>
              <a:endParaRPr lang="zh-CN" altLang="en-US" sz="1800">
                <a:solidFill>
                  <a:prstClr val="black"/>
                </a:solidFill>
                <a:latin typeface="+mn-lt"/>
                <a:ea typeface="+mn-ea"/>
                <a:cs typeface="+mn-ea"/>
                <a:sym typeface="+mn-lt"/>
              </a:endParaRPr>
            </a:p>
          </p:txBody>
        </p:sp>
        <p:sp>
          <p:nvSpPr>
            <p:cNvPr id="61" name="Rectangle 14"/>
            <p:cNvSpPr>
              <a:spLocks noChangeArrowheads="1"/>
            </p:cNvSpPr>
            <p:nvPr/>
          </p:nvSpPr>
          <p:spPr bwMode="auto">
            <a:xfrm>
              <a:off x="3889445" y="3171171"/>
              <a:ext cx="128578" cy="126841"/>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40000"/>
                </a:lnSpc>
                <a:spcBef>
                  <a:spcPct val="0"/>
                </a:spcBef>
                <a:spcAft>
                  <a:spcPct val="0"/>
                </a:spcAft>
              </a:pPr>
              <a:endParaRPr lang="zh-CN" altLang="en-US" sz="1800">
                <a:solidFill>
                  <a:prstClr val="black"/>
                </a:solidFill>
                <a:latin typeface="+mn-lt"/>
                <a:ea typeface="+mn-ea"/>
                <a:cs typeface="+mn-ea"/>
                <a:sym typeface="+mn-lt"/>
              </a:endParaRPr>
            </a:p>
          </p:txBody>
        </p:sp>
        <p:sp>
          <p:nvSpPr>
            <p:cNvPr id="62" name="Rectangle 15"/>
            <p:cNvSpPr>
              <a:spLocks noChangeArrowheads="1"/>
            </p:cNvSpPr>
            <p:nvPr/>
          </p:nvSpPr>
          <p:spPr bwMode="auto">
            <a:xfrm>
              <a:off x="4049299" y="3171171"/>
              <a:ext cx="126841" cy="126841"/>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40000"/>
                </a:lnSpc>
                <a:spcBef>
                  <a:spcPct val="0"/>
                </a:spcBef>
                <a:spcAft>
                  <a:spcPct val="0"/>
                </a:spcAft>
              </a:pPr>
              <a:endParaRPr lang="zh-CN" altLang="en-US" sz="1800">
                <a:solidFill>
                  <a:prstClr val="black"/>
                </a:solidFill>
                <a:latin typeface="+mn-lt"/>
                <a:ea typeface="+mn-ea"/>
                <a:cs typeface="+mn-ea"/>
                <a:sym typeface="+mn-lt"/>
              </a:endParaRPr>
            </a:p>
          </p:txBody>
        </p:sp>
      </p:grpSp>
      <p:grpSp>
        <p:nvGrpSpPr>
          <p:cNvPr id="63" name="组合 13321"/>
          <p:cNvGrpSpPr/>
          <p:nvPr/>
        </p:nvGrpSpPr>
        <p:grpSpPr bwMode="auto">
          <a:xfrm>
            <a:off x="6026198" y="3004712"/>
            <a:ext cx="210945" cy="209550"/>
            <a:chOff x="1057275" y="3008313"/>
            <a:chExt cx="368300" cy="368300"/>
          </a:xfrm>
          <a:solidFill>
            <a:schemeClr val="accent2"/>
          </a:solidFill>
        </p:grpSpPr>
        <p:sp>
          <p:nvSpPr>
            <p:cNvPr id="64" name="Freeform 11"/>
            <p:cNvSpPr/>
            <p:nvPr/>
          </p:nvSpPr>
          <p:spPr bwMode="auto">
            <a:xfrm>
              <a:off x="1057275" y="3033713"/>
              <a:ext cx="342900" cy="342900"/>
            </a:xfrm>
            <a:custGeom>
              <a:avLst/>
              <a:gdLst>
                <a:gd name="T0" fmla="*/ 2147483647 w 216"/>
                <a:gd name="T1" fmla="*/ 0 h 216"/>
                <a:gd name="T2" fmla="*/ 2147483647 w 216"/>
                <a:gd name="T3" fmla="*/ 0 h 216"/>
                <a:gd name="T4" fmla="*/ 2147483647 w 216"/>
                <a:gd name="T5" fmla="*/ 2147483647 h 216"/>
                <a:gd name="T6" fmla="*/ 2147483647 w 216"/>
                <a:gd name="T7" fmla="*/ 2147483647 h 216"/>
                <a:gd name="T8" fmla="*/ 2147483647 w 216"/>
                <a:gd name="T9" fmla="*/ 2147483647 h 216"/>
                <a:gd name="T10" fmla="*/ 2147483647 w 216"/>
                <a:gd name="T11" fmla="*/ 2147483647 h 216"/>
                <a:gd name="T12" fmla="*/ 2147483647 w 216"/>
                <a:gd name="T13" fmla="*/ 2147483647 h 216"/>
                <a:gd name="T14" fmla="*/ 2147483647 w 216"/>
                <a:gd name="T15" fmla="*/ 2147483647 h 216"/>
                <a:gd name="T16" fmla="*/ 2147483647 w 216"/>
                <a:gd name="T17" fmla="*/ 2147483647 h 216"/>
                <a:gd name="T18" fmla="*/ 0 w 216"/>
                <a:gd name="T19" fmla="*/ 2147483647 h 216"/>
                <a:gd name="T20" fmla="*/ 0 w 216"/>
                <a:gd name="T21" fmla="*/ 2147483647 h 216"/>
                <a:gd name="T22" fmla="*/ 0 w 216"/>
                <a:gd name="T23" fmla="*/ 2147483647 h 216"/>
                <a:gd name="T24" fmla="*/ 2147483647 w 216"/>
                <a:gd name="T25" fmla="*/ 2147483647 h 216"/>
                <a:gd name="T26" fmla="*/ 2147483647 w 216"/>
                <a:gd name="T27" fmla="*/ 2147483647 h 216"/>
                <a:gd name="T28" fmla="*/ 2147483647 w 216"/>
                <a:gd name="T29" fmla="*/ 2147483647 h 216"/>
                <a:gd name="T30" fmla="*/ 2147483647 w 216"/>
                <a:gd name="T31" fmla="*/ 2147483647 h 216"/>
                <a:gd name="T32" fmla="*/ 2147483647 w 216"/>
                <a:gd name="T33" fmla="*/ 2147483647 h 216"/>
                <a:gd name="T34" fmla="*/ 2147483647 w 216"/>
                <a:gd name="T35" fmla="*/ 2147483647 h 216"/>
                <a:gd name="T36" fmla="*/ 2147483647 w 216"/>
                <a:gd name="T37" fmla="*/ 2147483647 h 216"/>
                <a:gd name="T38" fmla="*/ 2147483647 w 216"/>
                <a:gd name="T39" fmla="*/ 2147483647 h 216"/>
                <a:gd name="T40" fmla="*/ 2147483647 w 216"/>
                <a:gd name="T41" fmla="*/ 2147483647 h 216"/>
                <a:gd name="T42" fmla="*/ 2147483647 w 216"/>
                <a:gd name="T43" fmla="*/ 2147483647 h 216"/>
                <a:gd name="T44" fmla="*/ 2147483647 w 216"/>
                <a:gd name="T45" fmla="*/ 2147483647 h 216"/>
                <a:gd name="T46" fmla="*/ 2147483647 w 216"/>
                <a:gd name="T47" fmla="*/ 2147483647 h 216"/>
                <a:gd name="T48" fmla="*/ 2147483647 w 216"/>
                <a:gd name="T49" fmla="*/ 2147483647 h 216"/>
                <a:gd name="T50" fmla="*/ 2147483647 w 216"/>
                <a:gd name="T51" fmla="*/ 2147483647 h 216"/>
                <a:gd name="T52" fmla="*/ 2147483647 w 216"/>
                <a:gd name="T53" fmla="*/ 2147483647 h 216"/>
                <a:gd name="T54" fmla="*/ 2147483647 w 216"/>
                <a:gd name="T55" fmla="*/ 2147483647 h 216"/>
                <a:gd name="T56" fmla="*/ 2147483647 w 216"/>
                <a:gd name="T57" fmla="*/ 2147483647 h 216"/>
                <a:gd name="T58" fmla="*/ 2147483647 w 216"/>
                <a:gd name="T59" fmla="*/ 2147483647 h 216"/>
                <a:gd name="T60" fmla="*/ 2147483647 w 216"/>
                <a:gd name="T61" fmla="*/ 0 h 2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 h="216">
                  <a:moveTo>
                    <a:pt x="100" y="0"/>
                  </a:moveTo>
                  <a:lnTo>
                    <a:pt x="100" y="0"/>
                  </a:lnTo>
                  <a:lnTo>
                    <a:pt x="80" y="2"/>
                  </a:lnTo>
                  <a:lnTo>
                    <a:pt x="62" y="10"/>
                  </a:lnTo>
                  <a:lnTo>
                    <a:pt x="46" y="18"/>
                  </a:lnTo>
                  <a:lnTo>
                    <a:pt x="30" y="32"/>
                  </a:lnTo>
                  <a:lnTo>
                    <a:pt x="16" y="48"/>
                  </a:lnTo>
                  <a:lnTo>
                    <a:pt x="6" y="68"/>
                  </a:lnTo>
                  <a:lnTo>
                    <a:pt x="0" y="88"/>
                  </a:lnTo>
                  <a:lnTo>
                    <a:pt x="0" y="108"/>
                  </a:lnTo>
                  <a:lnTo>
                    <a:pt x="0" y="128"/>
                  </a:lnTo>
                  <a:lnTo>
                    <a:pt x="6" y="148"/>
                  </a:lnTo>
                  <a:lnTo>
                    <a:pt x="16" y="168"/>
                  </a:lnTo>
                  <a:lnTo>
                    <a:pt x="30" y="184"/>
                  </a:lnTo>
                  <a:lnTo>
                    <a:pt x="48" y="198"/>
                  </a:lnTo>
                  <a:lnTo>
                    <a:pt x="66" y="208"/>
                  </a:lnTo>
                  <a:lnTo>
                    <a:pt x="86" y="214"/>
                  </a:lnTo>
                  <a:lnTo>
                    <a:pt x="108" y="216"/>
                  </a:lnTo>
                  <a:lnTo>
                    <a:pt x="128" y="214"/>
                  </a:lnTo>
                  <a:lnTo>
                    <a:pt x="148" y="208"/>
                  </a:lnTo>
                  <a:lnTo>
                    <a:pt x="168" y="198"/>
                  </a:lnTo>
                  <a:lnTo>
                    <a:pt x="184" y="184"/>
                  </a:lnTo>
                  <a:lnTo>
                    <a:pt x="198" y="170"/>
                  </a:lnTo>
                  <a:lnTo>
                    <a:pt x="206" y="152"/>
                  </a:lnTo>
                  <a:lnTo>
                    <a:pt x="212" y="134"/>
                  </a:lnTo>
                  <a:lnTo>
                    <a:pt x="216" y="116"/>
                  </a:lnTo>
                  <a:lnTo>
                    <a:pt x="100" y="116"/>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lnSpc>
                  <a:spcPct val="140000"/>
                </a:lnSpc>
                <a:spcBef>
                  <a:spcPct val="0"/>
                </a:spcBef>
                <a:spcAft>
                  <a:spcPct val="0"/>
                </a:spcAft>
              </a:pPr>
              <a:endParaRPr lang="zh-CN" altLang="en-US" sz="1800">
                <a:solidFill>
                  <a:prstClr val="black"/>
                </a:solidFill>
                <a:cs typeface="+mn-ea"/>
                <a:sym typeface="+mn-lt"/>
              </a:endParaRPr>
            </a:p>
          </p:txBody>
        </p:sp>
        <p:sp>
          <p:nvSpPr>
            <p:cNvPr id="65" name="Freeform 12"/>
            <p:cNvSpPr/>
            <p:nvPr/>
          </p:nvSpPr>
          <p:spPr bwMode="auto">
            <a:xfrm>
              <a:off x="1238250" y="3008313"/>
              <a:ext cx="187325" cy="184150"/>
            </a:xfrm>
            <a:custGeom>
              <a:avLst/>
              <a:gdLst>
                <a:gd name="T0" fmla="*/ 2147483647 w 118"/>
                <a:gd name="T1" fmla="*/ 2147483647 h 116"/>
                <a:gd name="T2" fmla="*/ 2147483647 w 118"/>
                <a:gd name="T3" fmla="*/ 2147483647 h 116"/>
                <a:gd name="T4" fmla="*/ 2147483647 w 118"/>
                <a:gd name="T5" fmla="*/ 2147483647 h 116"/>
                <a:gd name="T6" fmla="*/ 2147483647 w 118"/>
                <a:gd name="T7" fmla="*/ 2147483647 h 116"/>
                <a:gd name="T8" fmla="*/ 2147483647 w 118"/>
                <a:gd name="T9" fmla="*/ 2147483647 h 116"/>
                <a:gd name="T10" fmla="*/ 2147483647 w 118"/>
                <a:gd name="T11" fmla="*/ 2147483647 h 116"/>
                <a:gd name="T12" fmla="*/ 2147483647 w 118"/>
                <a:gd name="T13" fmla="*/ 2147483647 h 116"/>
                <a:gd name="T14" fmla="*/ 2147483647 w 118"/>
                <a:gd name="T15" fmla="*/ 0 h 116"/>
                <a:gd name="T16" fmla="*/ 2147483647 w 118"/>
                <a:gd name="T17" fmla="*/ 0 h 116"/>
                <a:gd name="T18" fmla="*/ 0 w 118"/>
                <a:gd name="T19" fmla="*/ 0 h 116"/>
                <a:gd name="T20" fmla="*/ 0 w 118"/>
                <a:gd name="T21" fmla="*/ 2147483647 h 116"/>
                <a:gd name="T22" fmla="*/ 2147483647 w 118"/>
                <a:gd name="T23" fmla="*/ 2147483647 h 116"/>
                <a:gd name="T24" fmla="*/ 2147483647 w 118"/>
                <a:gd name="T25" fmla="*/ 2147483647 h 116"/>
                <a:gd name="T26" fmla="*/ 2147483647 w 118"/>
                <a:gd name="T27" fmla="*/ 2147483647 h 116"/>
                <a:gd name="T28" fmla="*/ 2147483647 w 118"/>
                <a:gd name="T29" fmla="*/ 2147483647 h 116"/>
                <a:gd name="T30" fmla="*/ 2147483647 w 118"/>
                <a:gd name="T31" fmla="*/ 2147483647 h 116"/>
                <a:gd name="T32" fmla="*/ 2147483647 w 118"/>
                <a:gd name="T33" fmla="*/ 2147483647 h 116"/>
                <a:gd name="T34" fmla="*/ 2147483647 w 118"/>
                <a:gd name="T35" fmla="*/ 2147483647 h 116"/>
                <a:gd name="T36" fmla="*/ 2147483647 w 118"/>
                <a:gd name="T37" fmla="*/ 2147483647 h 116"/>
                <a:gd name="T38" fmla="*/ 2147483647 w 118"/>
                <a:gd name="T39" fmla="*/ 2147483647 h 116"/>
                <a:gd name="T40" fmla="*/ 2147483647 w 118"/>
                <a:gd name="T41" fmla="*/ 2147483647 h 116"/>
                <a:gd name="T42" fmla="*/ 2147483647 w 118"/>
                <a:gd name="T43" fmla="*/ 2147483647 h 1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8" h="116">
                  <a:moveTo>
                    <a:pt x="86" y="32"/>
                  </a:moveTo>
                  <a:lnTo>
                    <a:pt x="86" y="32"/>
                  </a:lnTo>
                  <a:lnTo>
                    <a:pt x="78" y="24"/>
                  </a:lnTo>
                  <a:lnTo>
                    <a:pt x="68" y="16"/>
                  </a:lnTo>
                  <a:lnTo>
                    <a:pt x="56" y="10"/>
                  </a:lnTo>
                  <a:lnTo>
                    <a:pt x="46" y="6"/>
                  </a:lnTo>
                  <a:lnTo>
                    <a:pt x="36" y="2"/>
                  </a:lnTo>
                  <a:lnTo>
                    <a:pt x="24" y="0"/>
                  </a:lnTo>
                  <a:lnTo>
                    <a:pt x="12" y="0"/>
                  </a:lnTo>
                  <a:lnTo>
                    <a:pt x="0" y="0"/>
                  </a:lnTo>
                  <a:lnTo>
                    <a:pt x="0" y="116"/>
                  </a:lnTo>
                  <a:lnTo>
                    <a:pt x="118" y="116"/>
                  </a:lnTo>
                  <a:lnTo>
                    <a:pt x="118" y="106"/>
                  </a:lnTo>
                  <a:lnTo>
                    <a:pt x="118" y="94"/>
                  </a:lnTo>
                  <a:lnTo>
                    <a:pt x="114" y="82"/>
                  </a:lnTo>
                  <a:lnTo>
                    <a:pt x="112" y="72"/>
                  </a:lnTo>
                  <a:lnTo>
                    <a:pt x="108" y="60"/>
                  </a:lnTo>
                  <a:lnTo>
                    <a:pt x="102" y="50"/>
                  </a:lnTo>
                  <a:lnTo>
                    <a:pt x="94" y="40"/>
                  </a:lnTo>
                  <a:lnTo>
                    <a:pt x="86"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lnSpc>
                  <a:spcPct val="140000"/>
                </a:lnSpc>
                <a:spcBef>
                  <a:spcPct val="0"/>
                </a:spcBef>
                <a:spcAft>
                  <a:spcPct val="0"/>
                </a:spcAft>
              </a:pPr>
              <a:endParaRPr lang="zh-CN" altLang="en-US" sz="1800">
                <a:solidFill>
                  <a:prstClr val="black"/>
                </a:solidFill>
                <a:cs typeface="+mn-ea"/>
                <a:sym typeface="+mn-lt"/>
              </a:endParaRPr>
            </a:p>
          </p:txBody>
        </p:sp>
      </p:grpSp>
      <p:grpSp>
        <p:nvGrpSpPr>
          <p:cNvPr id="66" name="组合 13322"/>
          <p:cNvGrpSpPr/>
          <p:nvPr/>
        </p:nvGrpSpPr>
        <p:grpSpPr bwMode="auto">
          <a:xfrm>
            <a:off x="1260103" y="2968201"/>
            <a:ext cx="209360" cy="223838"/>
            <a:chOff x="1946500" y="2659080"/>
            <a:chExt cx="249236" cy="264850"/>
          </a:xfrm>
          <a:solidFill>
            <a:schemeClr val="accent2"/>
          </a:solidFill>
        </p:grpSpPr>
        <p:sp>
          <p:nvSpPr>
            <p:cNvPr id="67" name="Rectangle 13"/>
            <p:cNvSpPr>
              <a:spLocks noChangeArrowheads="1"/>
            </p:cNvSpPr>
            <p:nvPr/>
          </p:nvSpPr>
          <p:spPr bwMode="auto">
            <a:xfrm>
              <a:off x="1946500" y="2712050"/>
              <a:ext cx="40474" cy="211880"/>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40000"/>
                </a:lnSpc>
                <a:spcBef>
                  <a:spcPct val="0"/>
                </a:spcBef>
                <a:spcAft>
                  <a:spcPct val="0"/>
                </a:spcAft>
              </a:pPr>
              <a:endParaRPr lang="zh-CN" altLang="en-US" sz="1800">
                <a:solidFill>
                  <a:prstClr val="black"/>
                </a:solidFill>
                <a:latin typeface="+mn-lt"/>
                <a:ea typeface="+mn-ea"/>
                <a:cs typeface="+mn-ea"/>
                <a:sym typeface="+mn-lt"/>
              </a:endParaRPr>
            </a:p>
          </p:txBody>
        </p:sp>
        <p:sp>
          <p:nvSpPr>
            <p:cNvPr id="68" name="Rectangle 14"/>
            <p:cNvSpPr>
              <a:spLocks noChangeArrowheads="1"/>
            </p:cNvSpPr>
            <p:nvPr/>
          </p:nvSpPr>
          <p:spPr bwMode="auto">
            <a:xfrm>
              <a:off x="2016797" y="2679947"/>
              <a:ext cx="40474" cy="243983"/>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40000"/>
                </a:lnSpc>
                <a:spcBef>
                  <a:spcPct val="0"/>
                </a:spcBef>
                <a:spcAft>
                  <a:spcPct val="0"/>
                </a:spcAft>
              </a:pPr>
              <a:endParaRPr lang="zh-CN" altLang="en-US" sz="1800">
                <a:solidFill>
                  <a:prstClr val="black"/>
                </a:solidFill>
                <a:latin typeface="+mn-lt"/>
                <a:ea typeface="+mn-ea"/>
                <a:cs typeface="+mn-ea"/>
                <a:sym typeface="+mn-lt"/>
              </a:endParaRPr>
            </a:p>
          </p:txBody>
        </p:sp>
        <p:sp>
          <p:nvSpPr>
            <p:cNvPr id="69" name="Rectangle 15"/>
            <p:cNvSpPr>
              <a:spLocks noChangeArrowheads="1"/>
            </p:cNvSpPr>
            <p:nvPr/>
          </p:nvSpPr>
          <p:spPr bwMode="auto">
            <a:xfrm>
              <a:off x="2084964" y="2659080"/>
              <a:ext cx="42604" cy="264850"/>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40000"/>
                </a:lnSpc>
                <a:spcBef>
                  <a:spcPct val="0"/>
                </a:spcBef>
                <a:spcAft>
                  <a:spcPct val="0"/>
                </a:spcAft>
              </a:pPr>
              <a:endParaRPr lang="zh-CN" altLang="en-US" sz="1800">
                <a:solidFill>
                  <a:prstClr val="black"/>
                </a:solidFill>
                <a:latin typeface="+mn-lt"/>
                <a:ea typeface="+mn-ea"/>
                <a:cs typeface="+mn-ea"/>
                <a:sym typeface="+mn-lt"/>
              </a:endParaRPr>
            </a:p>
          </p:txBody>
        </p:sp>
        <p:sp>
          <p:nvSpPr>
            <p:cNvPr id="70" name="Rectangle 16"/>
            <p:cNvSpPr>
              <a:spLocks noChangeArrowheads="1"/>
            </p:cNvSpPr>
            <p:nvPr/>
          </p:nvSpPr>
          <p:spPr bwMode="auto">
            <a:xfrm>
              <a:off x="2155262" y="2790702"/>
              <a:ext cx="40474" cy="133228"/>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40000"/>
                </a:lnSpc>
                <a:spcBef>
                  <a:spcPct val="0"/>
                </a:spcBef>
                <a:spcAft>
                  <a:spcPct val="0"/>
                </a:spcAft>
              </a:pPr>
              <a:endParaRPr lang="zh-CN" altLang="en-US" sz="1800">
                <a:solidFill>
                  <a:prstClr val="black"/>
                </a:solidFill>
                <a:latin typeface="+mn-lt"/>
                <a:ea typeface="+mn-ea"/>
                <a:cs typeface="+mn-ea"/>
                <a:sym typeface="+mn-lt"/>
              </a:endParaRPr>
            </a:p>
          </p:txBody>
        </p:sp>
      </p:grpSp>
      <p:sp>
        <p:nvSpPr>
          <p:cNvPr id="71" name="任意多边形 70"/>
          <p:cNvSpPr/>
          <p:nvPr/>
        </p:nvSpPr>
        <p:spPr>
          <a:xfrm>
            <a:off x="5014295" y="1744240"/>
            <a:ext cx="2734358" cy="615950"/>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896333"/>
              <a:gd name="connsiteY0-8" fmla="*/ 581025 h 581025"/>
              <a:gd name="connsiteX1-9" fmla="*/ 333375 w 2896333"/>
              <a:gd name="connsiteY1-10" fmla="*/ 0 h 581025"/>
              <a:gd name="connsiteX2-11" fmla="*/ 2896333 w 2896333"/>
              <a:gd name="connsiteY2-12" fmla="*/ 0 h 581025"/>
            </a:gdLst>
            <a:ahLst/>
            <a:cxnLst>
              <a:cxn ang="0">
                <a:pos x="connsiteX0-1" y="connsiteY0-2"/>
              </a:cxn>
              <a:cxn ang="0">
                <a:pos x="connsiteX1-3" y="connsiteY1-4"/>
              </a:cxn>
              <a:cxn ang="0">
                <a:pos x="connsiteX2-5" y="connsiteY2-6"/>
              </a:cxn>
            </a:cxnLst>
            <a:rect l="l" t="t" r="r" b="b"/>
            <a:pathLst>
              <a:path w="2896333" h="581025">
                <a:moveTo>
                  <a:pt x="0" y="581025"/>
                </a:moveTo>
                <a:lnTo>
                  <a:pt x="333375" y="0"/>
                </a:lnTo>
                <a:lnTo>
                  <a:pt x="2896333" y="0"/>
                </a:lnTo>
              </a:path>
            </a:pathLst>
          </a:custGeom>
          <a:noFill/>
          <a:ln w="12700">
            <a:solidFill>
              <a:schemeClr val="bg1">
                <a:lumMod val="75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lIns="68533" tIns="34267" rIns="68533" bIns="34267" anchor="ctr"/>
          <a:lstStyle/>
          <a:p>
            <a:pPr algn="ctr" fontAlgn="base">
              <a:lnSpc>
                <a:spcPct val="140000"/>
              </a:lnSpc>
              <a:spcBef>
                <a:spcPct val="0"/>
              </a:spcBef>
              <a:spcAft>
                <a:spcPct val="0"/>
              </a:spcAft>
              <a:defRPr/>
            </a:pPr>
            <a:endParaRPr lang="zh-CN" altLang="en-US" sz="1800">
              <a:solidFill>
                <a:prstClr val="white"/>
              </a:solidFill>
              <a:cs typeface="+mn-ea"/>
              <a:sym typeface="+mn-lt"/>
            </a:endParaRPr>
          </a:p>
        </p:txBody>
      </p:sp>
      <p:sp>
        <p:nvSpPr>
          <p:cNvPr id="72" name="任意多边形 71"/>
          <p:cNvSpPr/>
          <p:nvPr/>
        </p:nvSpPr>
        <p:spPr>
          <a:xfrm>
            <a:off x="5058704" y="3260304"/>
            <a:ext cx="2710567" cy="620713"/>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528430"/>
              <a:gd name="connsiteY0-8" fmla="*/ 587027 h 587027"/>
              <a:gd name="connsiteX1-9" fmla="*/ 333375 w 2528430"/>
              <a:gd name="connsiteY1-10" fmla="*/ 6002 h 587027"/>
              <a:gd name="connsiteX2-11" fmla="*/ 2528430 w 2528430"/>
              <a:gd name="connsiteY2-12" fmla="*/ 0 h 587027"/>
            </a:gdLst>
            <a:ahLst/>
            <a:cxnLst>
              <a:cxn ang="0">
                <a:pos x="connsiteX0-1" y="connsiteY0-2"/>
              </a:cxn>
              <a:cxn ang="0">
                <a:pos x="connsiteX1-3" y="connsiteY1-4"/>
              </a:cxn>
              <a:cxn ang="0">
                <a:pos x="connsiteX2-5" y="connsiteY2-6"/>
              </a:cxn>
            </a:cxnLst>
            <a:rect l="l" t="t" r="r" b="b"/>
            <a:pathLst>
              <a:path w="2528430" h="587027">
                <a:moveTo>
                  <a:pt x="0" y="587027"/>
                </a:moveTo>
                <a:lnTo>
                  <a:pt x="333375" y="6002"/>
                </a:lnTo>
                <a:lnTo>
                  <a:pt x="2528430" y="0"/>
                </a:lnTo>
              </a:path>
            </a:pathLst>
          </a:custGeom>
          <a:noFill/>
          <a:ln w="12700">
            <a:solidFill>
              <a:schemeClr val="bg1">
                <a:lumMod val="75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lIns="68533" tIns="34267" rIns="68533" bIns="34267" anchor="ctr"/>
          <a:lstStyle/>
          <a:p>
            <a:pPr algn="ctr" fontAlgn="base">
              <a:lnSpc>
                <a:spcPct val="140000"/>
              </a:lnSpc>
              <a:spcBef>
                <a:spcPct val="0"/>
              </a:spcBef>
              <a:spcAft>
                <a:spcPct val="0"/>
              </a:spcAft>
              <a:defRPr/>
            </a:pPr>
            <a:endParaRPr lang="zh-CN" altLang="en-US" sz="1800">
              <a:solidFill>
                <a:prstClr val="white"/>
              </a:solidFill>
              <a:cs typeface="+mn-ea"/>
              <a:sym typeface="+mn-lt"/>
            </a:endParaRPr>
          </a:p>
        </p:txBody>
      </p:sp>
      <p:sp>
        <p:nvSpPr>
          <p:cNvPr id="73" name="矩形 1"/>
          <p:cNvSpPr>
            <a:spLocks noChangeArrowheads="1"/>
          </p:cNvSpPr>
          <p:nvPr/>
        </p:nvSpPr>
        <p:spPr bwMode="auto">
          <a:xfrm>
            <a:off x="6284742" y="2986370"/>
            <a:ext cx="2060543" cy="77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3" tIns="34267" rIns="68533" bIns="34267">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base" hangingPunct="1">
              <a:lnSpc>
                <a:spcPct val="140000"/>
              </a:lnSpc>
              <a:spcBef>
                <a:spcPct val="0"/>
              </a:spcBef>
              <a:spcAft>
                <a:spcPct val="0"/>
              </a:spcAft>
            </a:pPr>
            <a:r>
              <a:rPr lang="zh-CN" altLang="en-US" sz="1015" b="1" dirty="0">
                <a:solidFill>
                  <a:srgbClr val="595959"/>
                </a:solidFill>
                <a:latin typeface="+mn-lt"/>
                <a:ea typeface="+mn-ea"/>
                <a:cs typeface="+mn-ea"/>
                <a:sym typeface="+mn-lt"/>
              </a:rPr>
              <a:t>添加标题内容</a:t>
            </a:r>
            <a:endParaRPr lang="en-US" altLang="zh-CN" sz="1015" b="1" dirty="0">
              <a:solidFill>
                <a:srgbClr val="595959"/>
              </a:solidFill>
              <a:latin typeface="+mn-lt"/>
              <a:ea typeface="+mn-ea"/>
              <a:cs typeface="+mn-ea"/>
              <a:sym typeface="+mn-lt"/>
            </a:endParaRPr>
          </a:p>
          <a:p>
            <a:pPr algn="just" eaLnBrk="1" fontAlgn="base" hangingPunct="1">
              <a:lnSpc>
                <a:spcPct val="140000"/>
              </a:lnSpc>
              <a:spcBef>
                <a:spcPct val="0"/>
              </a:spcBef>
              <a:spcAft>
                <a:spcPct val="0"/>
              </a:spcAft>
            </a:pPr>
            <a:r>
              <a:rPr lang="zh-CN" altLang="en-US" sz="1125" dirty="0">
                <a:solidFill>
                  <a:srgbClr val="595959"/>
                </a:solidFill>
                <a:latin typeface="+mn-lt"/>
                <a:ea typeface="+mn-ea"/>
                <a:cs typeface="+mn-ea"/>
                <a:sym typeface="+mn-lt"/>
              </a:rPr>
              <a:t>点击此处添加内容</a:t>
            </a:r>
            <a:endParaRPr lang="en-US" altLang="zh-CN" sz="1125" dirty="0">
              <a:solidFill>
                <a:srgbClr val="595959"/>
              </a:solidFill>
              <a:latin typeface="+mn-lt"/>
              <a:ea typeface="+mn-ea"/>
              <a:cs typeface="+mn-ea"/>
              <a:sym typeface="+mn-lt"/>
            </a:endParaRPr>
          </a:p>
          <a:p>
            <a:pPr algn="just" eaLnBrk="1" fontAlgn="base" hangingPunct="1">
              <a:lnSpc>
                <a:spcPct val="140000"/>
              </a:lnSpc>
              <a:spcBef>
                <a:spcPct val="0"/>
              </a:spcBef>
              <a:spcAft>
                <a:spcPct val="0"/>
              </a:spcAft>
            </a:pPr>
            <a:r>
              <a:rPr lang="zh-CN" altLang="en-US" sz="1125" dirty="0">
                <a:solidFill>
                  <a:srgbClr val="595959"/>
                </a:solidFill>
                <a:latin typeface="+mn-lt"/>
                <a:ea typeface="+mn-ea"/>
                <a:cs typeface="+mn-ea"/>
                <a:sym typeface="+mn-lt"/>
              </a:rPr>
              <a:t>点击此处添加</a:t>
            </a:r>
            <a:r>
              <a:rPr lang="zh-CN" altLang="en-US" sz="1125" dirty="0" smtClean="0">
                <a:solidFill>
                  <a:srgbClr val="595959"/>
                </a:solidFill>
                <a:latin typeface="+mn-lt"/>
                <a:ea typeface="+mn-ea"/>
                <a:cs typeface="+mn-ea"/>
                <a:sym typeface="+mn-lt"/>
              </a:rPr>
              <a:t>内容</a:t>
            </a:r>
            <a:endParaRPr lang="zh-CN" altLang="zh-CN" sz="1125" dirty="0">
              <a:solidFill>
                <a:srgbClr val="595959"/>
              </a:solidFill>
              <a:latin typeface="+mn-lt"/>
              <a:ea typeface="+mn-ea"/>
              <a:cs typeface="+mn-ea"/>
              <a:sym typeface="+mn-l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randombar(horizontal)">
                                      <p:cBhvr>
                                        <p:cTn id="11" dur="500"/>
                                        <p:tgtEl>
                                          <p:spTgt spid="48"/>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right)">
                                      <p:cBhvr>
                                        <p:cTn id="15" dur="500"/>
                                        <p:tgtEl>
                                          <p:spTgt spid="53"/>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randombar(horizontal)">
                                      <p:cBhvr>
                                        <p:cTn id="19" dur="500"/>
                                        <p:tgtEl>
                                          <p:spTgt spid="58"/>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randombar(horizontal)">
                                      <p:cBhvr>
                                        <p:cTn id="23" dur="500"/>
                                        <p:tgtEl>
                                          <p:spTgt spid="5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up)">
                                      <p:cBhvr>
                                        <p:cTn id="28" dur="500"/>
                                        <p:tgtEl>
                                          <p:spTgt spid="46"/>
                                        </p:tgtEl>
                                      </p:cBhvr>
                                    </p:animEffect>
                                  </p:childTnLst>
                                </p:cTn>
                              </p:par>
                            </p:childTnLst>
                          </p:cTn>
                        </p:par>
                        <p:par>
                          <p:cTn id="29" fill="hold">
                            <p:stCondLst>
                              <p:cond delay="500"/>
                            </p:stCondLst>
                            <p:childTnLst>
                              <p:par>
                                <p:cTn id="30" presetID="14" presetClass="entr" presetSubtype="10"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randombar(horizontal)">
                                      <p:cBhvr>
                                        <p:cTn id="32" dur="500"/>
                                        <p:tgtEl>
                                          <p:spTgt spid="49"/>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wipe(left)">
                                      <p:cBhvr>
                                        <p:cTn id="36" dur="500"/>
                                        <p:tgtEl>
                                          <p:spTgt spid="71"/>
                                        </p:tgtEl>
                                      </p:cBhvr>
                                    </p:animEffect>
                                  </p:childTnLst>
                                </p:cTn>
                              </p:par>
                            </p:childTnLst>
                          </p:cTn>
                        </p:par>
                        <p:par>
                          <p:cTn id="37" fill="hold">
                            <p:stCondLst>
                              <p:cond delay="1500"/>
                            </p:stCondLst>
                            <p:childTnLst>
                              <p:par>
                                <p:cTn id="38" presetID="14" presetClass="entr" presetSubtype="1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randombar(horizontal)">
                                      <p:cBhvr>
                                        <p:cTn id="40" dur="500"/>
                                        <p:tgtEl>
                                          <p:spTgt spid="57"/>
                                        </p:tgtEl>
                                      </p:cBhvr>
                                    </p:animEffect>
                                  </p:childTnLst>
                                </p:cTn>
                              </p:par>
                            </p:childTnLst>
                          </p:cTn>
                        </p:par>
                        <p:par>
                          <p:cTn id="41" fill="hold">
                            <p:stCondLst>
                              <p:cond delay="2000"/>
                            </p:stCondLst>
                            <p:childTnLst>
                              <p:par>
                                <p:cTn id="42" presetID="14" presetClass="entr" presetSubtype="10" fill="hold" grpId="0"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randombar(horizontal)">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up)">
                                      <p:cBhvr>
                                        <p:cTn id="49" dur="500"/>
                                        <p:tgtEl>
                                          <p:spTgt spid="42"/>
                                        </p:tgtEl>
                                      </p:cBhvr>
                                    </p:animEffect>
                                  </p:childTnLst>
                                </p:cTn>
                              </p:par>
                            </p:childTnLst>
                          </p:cTn>
                        </p:par>
                        <p:par>
                          <p:cTn id="50" fill="hold">
                            <p:stCondLst>
                              <p:cond delay="500"/>
                            </p:stCondLst>
                            <p:childTnLst>
                              <p:par>
                                <p:cTn id="51" presetID="14" presetClass="entr" presetSubtype="10" fill="hold" grpId="0" nodeType="after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randombar(horizontal)">
                                      <p:cBhvr>
                                        <p:cTn id="53" dur="500"/>
                                        <p:tgtEl>
                                          <p:spTgt spid="51"/>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wipe(left)">
                                      <p:cBhvr>
                                        <p:cTn id="57" dur="500"/>
                                        <p:tgtEl>
                                          <p:spTgt spid="72"/>
                                        </p:tgtEl>
                                      </p:cBhvr>
                                    </p:animEffect>
                                  </p:childTnLst>
                                </p:cTn>
                              </p:par>
                            </p:childTnLst>
                          </p:cTn>
                        </p:par>
                        <p:par>
                          <p:cTn id="58" fill="hold">
                            <p:stCondLst>
                              <p:cond delay="1500"/>
                            </p:stCondLst>
                            <p:childTnLst>
                              <p:par>
                                <p:cTn id="59" presetID="14" presetClass="entr" presetSubtype="10" fill="hold" nodeType="after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randombar(horizontal)">
                                      <p:cBhvr>
                                        <p:cTn id="61" dur="500"/>
                                        <p:tgtEl>
                                          <p:spTgt spid="63"/>
                                        </p:tgtEl>
                                      </p:cBhvr>
                                    </p:animEffect>
                                  </p:childTnLst>
                                </p:cTn>
                              </p:par>
                            </p:childTnLst>
                          </p:cTn>
                        </p:par>
                        <p:par>
                          <p:cTn id="62" fill="hold">
                            <p:stCondLst>
                              <p:cond delay="2000"/>
                            </p:stCondLst>
                            <p:childTnLst>
                              <p:par>
                                <p:cTn id="63" presetID="14" presetClass="entr" presetSubtype="1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randombar(horizontal)">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grpId="0" nodeType="click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right)">
                                      <p:cBhvr>
                                        <p:cTn id="70" dur="500"/>
                                        <p:tgtEl>
                                          <p:spTgt spid="44"/>
                                        </p:tgtEl>
                                      </p:cBhvr>
                                    </p:animEffect>
                                  </p:childTnLst>
                                </p:cTn>
                              </p:par>
                            </p:childTnLst>
                          </p:cTn>
                        </p:par>
                        <p:par>
                          <p:cTn id="71" fill="hold">
                            <p:stCondLst>
                              <p:cond delay="500"/>
                            </p:stCondLst>
                            <p:childTnLst>
                              <p:par>
                                <p:cTn id="72" presetID="14" presetClass="entr" presetSubtype="10" fill="hold" grpId="0" nodeType="after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randombar(horizontal)">
                                      <p:cBhvr>
                                        <p:cTn id="74" dur="500"/>
                                        <p:tgtEl>
                                          <p:spTgt spid="50"/>
                                        </p:tgtEl>
                                      </p:cBhvr>
                                    </p:animEffect>
                                  </p:childTnLst>
                                </p:cTn>
                              </p:par>
                            </p:childTnLst>
                          </p:cTn>
                        </p:par>
                        <p:par>
                          <p:cTn id="75" fill="hold">
                            <p:stCondLst>
                              <p:cond delay="1000"/>
                            </p:stCondLst>
                            <p:childTnLst>
                              <p:par>
                                <p:cTn id="76" presetID="22" presetClass="entr" presetSubtype="2" fill="hold" grpId="0" nodeType="after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wipe(right)">
                                      <p:cBhvr>
                                        <p:cTn id="78" dur="500"/>
                                        <p:tgtEl>
                                          <p:spTgt spid="55"/>
                                        </p:tgtEl>
                                      </p:cBhvr>
                                    </p:animEffect>
                                  </p:childTnLst>
                                </p:cTn>
                              </p:par>
                            </p:childTnLst>
                          </p:cTn>
                        </p:par>
                        <p:par>
                          <p:cTn id="79" fill="hold">
                            <p:stCondLst>
                              <p:cond delay="1500"/>
                            </p:stCondLst>
                            <p:childTnLst>
                              <p:par>
                                <p:cTn id="80" presetID="14" presetClass="entr" presetSubtype="10" fill="hold"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randombar(horizontal)">
                                      <p:cBhvr>
                                        <p:cTn id="82" dur="500"/>
                                        <p:tgtEl>
                                          <p:spTgt spid="66"/>
                                        </p:tgtEl>
                                      </p:cBhvr>
                                    </p:animEffect>
                                  </p:childTnLst>
                                </p:cTn>
                              </p:par>
                            </p:childTnLst>
                          </p:cTn>
                        </p:par>
                        <p:par>
                          <p:cTn id="83" fill="hold">
                            <p:stCondLst>
                              <p:cond delay="2000"/>
                            </p:stCondLst>
                            <p:childTnLst>
                              <p:par>
                                <p:cTn id="84" presetID="14" presetClass="entr" presetSubtype="10" fill="hold" grpId="0"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randombar(horizontal)">
                                      <p:cBhvr>
                                        <p:cTn id="86" dur="500"/>
                                        <p:tgtEl>
                                          <p:spTgt spid="56"/>
                                        </p:tgtEl>
                                      </p:cBhvr>
                                    </p:animEffect>
                                  </p:childTnLst>
                                </p:cTn>
                              </p:par>
                            </p:childTnLst>
                          </p:cTn>
                        </p:par>
                        <p:par>
                          <p:cTn id="87" fill="hold">
                            <p:stCondLst>
                              <p:cond delay="2500"/>
                            </p:stCondLst>
                            <p:childTnLst>
                              <p:par>
                                <p:cTn id="88" presetID="14" presetClass="entr" presetSubtype="10" fill="hold" nodeType="after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randombar(horizontal)">
                                      <p:cBhvr>
                                        <p:cTn id="90" dur="500"/>
                                        <p:tgtEl>
                                          <p:spTgt spid="41"/>
                                        </p:tgtEl>
                                      </p:cBhvr>
                                    </p:animEffect>
                                  </p:childTnLst>
                                </p:cTn>
                              </p:par>
                            </p:childTnLst>
                          </p:cTn>
                        </p:par>
                        <p:par>
                          <p:cTn id="91" fill="hold">
                            <p:stCondLst>
                              <p:cond delay="3000"/>
                            </p:stCondLst>
                            <p:childTnLst>
                              <p:par>
                                <p:cTn id="92" presetID="14" presetClass="entr" presetSubtype="10" fill="hold" grpId="0" nodeType="afterEffect">
                                  <p:stCondLst>
                                    <p:cond delay="0"/>
                                  </p:stCondLst>
                                  <p:childTnLst>
                                    <p:set>
                                      <p:cBhvr>
                                        <p:cTn id="93" dur="1" fill="hold">
                                          <p:stCondLst>
                                            <p:cond delay="0"/>
                                          </p:stCondLst>
                                        </p:cTn>
                                        <p:tgtEl>
                                          <p:spTgt spid="73"/>
                                        </p:tgtEl>
                                        <p:attrNameLst>
                                          <p:attrName>style.visibility</p:attrName>
                                        </p:attrNameLst>
                                      </p:cBhvr>
                                      <p:to>
                                        <p:strVal val="visible"/>
                                      </p:to>
                                    </p:set>
                                    <p:animEffect transition="in" filter="randombar(horizontal)">
                                      <p:cBhvr>
                                        <p:cTn id="9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6" grpId="0" animBg="1"/>
      <p:bldP spid="47" grpId="0" animBg="1"/>
      <p:bldP spid="48" grpId="0" animBg="1"/>
      <p:bldP spid="49" grpId="0" animBg="1"/>
      <p:bldP spid="50" grpId="0" animBg="1"/>
      <p:bldP spid="51" grpId="0" animBg="1"/>
      <p:bldP spid="52" grpId="0"/>
      <p:bldP spid="53" grpId="0" animBg="1"/>
      <p:bldP spid="54" grpId="0"/>
      <p:bldP spid="55" grpId="0" animBg="1"/>
      <p:bldP spid="56" grpId="0"/>
      <p:bldP spid="57" grpId="0" animBg="1"/>
      <p:bldP spid="71" grpId="0" animBg="1"/>
      <p:bldP spid="72" grpId="0" animBg="1"/>
      <p:bldP spid="7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9642" y="1617090"/>
            <a:ext cx="3416321" cy="1077218"/>
          </a:xfrm>
          <a:prstGeom prst="rect">
            <a:avLst/>
          </a:prstGeom>
          <a:noFill/>
        </p:spPr>
        <p:txBody>
          <a:bodyPr wrap="none" rtlCol="0">
            <a:spAutoFit/>
          </a:bodyPr>
          <a:lstStyle/>
          <a:p>
            <a:pPr marL="0" lvl="1"/>
            <a:r>
              <a:rPr lang="zh-CN" altLang="en-US" sz="1400" b="1" dirty="0" smtClean="0">
                <a:solidFill>
                  <a:schemeClr val="accent1"/>
                </a:solidFill>
                <a:latin typeface="微软雅黑" panose="020B0503020204020204" pitchFamily="34" charset="-122"/>
                <a:ea typeface="微软雅黑" panose="020B0503020204020204" pitchFamily="34" charset="-122"/>
              </a:rPr>
              <a:t> </a:t>
            </a:r>
            <a:r>
              <a:rPr lang="zh-CN" altLang="en-US" sz="2800" b="1" dirty="0" smtClean="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研究思路及过程</a:t>
            </a: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smtClean="0">
                <a:solidFill>
                  <a:schemeClr val="accent1"/>
                </a:solidFill>
                <a:latin typeface="微软雅黑" panose="020B0503020204020204" pitchFamily="34" charset="-122"/>
                <a:ea typeface="微软雅黑" panose="020B0503020204020204" pitchFamily="34" charset="-122"/>
              </a:rPr>
              <a:t>PART 03</a:t>
            </a:r>
            <a:endParaRPr lang="zh-CN" altLang="en-US" sz="1600" dirty="0" smtClean="0">
              <a:solidFill>
                <a:schemeClr val="accent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405994" y="165928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12" name="TextBox 30"/>
          <p:cNvSpPr txBox="1"/>
          <p:nvPr/>
        </p:nvSpPr>
        <p:spPr>
          <a:xfrm>
            <a:off x="4534304" y="2746099"/>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3" name="TextBox 32"/>
          <p:cNvSpPr txBox="1"/>
          <p:nvPr/>
        </p:nvSpPr>
        <p:spPr>
          <a:xfrm>
            <a:off x="5612636" y="2746099"/>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4" name="TextBox 33"/>
          <p:cNvSpPr txBox="1"/>
          <p:nvPr/>
        </p:nvSpPr>
        <p:spPr>
          <a:xfrm>
            <a:off x="4534304" y="3058905"/>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5" name="TextBox 34"/>
          <p:cNvSpPr txBox="1"/>
          <p:nvPr/>
        </p:nvSpPr>
        <p:spPr>
          <a:xfrm>
            <a:off x="5612636" y="3058906"/>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pic>
        <p:nvPicPr>
          <p:cNvPr id="55" name="图片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8750" y="1540850"/>
            <a:ext cx="1470271" cy="1439154"/>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right)">
                                      <p:cBhvr>
                                        <p:cTn id="12" dur="500"/>
                                        <p:tgtEl>
                                          <p:spTgt spid="4"/>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20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40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60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par>
                          <p:cTn id="36" fill="hold">
                            <p:stCondLst>
                              <p:cond delay="2600"/>
                            </p:stCondLst>
                            <p:childTnLst>
                              <p:par>
                                <p:cTn id="37" presetID="23" presetClass="entr" presetSubtype="52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 calcmode="lin" valueType="num">
                                      <p:cBhvr>
                                        <p:cTn id="41" dur="500" fill="hold"/>
                                        <p:tgtEl>
                                          <p:spTgt spid="16"/>
                                        </p:tgtEl>
                                        <p:attrNameLst>
                                          <p:attrName>ppt_x</p:attrName>
                                        </p:attrNameLst>
                                      </p:cBhvr>
                                      <p:tavLst>
                                        <p:tav tm="0">
                                          <p:val>
                                            <p:fltVal val="0.5"/>
                                          </p:val>
                                        </p:tav>
                                        <p:tav tm="100000">
                                          <p:val>
                                            <p:strVal val="#ppt_x"/>
                                          </p:val>
                                        </p:tav>
                                      </p:tavLst>
                                    </p:anim>
                                    <p:anim calcmode="lin" valueType="num">
                                      <p:cBhvr>
                                        <p:cTn id="42" dur="500" fill="hold"/>
                                        <p:tgtEl>
                                          <p:spTgt spid="16"/>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ppt_w</p:attrName>
                                        </p:attrNameLst>
                                      </p:cBhvr>
                                      <p:tavLst>
                                        <p:tav tm="0">
                                          <p:val>
                                            <p:fltVal val="0"/>
                                          </p:val>
                                        </p:tav>
                                        <p:tav tm="100000">
                                          <p:val>
                                            <p:strVal val="#ppt_w"/>
                                          </p:val>
                                        </p:tav>
                                      </p:tavLst>
                                    </p:anim>
                                    <p:anim calcmode="lin" valueType="num">
                                      <p:cBhvr>
                                        <p:cTn id="46" dur="500" fill="hold"/>
                                        <p:tgtEl>
                                          <p:spTgt spid="19"/>
                                        </p:tgtEl>
                                        <p:attrNameLst>
                                          <p:attrName>ppt_h</p:attrName>
                                        </p:attrNameLst>
                                      </p:cBhvr>
                                      <p:tavLst>
                                        <p:tav tm="0">
                                          <p:val>
                                            <p:fltVal val="0"/>
                                          </p:val>
                                        </p:tav>
                                        <p:tav tm="100000">
                                          <p:val>
                                            <p:strVal val="#ppt_h"/>
                                          </p:val>
                                        </p:tav>
                                      </p:tavLst>
                                    </p:anim>
                                    <p:anim calcmode="lin" valueType="num">
                                      <p:cBhvr>
                                        <p:cTn id="47" dur="500" fill="hold"/>
                                        <p:tgtEl>
                                          <p:spTgt spid="19"/>
                                        </p:tgtEl>
                                        <p:attrNameLst>
                                          <p:attrName>ppt_x</p:attrName>
                                        </p:attrNameLst>
                                      </p:cBhvr>
                                      <p:tavLst>
                                        <p:tav tm="0">
                                          <p:val>
                                            <p:fltVal val="0.5"/>
                                          </p:val>
                                        </p:tav>
                                        <p:tav tm="100000">
                                          <p:val>
                                            <p:strVal val="#ppt_x"/>
                                          </p:val>
                                        </p:tav>
                                      </p:tavLst>
                                    </p:anim>
                                    <p:anim calcmode="lin" valueType="num">
                                      <p:cBhvr>
                                        <p:cTn id="48" dur="500" fill="hold"/>
                                        <p:tgtEl>
                                          <p:spTgt spid="19"/>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70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anim calcmode="lin" valueType="num">
                                      <p:cBhvr>
                                        <p:cTn id="53" dur="500" fill="hold"/>
                                        <p:tgtEl>
                                          <p:spTgt spid="22"/>
                                        </p:tgtEl>
                                        <p:attrNameLst>
                                          <p:attrName>ppt_x</p:attrName>
                                        </p:attrNameLst>
                                      </p:cBhvr>
                                      <p:tavLst>
                                        <p:tav tm="0">
                                          <p:val>
                                            <p:fltVal val="0.5"/>
                                          </p:val>
                                        </p:tav>
                                        <p:tav tm="100000">
                                          <p:val>
                                            <p:strVal val="#ppt_x"/>
                                          </p:val>
                                        </p:tav>
                                      </p:tavLst>
                                    </p:anim>
                                    <p:anim calcmode="lin" valueType="num">
                                      <p:cBhvr>
                                        <p:cTn id="54" dur="500" fill="hold"/>
                                        <p:tgtEl>
                                          <p:spTgt spid="22"/>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300"/>
                                  </p:stCondLst>
                                  <p:childTnLst>
                                    <p:set>
                                      <p:cBhvr>
                                        <p:cTn id="56" dur="1" fill="hold">
                                          <p:stCondLst>
                                            <p:cond delay="0"/>
                                          </p:stCondLst>
                                        </p:cTn>
                                        <p:tgtEl>
                                          <p:spTgt spid="25"/>
                                        </p:tgtEl>
                                        <p:attrNameLst>
                                          <p:attrName>style.visibility</p:attrName>
                                        </p:attrNameLst>
                                      </p:cBhvr>
                                      <p:to>
                                        <p:strVal val="visible"/>
                                      </p:to>
                                    </p:set>
                                    <p:anim calcmode="lin" valueType="num">
                                      <p:cBhvr>
                                        <p:cTn id="57" dur="500" fill="hold"/>
                                        <p:tgtEl>
                                          <p:spTgt spid="25"/>
                                        </p:tgtEl>
                                        <p:attrNameLst>
                                          <p:attrName>ppt_w</p:attrName>
                                        </p:attrNameLst>
                                      </p:cBhvr>
                                      <p:tavLst>
                                        <p:tav tm="0">
                                          <p:val>
                                            <p:fltVal val="0"/>
                                          </p:val>
                                        </p:tav>
                                        <p:tav tm="100000">
                                          <p:val>
                                            <p:strVal val="#ppt_w"/>
                                          </p:val>
                                        </p:tav>
                                      </p:tavLst>
                                    </p:anim>
                                    <p:anim calcmode="lin" valueType="num">
                                      <p:cBhvr>
                                        <p:cTn id="58" dur="500" fill="hold"/>
                                        <p:tgtEl>
                                          <p:spTgt spid="25"/>
                                        </p:tgtEl>
                                        <p:attrNameLst>
                                          <p:attrName>ppt_h</p:attrName>
                                        </p:attrNameLst>
                                      </p:cBhvr>
                                      <p:tavLst>
                                        <p:tav tm="0">
                                          <p:val>
                                            <p:fltVal val="0"/>
                                          </p:val>
                                        </p:tav>
                                        <p:tav tm="100000">
                                          <p:val>
                                            <p:strVal val="#ppt_h"/>
                                          </p:val>
                                        </p:tav>
                                      </p:tavLst>
                                    </p:anim>
                                    <p:anim calcmode="lin" valueType="num">
                                      <p:cBhvr>
                                        <p:cTn id="59" dur="500" fill="hold"/>
                                        <p:tgtEl>
                                          <p:spTgt spid="25"/>
                                        </p:tgtEl>
                                        <p:attrNameLst>
                                          <p:attrName>ppt_x</p:attrName>
                                        </p:attrNameLst>
                                      </p:cBhvr>
                                      <p:tavLst>
                                        <p:tav tm="0">
                                          <p:val>
                                            <p:fltVal val="0.5"/>
                                          </p:val>
                                        </p:tav>
                                        <p:tav tm="100000">
                                          <p:val>
                                            <p:strVal val="#ppt_x"/>
                                          </p:val>
                                        </p:tav>
                                      </p:tavLst>
                                    </p:anim>
                                    <p:anim calcmode="lin" valueType="num">
                                      <p:cBhvr>
                                        <p:cTn id="60" dur="500" fill="hold"/>
                                        <p:tgtEl>
                                          <p:spTgt spid="25"/>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100"/>
                                  </p:stCondLst>
                                  <p:childTnLst>
                                    <p:set>
                                      <p:cBhvr>
                                        <p:cTn id="62" dur="1" fill="hold">
                                          <p:stCondLst>
                                            <p:cond delay="0"/>
                                          </p:stCondLst>
                                        </p:cTn>
                                        <p:tgtEl>
                                          <p:spTgt spid="28"/>
                                        </p:tgtEl>
                                        <p:attrNameLst>
                                          <p:attrName>style.visibility</p:attrName>
                                        </p:attrNameLst>
                                      </p:cBhvr>
                                      <p:to>
                                        <p:strVal val="visible"/>
                                      </p:to>
                                    </p:set>
                                    <p:anim calcmode="lin" valueType="num">
                                      <p:cBhvr>
                                        <p:cTn id="63" dur="500" fill="hold"/>
                                        <p:tgtEl>
                                          <p:spTgt spid="28"/>
                                        </p:tgtEl>
                                        <p:attrNameLst>
                                          <p:attrName>ppt_w</p:attrName>
                                        </p:attrNameLst>
                                      </p:cBhvr>
                                      <p:tavLst>
                                        <p:tav tm="0">
                                          <p:val>
                                            <p:fltVal val="0"/>
                                          </p:val>
                                        </p:tav>
                                        <p:tav tm="100000">
                                          <p:val>
                                            <p:strVal val="#ppt_w"/>
                                          </p:val>
                                        </p:tav>
                                      </p:tavLst>
                                    </p:anim>
                                    <p:anim calcmode="lin" valueType="num">
                                      <p:cBhvr>
                                        <p:cTn id="64" dur="500" fill="hold"/>
                                        <p:tgtEl>
                                          <p:spTgt spid="28"/>
                                        </p:tgtEl>
                                        <p:attrNameLst>
                                          <p:attrName>ppt_h</p:attrName>
                                        </p:attrNameLst>
                                      </p:cBhvr>
                                      <p:tavLst>
                                        <p:tav tm="0">
                                          <p:val>
                                            <p:fltVal val="0"/>
                                          </p:val>
                                        </p:tav>
                                        <p:tav tm="100000">
                                          <p:val>
                                            <p:strVal val="#ppt_h"/>
                                          </p:val>
                                        </p:tav>
                                      </p:tavLst>
                                    </p:anim>
                                    <p:anim calcmode="lin" valueType="num">
                                      <p:cBhvr>
                                        <p:cTn id="65" dur="500" fill="hold"/>
                                        <p:tgtEl>
                                          <p:spTgt spid="28"/>
                                        </p:tgtEl>
                                        <p:attrNameLst>
                                          <p:attrName>ppt_x</p:attrName>
                                        </p:attrNameLst>
                                      </p:cBhvr>
                                      <p:tavLst>
                                        <p:tav tm="0">
                                          <p:val>
                                            <p:fltVal val="0.5"/>
                                          </p:val>
                                        </p:tav>
                                        <p:tav tm="100000">
                                          <p:val>
                                            <p:strVal val="#ppt_x"/>
                                          </p:val>
                                        </p:tav>
                                      </p:tavLst>
                                    </p:anim>
                                    <p:anim calcmode="lin" valueType="num">
                                      <p:cBhvr>
                                        <p:cTn id="66" dur="500" fill="hold"/>
                                        <p:tgtEl>
                                          <p:spTgt spid="28"/>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600"/>
                                  </p:stCondLst>
                                  <p:childTnLst>
                                    <p:set>
                                      <p:cBhvr>
                                        <p:cTn id="68" dur="1" fill="hold">
                                          <p:stCondLst>
                                            <p:cond delay="0"/>
                                          </p:stCondLst>
                                        </p:cTn>
                                        <p:tgtEl>
                                          <p:spTgt spid="31"/>
                                        </p:tgtEl>
                                        <p:attrNameLst>
                                          <p:attrName>style.visibility</p:attrName>
                                        </p:attrNameLst>
                                      </p:cBhvr>
                                      <p:to>
                                        <p:strVal val="visible"/>
                                      </p:to>
                                    </p:set>
                                    <p:anim calcmode="lin" valueType="num">
                                      <p:cBhvr>
                                        <p:cTn id="69" dur="500" fill="hold"/>
                                        <p:tgtEl>
                                          <p:spTgt spid="31"/>
                                        </p:tgtEl>
                                        <p:attrNameLst>
                                          <p:attrName>ppt_w</p:attrName>
                                        </p:attrNameLst>
                                      </p:cBhvr>
                                      <p:tavLst>
                                        <p:tav tm="0">
                                          <p:val>
                                            <p:fltVal val="0"/>
                                          </p:val>
                                        </p:tav>
                                        <p:tav tm="100000">
                                          <p:val>
                                            <p:strVal val="#ppt_w"/>
                                          </p:val>
                                        </p:tav>
                                      </p:tavLst>
                                    </p:anim>
                                    <p:anim calcmode="lin" valueType="num">
                                      <p:cBhvr>
                                        <p:cTn id="70" dur="500" fill="hold"/>
                                        <p:tgtEl>
                                          <p:spTgt spid="31"/>
                                        </p:tgtEl>
                                        <p:attrNameLst>
                                          <p:attrName>ppt_h</p:attrName>
                                        </p:attrNameLst>
                                      </p:cBhvr>
                                      <p:tavLst>
                                        <p:tav tm="0">
                                          <p:val>
                                            <p:fltVal val="0"/>
                                          </p:val>
                                        </p:tav>
                                        <p:tav tm="100000">
                                          <p:val>
                                            <p:strVal val="#ppt_h"/>
                                          </p:val>
                                        </p:tav>
                                      </p:tavLst>
                                    </p:anim>
                                    <p:anim calcmode="lin" valueType="num">
                                      <p:cBhvr>
                                        <p:cTn id="71" dur="500" fill="hold"/>
                                        <p:tgtEl>
                                          <p:spTgt spid="31"/>
                                        </p:tgtEl>
                                        <p:attrNameLst>
                                          <p:attrName>ppt_x</p:attrName>
                                        </p:attrNameLst>
                                      </p:cBhvr>
                                      <p:tavLst>
                                        <p:tav tm="0">
                                          <p:val>
                                            <p:fltVal val="0.5"/>
                                          </p:val>
                                        </p:tav>
                                        <p:tav tm="100000">
                                          <p:val>
                                            <p:strVal val="#ppt_x"/>
                                          </p:val>
                                        </p:tav>
                                      </p:tavLst>
                                    </p:anim>
                                    <p:anim calcmode="lin" valueType="num">
                                      <p:cBhvr>
                                        <p:cTn id="72" dur="500" fill="hold"/>
                                        <p:tgtEl>
                                          <p:spTgt spid="31"/>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300"/>
                                  </p:stCondLst>
                                  <p:childTnLst>
                                    <p:set>
                                      <p:cBhvr>
                                        <p:cTn id="74" dur="1" fill="hold">
                                          <p:stCondLst>
                                            <p:cond delay="0"/>
                                          </p:stCondLst>
                                        </p:cTn>
                                        <p:tgtEl>
                                          <p:spTgt spid="34"/>
                                        </p:tgtEl>
                                        <p:attrNameLst>
                                          <p:attrName>style.visibility</p:attrName>
                                        </p:attrNameLst>
                                      </p:cBhvr>
                                      <p:to>
                                        <p:strVal val="visible"/>
                                      </p:to>
                                    </p:set>
                                    <p:anim calcmode="lin" valueType="num">
                                      <p:cBhvr>
                                        <p:cTn id="75" dur="500" fill="hold"/>
                                        <p:tgtEl>
                                          <p:spTgt spid="34"/>
                                        </p:tgtEl>
                                        <p:attrNameLst>
                                          <p:attrName>ppt_w</p:attrName>
                                        </p:attrNameLst>
                                      </p:cBhvr>
                                      <p:tavLst>
                                        <p:tav tm="0">
                                          <p:val>
                                            <p:fltVal val="0"/>
                                          </p:val>
                                        </p:tav>
                                        <p:tav tm="100000">
                                          <p:val>
                                            <p:strVal val="#ppt_w"/>
                                          </p:val>
                                        </p:tav>
                                      </p:tavLst>
                                    </p:anim>
                                    <p:anim calcmode="lin" valueType="num">
                                      <p:cBhvr>
                                        <p:cTn id="76" dur="500" fill="hold"/>
                                        <p:tgtEl>
                                          <p:spTgt spid="34"/>
                                        </p:tgtEl>
                                        <p:attrNameLst>
                                          <p:attrName>ppt_h</p:attrName>
                                        </p:attrNameLst>
                                      </p:cBhvr>
                                      <p:tavLst>
                                        <p:tav tm="0">
                                          <p:val>
                                            <p:fltVal val="0"/>
                                          </p:val>
                                        </p:tav>
                                        <p:tav tm="100000">
                                          <p:val>
                                            <p:strVal val="#ppt_h"/>
                                          </p:val>
                                        </p:tav>
                                      </p:tavLst>
                                    </p:anim>
                                    <p:anim calcmode="lin" valueType="num">
                                      <p:cBhvr>
                                        <p:cTn id="77" dur="500" fill="hold"/>
                                        <p:tgtEl>
                                          <p:spTgt spid="34"/>
                                        </p:tgtEl>
                                        <p:attrNameLst>
                                          <p:attrName>ppt_x</p:attrName>
                                        </p:attrNameLst>
                                      </p:cBhvr>
                                      <p:tavLst>
                                        <p:tav tm="0">
                                          <p:val>
                                            <p:fltVal val="0.5"/>
                                          </p:val>
                                        </p:tav>
                                        <p:tav tm="100000">
                                          <p:val>
                                            <p:strVal val="#ppt_x"/>
                                          </p:val>
                                        </p:tav>
                                      </p:tavLst>
                                    </p:anim>
                                    <p:anim calcmode="lin" valueType="num">
                                      <p:cBhvr>
                                        <p:cTn id="78" dur="500" fill="hold"/>
                                        <p:tgtEl>
                                          <p:spTgt spid="34"/>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300"/>
                                  </p:stCondLst>
                                  <p:childTnLst>
                                    <p:set>
                                      <p:cBhvr>
                                        <p:cTn id="80" dur="1" fill="hold">
                                          <p:stCondLst>
                                            <p:cond delay="0"/>
                                          </p:stCondLst>
                                        </p:cTn>
                                        <p:tgtEl>
                                          <p:spTgt spid="37"/>
                                        </p:tgtEl>
                                        <p:attrNameLst>
                                          <p:attrName>style.visibility</p:attrName>
                                        </p:attrNameLst>
                                      </p:cBhvr>
                                      <p:to>
                                        <p:strVal val="visible"/>
                                      </p:to>
                                    </p:set>
                                    <p:anim calcmode="lin" valueType="num">
                                      <p:cBhvr>
                                        <p:cTn id="81" dur="500" fill="hold"/>
                                        <p:tgtEl>
                                          <p:spTgt spid="37"/>
                                        </p:tgtEl>
                                        <p:attrNameLst>
                                          <p:attrName>ppt_w</p:attrName>
                                        </p:attrNameLst>
                                      </p:cBhvr>
                                      <p:tavLst>
                                        <p:tav tm="0">
                                          <p:val>
                                            <p:fltVal val="0"/>
                                          </p:val>
                                        </p:tav>
                                        <p:tav tm="100000">
                                          <p:val>
                                            <p:strVal val="#ppt_w"/>
                                          </p:val>
                                        </p:tav>
                                      </p:tavLst>
                                    </p:anim>
                                    <p:anim calcmode="lin" valueType="num">
                                      <p:cBhvr>
                                        <p:cTn id="82" dur="500" fill="hold"/>
                                        <p:tgtEl>
                                          <p:spTgt spid="37"/>
                                        </p:tgtEl>
                                        <p:attrNameLst>
                                          <p:attrName>ppt_h</p:attrName>
                                        </p:attrNameLst>
                                      </p:cBhvr>
                                      <p:tavLst>
                                        <p:tav tm="0">
                                          <p:val>
                                            <p:fltVal val="0"/>
                                          </p:val>
                                        </p:tav>
                                        <p:tav tm="100000">
                                          <p:val>
                                            <p:strVal val="#ppt_h"/>
                                          </p:val>
                                        </p:tav>
                                      </p:tavLst>
                                    </p:anim>
                                    <p:anim calcmode="lin" valueType="num">
                                      <p:cBhvr>
                                        <p:cTn id="83" dur="500" fill="hold"/>
                                        <p:tgtEl>
                                          <p:spTgt spid="37"/>
                                        </p:tgtEl>
                                        <p:attrNameLst>
                                          <p:attrName>ppt_x</p:attrName>
                                        </p:attrNameLst>
                                      </p:cBhvr>
                                      <p:tavLst>
                                        <p:tav tm="0">
                                          <p:val>
                                            <p:fltVal val="0.5"/>
                                          </p:val>
                                        </p:tav>
                                        <p:tav tm="100000">
                                          <p:val>
                                            <p:strVal val="#ppt_x"/>
                                          </p:val>
                                        </p:tav>
                                      </p:tavLst>
                                    </p:anim>
                                    <p:anim calcmode="lin" valueType="num">
                                      <p:cBhvr>
                                        <p:cTn id="84" dur="500" fill="hold"/>
                                        <p:tgtEl>
                                          <p:spTgt spid="37"/>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600"/>
                                  </p:stCondLst>
                                  <p:childTnLst>
                                    <p:set>
                                      <p:cBhvr>
                                        <p:cTn id="86" dur="1" fill="hold">
                                          <p:stCondLst>
                                            <p:cond delay="0"/>
                                          </p:stCondLst>
                                        </p:cTn>
                                        <p:tgtEl>
                                          <p:spTgt spid="40"/>
                                        </p:tgtEl>
                                        <p:attrNameLst>
                                          <p:attrName>style.visibility</p:attrName>
                                        </p:attrNameLst>
                                      </p:cBhvr>
                                      <p:to>
                                        <p:strVal val="visible"/>
                                      </p:to>
                                    </p:set>
                                    <p:anim calcmode="lin" valueType="num">
                                      <p:cBhvr>
                                        <p:cTn id="87" dur="500" fill="hold"/>
                                        <p:tgtEl>
                                          <p:spTgt spid="40"/>
                                        </p:tgtEl>
                                        <p:attrNameLst>
                                          <p:attrName>ppt_w</p:attrName>
                                        </p:attrNameLst>
                                      </p:cBhvr>
                                      <p:tavLst>
                                        <p:tav tm="0">
                                          <p:val>
                                            <p:fltVal val="0"/>
                                          </p:val>
                                        </p:tav>
                                        <p:tav tm="100000">
                                          <p:val>
                                            <p:strVal val="#ppt_w"/>
                                          </p:val>
                                        </p:tav>
                                      </p:tavLst>
                                    </p:anim>
                                    <p:anim calcmode="lin" valueType="num">
                                      <p:cBhvr>
                                        <p:cTn id="88" dur="500" fill="hold"/>
                                        <p:tgtEl>
                                          <p:spTgt spid="40"/>
                                        </p:tgtEl>
                                        <p:attrNameLst>
                                          <p:attrName>ppt_h</p:attrName>
                                        </p:attrNameLst>
                                      </p:cBhvr>
                                      <p:tavLst>
                                        <p:tav tm="0">
                                          <p:val>
                                            <p:fltVal val="0"/>
                                          </p:val>
                                        </p:tav>
                                        <p:tav tm="100000">
                                          <p:val>
                                            <p:strVal val="#ppt_h"/>
                                          </p:val>
                                        </p:tav>
                                      </p:tavLst>
                                    </p:anim>
                                    <p:anim calcmode="lin" valueType="num">
                                      <p:cBhvr>
                                        <p:cTn id="89" dur="500" fill="hold"/>
                                        <p:tgtEl>
                                          <p:spTgt spid="40"/>
                                        </p:tgtEl>
                                        <p:attrNameLst>
                                          <p:attrName>ppt_x</p:attrName>
                                        </p:attrNameLst>
                                      </p:cBhvr>
                                      <p:tavLst>
                                        <p:tav tm="0">
                                          <p:val>
                                            <p:fltVal val="0.5"/>
                                          </p:val>
                                        </p:tav>
                                        <p:tav tm="100000">
                                          <p:val>
                                            <p:strVal val="#ppt_x"/>
                                          </p:val>
                                        </p:tav>
                                      </p:tavLst>
                                    </p:anim>
                                    <p:anim calcmode="lin" valueType="num">
                                      <p:cBhvr>
                                        <p:cTn id="90" dur="500" fill="hold"/>
                                        <p:tgtEl>
                                          <p:spTgt spid="40"/>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43"/>
                                        </p:tgtEl>
                                        <p:attrNameLst>
                                          <p:attrName>style.visibility</p:attrName>
                                        </p:attrNameLst>
                                      </p:cBhvr>
                                      <p:to>
                                        <p:strVal val="visible"/>
                                      </p:to>
                                    </p:set>
                                    <p:anim calcmode="lin" valueType="num">
                                      <p:cBhvr>
                                        <p:cTn id="93" dur="500" fill="hold"/>
                                        <p:tgtEl>
                                          <p:spTgt spid="43"/>
                                        </p:tgtEl>
                                        <p:attrNameLst>
                                          <p:attrName>ppt_w</p:attrName>
                                        </p:attrNameLst>
                                      </p:cBhvr>
                                      <p:tavLst>
                                        <p:tav tm="0">
                                          <p:val>
                                            <p:fltVal val="0"/>
                                          </p:val>
                                        </p:tav>
                                        <p:tav tm="100000">
                                          <p:val>
                                            <p:strVal val="#ppt_w"/>
                                          </p:val>
                                        </p:tav>
                                      </p:tavLst>
                                    </p:anim>
                                    <p:anim calcmode="lin" valueType="num">
                                      <p:cBhvr>
                                        <p:cTn id="94" dur="500" fill="hold"/>
                                        <p:tgtEl>
                                          <p:spTgt spid="43"/>
                                        </p:tgtEl>
                                        <p:attrNameLst>
                                          <p:attrName>ppt_h</p:attrName>
                                        </p:attrNameLst>
                                      </p:cBhvr>
                                      <p:tavLst>
                                        <p:tav tm="0">
                                          <p:val>
                                            <p:fltVal val="0"/>
                                          </p:val>
                                        </p:tav>
                                        <p:tav tm="100000">
                                          <p:val>
                                            <p:strVal val="#ppt_h"/>
                                          </p:val>
                                        </p:tav>
                                      </p:tavLst>
                                    </p:anim>
                                    <p:anim calcmode="lin" valueType="num">
                                      <p:cBhvr>
                                        <p:cTn id="95" dur="500" fill="hold"/>
                                        <p:tgtEl>
                                          <p:spTgt spid="43"/>
                                        </p:tgtEl>
                                        <p:attrNameLst>
                                          <p:attrName>ppt_x</p:attrName>
                                        </p:attrNameLst>
                                      </p:cBhvr>
                                      <p:tavLst>
                                        <p:tav tm="0">
                                          <p:val>
                                            <p:fltVal val="0.5"/>
                                          </p:val>
                                        </p:tav>
                                        <p:tav tm="100000">
                                          <p:val>
                                            <p:strVal val="#ppt_x"/>
                                          </p:val>
                                        </p:tav>
                                      </p:tavLst>
                                    </p:anim>
                                    <p:anim calcmode="lin" valueType="num">
                                      <p:cBhvr>
                                        <p:cTn id="96" dur="500" fill="hold"/>
                                        <p:tgtEl>
                                          <p:spTgt spid="43"/>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300"/>
                                  </p:stCondLst>
                                  <p:childTnLst>
                                    <p:set>
                                      <p:cBhvr>
                                        <p:cTn id="98" dur="1" fill="hold">
                                          <p:stCondLst>
                                            <p:cond delay="0"/>
                                          </p:stCondLst>
                                        </p:cTn>
                                        <p:tgtEl>
                                          <p:spTgt spid="46"/>
                                        </p:tgtEl>
                                        <p:attrNameLst>
                                          <p:attrName>style.visibility</p:attrName>
                                        </p:attrNameLst>
                                      </p:cBhvr>
                                      <p:to>
                                        <p:strVal val="visible"/>
                                      </p:to>
                                    </p:set>
                                    <p:anim calcmode="lin" valueType="num">
                                      <p:cBhvr>
                                        <p:cTn id="99" dur="500" fill="hold"/>
                                        <p:tgtEl>
                                          <p:spTgt spid="46"/>
                                        </p:tgtEl>
                                        <p:attrNameLst>
                                          <p:attrName>ppt_w</p:attrName>
                                        </p:attrNameLst>
                                      </p:cBhvr>
                                      <p:tavLst>
                                        <p:tav tm="0">
                                          <p:val>
                                            <p:fltVal val="0"/>
                                          </p:val>
                                        </p:tav>
                                        <p:tav tm="100000">
                                          <p:val>
                                            <p:strVal val="#ppt_w"/>
                                          </p:val>
                                        </p:tav>
                                      </p:tavLst>
                                    </p:anim>
                                    <p:anim calcmode="lin" valueType="num">
                                      <p:cBhvr>
                                        <p:cTn id="100" dur="500" fill="hold"/>
                                        <p:tgtEl>
                                          <p:spTgt spid="46"/>
                                        </p:tgtEl>
                                        <p:attrNameLst>
                                          <p:attrName>ppt_h</p:attrName>
                                        </p:attrNameLst>
                                      </p:cBhvr>
                                      <p:tavLst>
                                        <p:tav tm="0">
                                          <p:val>
                                            <p:fltVal val="0"/>
                                          </p:val>
                                        </p:tav>
                                        <p:tav tm="100000">
                                          <p:val>
                                            <p:strVal val="#ppt_h"/>
                                          </p:val>
                                        </p:tav>
                                      </p:tavLst>
                                    </p:anim>
                                    <p:anim calcmode="lin" valueType="num">
                                      <p:cBhvr>
                                        <p:cTn id="101" dur="500" fill="hold"/>
                                        <p:tgtEl>
                                          <p:spTgt spid="46"/>
                                        </p:tgtEl>
                                        <p:attrNameLst>
                                          <p:attrName>ppt_x</p:attrName>
                                        </p:attrNameLst>
                                      </p:cBhvr>
                                      <p:tavLst>
                                        <p:tav tm="0">
                                          <p:val>
                                            <p:fltVal val="0.5"/>
                                          </p:val>
                                        </p:tav>
                                        <p:tav tm="100000">
                                          <p:val>
                                            <p:strVal val="#ppt_x"/>
                                          </p:val>
                                        </p:tav>
                                      </p:tavLst>
                                    </p:anim>
                                    <p:anim calcmode="lin" valueType="num">
                                      <p:cBhvr>
                                        <p:cTn id="102" dur="500" fill="hold"/>
                                        <p:tgtEl>
                                          <p:spTgt spid="46"/>
                                        </p:tgtEl>
                                        <p:attrNameLst>
                                          <p:attrName>ppt_y</p:attrName>
                                        </p:attrNameLst>
                                      </p:cBhvr>
                                      <p:tavLst>
                                        <p:tav tm="0">
                                          <p:val>
                                            <p:fltVal val="0.5"/>
                                          </p:val>
                                        </p:tav>
                                        <p:tav tm="100000">
                                          <p:val>
                                            <p:strVal val="#ppt_y"/>
                                          </p:val>
                                        </p:tav>
                                      </p:tavLst>
                                    </p:anim>
                                  </p:childTnLst>
                                </p:cTn>
                              </p:par>
                              <p:par>
                                <p:cTn id="103" presetID="23" presetClass="entr" presetSubtype="528" fill="hold" nodeType="withEffect">
                                  <p:stCondLst>
                                    <p:cond delay="600"/>
                                  </p:stCondLst>
                                  <p:childTnLst>
                                    <p:set>
                                      <p:cBhvr>
                                        <p:cTn id="104" dur="1" fill="hold">
                                          <p:stCondLst>
                                            <p:cond delay="0"/>
                                          </p:stCondLst>
                                        </p:cTn>
                                        <p:tgtEl>
                                          <p:spTgt spid="49"/>
                                        </p:tgtEl>
                                        <p:attrNameLst>
                                          <p:attrName>style.visibility</p:attrName>
                                        </p:attrNameLst>
                                      </p:cBhvr>
                                      <p:to>
                                        <p:strVal val="visible"/>
                                      </p:to>
                                    </p:set>
                                    <p:anim calcmode="lin" valueType="num">
                                      <p:cBhvr>
                                        <p:cTn id="105" dur="500" fill="hold"/>
                                        <p:tgtEl>
                                          <p:spTgt spid="49"/>
                                        </p:tgtEl>
                                        <p:attrNameLst>
                                          <p:attrName>ppt_w</p:attrName>
                                        </p:attrNameLst>
                                      </p:cBhvr>
                                      <p:tavLst>
                                        <p:tav tm="0">
                                          <p:val>
                                            <p:fltVal val="0"/>
                                          </p:val>
                                        </p:tav>
                                        <p:tav tm="100000">
                                          <p:val>
                                            <p:strVal val="#ppt_w"/>
                                          </p:val>
                                        </p:tav>
                                      </p:tavLst>
                                    </p:anim>
                                    <p:anim calcmode="lin" valueType="num">
                                      <p:cBhvr>
                                        <p:cTn id="106" dur="500" fill="hold"/>
                                        <p:tgtEl>
                                          <p:spTgt spid="49"/>
                                        </p:tgtEl>
                                        <p:attrNameLst>
                                          <p:attrName>ppt_h</p:attrName>
                                        </p:attrNameLst>
                                      </p:cBhvr>
                                      <p:tavLst>
                                        <p:tav tm="0">
                                          <p:val>
                                            <p:fltVal val="0"/>
                                          </p:val>
                                        </p:tav>
                                        <p:tav tm="100000">
                                          <p:val>
                                            <p:strVal val="#ppt_h"/>
                                          </p:val>
                                        </p:tav>
                                      </p:tavLst>
                                    </p:anim>
                                    <p:anim calcmode="lin" valueType="num">
                                      <p:cBhvr>
                                        <p:cTn id="107" dur="500" fill="hold"/>
                                        <p:tgtEl>
                                          <p:spTgt spid="49"/>
                                        </p:tgtEl>
                                        <p:attrNameLst>
                                          <p:attrName>ppt_x</p:attrName>
                                        </p:attrNameLst>
                                      </p:cBhvr>
                                      <p:tavLst>
                                        <p:tav tm="0">
                                          <p:val>
                                            <p:fltVal val="0.5"/>
                                          </p:val>
                                        </p:tav>
                                        <p:tav tm="100000">
                                          <p:val>
                                            <p:strVal val="#ppt_x"/>
                                          </p:val>
                                        </p:tav>
                                      </p:tavLst>
                                    </p:anim>
                                    <p:anim calcmode="lin" valueType="num">
                                      <p:cBhvr>
                                        <p:cTn id="108" dur="500" fill="hold"/>
                                        <p:tgtEl>
                                          <p:spTgt spid="49"/>
                                        </p:tgtEl>
                                        <p:attrNameLst>
                                          <p:attrName>ppt_y</p:attrName>
                                        </p:attrNameLst>
                                      </p:cBhvr>
                                      <p:tavLst>
                                        <p:tav tm="0">
                                          <p:val>
                                            <p:fltVal val="0.5"/>
                                          </p:val>
                                        </p:tav>
                                        <p:tav tm="100000">
                                          <p:val>
                                            <p:strVal val="#ppt_y"/>
                                          </p:val>
                                        </p:tav>
                                      </p:tavLst>
                                    </p:anim>
                                  </p:childTnLst>
                                </p:cTn>
                              </p:par>
                              <p:par>
                                <p:cTn id="109" presetID="23" presetClass="entr" presetSubtype="528" fill="hold" nodeType="withEffect">
                                  <p:stCondLst>
                                    <p:cond delay="600"/>
                                  </p:stCondLst>
                                  <p:childTnLst>
                                    <p:set>
                                      <p:cBhvr>
                                        <p:cTn id="110" dur="1" fill="hold">
                                          <p:stCondLst>
                                            <p:cond delay="0"/>
                                          </p:stCondLst>
                                        </p:cTn>
                                        <p:tgtEl>
                                          <p:spTgt spid="52"/>
                                        </p:tgtEl>
                                        <p:attrNameLst>
                                          <p:attrName>style.visibility</p:attrName>
                                        </p:attrNameLst>
                                      </p:cBhvr>
                                      <p:to>
                                        <p:strVal val="visible"/>
                                      </p:to>
                                    </p:set>
                                    <p:anim calcmode="lin" valueType="num">
                                      <p:cBhvr>
                                        <p:cTn id="111" dur="500" fill="hold"/>
                                        <p:tgtEl>
                                          <p:spTgt spid="52"/>
                                        </p:tgtEl>
                                        <p:attrNameLst>
                                          <p:attrName>ppt_w</p:attrName>
                                        </p:attrNameLst>
                                      </p:cBhvr>
                                      <p:tavLst>
                                        <p:tav tm="0">
                                          <p:val>
                                            <p:fltVal val="0"/>
                                          </p:val>
                                        </p:tav>
                                        <p:tav tm="100000">
                                          <p:val>
                                            <p:strVal val="#ppt_w"/>
                                          </p:val>
                                        </p:tav>
                                      </p:tavLst>
                                    </p:anim>
                                    <p:anim calcmode="lin" valueType="num">
                                      <p:cBhvr>
                                        <p:cTn id="112" dur="500" fill="hold"/>
                                        <p:tgtEl>
                                          <p:spTgt spid="52"/>
                                        </p:tgtEl>
                                        <p:attrNameLst>
                                          <p:attrName>ppt_h</p:attrName>
                                        </p:attrNameLst>
                                      </p:cBhvr>
                                      <p:tavLst>
                                        <p:tav tm="0">
                                          <p:val>
                                            <p:fltVal val="0"/>
                                          </p:val>
                                        </p:tav>
                                        <p:tav tm="100000">
                                          <p:val>
                                            <p:strVal val="#ppt_h"/>
                                          </p:val>
                                        </p:tav>
                                      </p:tavLst>
                                    </p:anim>
                                    <p:anim calcmode="lin" valueType="num">
                                      <p:cBhvr>
                                        <p:cTn id="113" dur="500" fill="hold"/>
                                        <p:tgtEl>
                                          <p:spTgt spid="52"/>
                                        </p:tgtEl>
                                        <p:attrNameLst>
                                          <p:attrName>ppt_x</p:attrName>
                                        </p:attrNameLst>
                                      </p:cBhvr>
                                      <p:tavLst>
                                        <p:tav tm="0">
                                          <p:val>
                                            <p:fltVal val="0.5"/>
                                          </p:val>
                                        </p:tav>
                                        <p:tav tm="100000">
                                          <p:val>
                                            <p:strVal val="#ppt_x"/>
                                          </p:val>
                                        </p:tav>
                                      </p:tavLst>
                                    </p:anim>
                                    <p:anim calcmode="lin" valueType="num">
                                      <p:cBhvr>
                                        <p:cTn id="114" dur="500" fill="hold"/>
                                        <p:tgtEl>
                                          <p:spTgt spid="52"/>
                                        </p:tgtEl>
                                        <p:attrNameLst>
                                          <p:attrName>ppt_y</p:attrName>
                                        </p:attrNameLst>
                                      </p:cBhvr>
                                      <p:tavLst>
                                        <p:tav tm="0">
                                          <p:val>
                                            <p:fltVal val="0.5"/>
                                          </p:val>
                                        </p:tav>
                                        <p:tav tm="100000">
                                          <p:val>
                                            <p:strVal val="#ppt_y"/>
                                          </p:val>
                                        </p:tav>
                                      </p:tavLst>
                                    </p:anim>
                                  </p:childTnLst>
                                </p:cTn>
                              </p:par>
                              <p:par>
                                <p:cTn id="115" presetID="26" presetClass="emph" presetSubtype="0" repeatCount="3000" fill="hold" nodeType="withEffect">
                                  <p:stCondLst>
                                    <p:cond delay="600"/>
                                  </p:stCondLst>
                                  <p:childTnLst>
                                    <p:animEffect transition="out" filter="fade">
                                      <p:cBhvr>
                                        <p:cTn id="116" dur="500" tmFilter="0, 0; .2, .5; .8, .5; 1, 0"/>
                                        <p:tgtEl>
                                          <p:spTgt spid="16"/>
                                        </p:tgtEl>
                                      </p:cBhvr>
                                    </p:animEffect>
                                    <p:animScale>
                                      <p:cBhvr>
                                        <p:cTn id="117" dur="250" autoRev="1" fill="hold"/>
                                        <p:tgtEl>
                                          <p:spTgt spid="16"/>
                                        </p:tgtEl>
                                      </p:cBhvr>
                                      <p:by x="105000" y="105000"/>
                                    </p:animScale>
                                  </p:childTnLst>
                                </p:cTn>
                              </p:par>
                              <p:par>
                                <p:cTn id="118" presetID="26" presetClass="emph" presetSubtype="0" repeatCount="3000" fill="hold" nodeType="withEffect">
                                  <p:stCondLst>
                                    <p:cond delay="710"/>
                                  </p:stCondLst>
                                  <p:childTnLst>
                                    <p:animEffect transition="out" filter="fade">
                                      <p:cBhvr>
                                        <p:cTn id="119" dur="500" tmFilter="0, 0; .2, .5; .8, .5; 1, 0"/>
                                        <p:tgtEl>
                                          <p:spTgt spid="37"/>
                                        </p:tgtEl>
                                      </p:cBhvr>
                                    </p:animEffect>
                                    <p:animScale>
                                      <p:cBhvr>
                                        <p:cTn id="120" dur="250" autoRev="1" fill="hold"/>
                                        <p:tgtEl>
                                          <p:spTgt spid="37"/>
                                        </p:tgtEl>
                                      </p:cBhvr>
                                      <p:by x="105000" y="105000"/>
                                    </p:animScale>
                                  </p:childTnLst>
                                </p:cTn>
                              </p:par>
                              <p:par>
                                <p:cTn id="121" presetID="26" presetClass="emph" presetSubtype="0" repeatCount="3000" fill="hold" nodeType="withEffect">
                                  <p:stCondLst>
                                    <p:cond delay="410"/>
                                  </p:stCondLst>
                                  <p:childTnLst>
                                    <p:animEffect transition="out" filter="fade">
                                      <p:cBhvr>
                                        <p:cTn id="122" dur="500" tmFilter="0, 0; .2, .5; .8, .5; 1, 0"/>
                                        <p:tgtEl>
                                          <p:spTgt spid="43"/>
                                        </p:tgtEl>
                                      </p:cBhvr>
                                    </p:animEffect>
                                    <p:animScale>
                                      <p:cBhvr>
                                        <p:cTn id="123" dur="250" autoRev="1" fill="hold"/>
                                        <p:tgtEl>
                                          <p:spTgt spid="43"/>
                                        </p:tgtEl>
                                      </p:cBhvr>
                                      <p:by x="105000" y="105000"/>
                                    </p:animScale>
                                  </p:childTnLst>
                                </p:cTn>
                              </p:par>
                              <p:par>
                                <p:cTn id="124" presetID="26" presetClass="emph" presetSubtype="0" repeatCount="3000" fill="hold" nodeType="withEffect">
                                  <p:stCondLst>
                                    <p:cond delay="810"/>
                                  </p:stCondLst>
                                  <p:childTnLst>
                                    <p:animEffect transition="out" filter="fade">
                                      <p:cBhvr>
                                        <p:cTn id="125" dur="500" tmFilter="0, 0; .2, .5; .8, .5; 1, 0"/>
                                        <p:tgtEl>
                                          <p:spTgt spid="46"/>
                                        </p:tgtEl>
                                      </p:cBhvr>
                                    </p:animEffect>
                                    <p:animScale>
                                      <p:cBhvr>
                                        <p:cTn id="126" dur="250" autoRev="1" fill="hold"/>
                                        <p:tgtEl>
                                          <p:spTgt spid="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95288" y="1023938"/>
            <a:ext cx="2016125" cy="3276600"/>
            <a:chOff x="395288" y="1023938"/>
            <a:chExt cx="2016125" cy="3276600"/>
          </a:xfrm>
        </p:grpSpPr>
        <p:sp>
          <p:nvSpPr>
            <p:cNvPr id="16395" name="矩形 20"/>
            <p:cNvSpPr>
              <a:spLocks noChangeArrowheads="1"/>
            </p:cNvSpPr>
            <p:nvPr/>
          </p:nvSpPr>
          <p:spPr bwMode="auto">
            <a:xfrm>
              <a:off x="395288" y="1023938"/>
              <a:ext cx="2016125" cy="3276600"/>
            </a:xfrm>
            <a:prstGeom prst="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16396" name="直角三角形 21"/>
            <p:cNvSpPr>
              <a:spLocks noChangeArrowheads="1"/>
            </p:cNvSpPr>
            <p:nvPr/>
          </p:nvSpPr>
          <p:spPr bwMode="auto">
            <a:xfrm flipH="1">
              <a:off x="395288" y="1023938"/>
              <a:ext cx="2016125" cy="3276600"/>
            </a:xfrm>
            <a:prstGeom prst="rtTriangle">
              <a:avLst/>
            </a:prstGeom>
            <a:solidFill>
              <a:srgbClr val="FFFFFF">
                <a:alpha val="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accent1"/>
                </a:solidFill>
              </a:endParaRPr>
            </a:p>
          </p:txBody>
        </p:sp>
        <p:sp>
          <p:nvSpPr>
            <p:cNvPr id="16397" name="矩形 31"/>
            <p:cNvSpPr>
              <a:spLocks noChangeArrowheads="1"/>
            </p:cNvSpPr>
            <p:nvPr/>
          </p:nvSpPr>
          <p:spPr bwMode="auto">
            <a:xfrm>
              <a:off x="520700" y="2355850"/>
              <a:ext cx="17653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8" name="TextBox 32"/>
            <p:cNvSpPr>
              <a:spLocks noChangeArrowheads="1"/>
            </p:cNvSpPr>
            <p:nvPr/>
          </p:nvSpPr>
          <p:spPr bwMode="auto">
            <a:xfrm>
              <a:off x="520700" y="2914650"/>
              <a:ext cx="17653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spcBef>
                  <a:spcPts val="600"/>
                </a:spcBef>
              </a:pPr>
              <a:r>
                <a:rPr lang="zh-CN" altLang="en-US" sz="1200" dirty="0" smtClean="0">
                  <a:solidFill>
                    <a:schemeClr val="accent1"/>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chemeClr val="accent1"/>
                </a:solidFill>
                <a:ea typeface="微软雅黑" panose="020B0503020204020204" pitchFamily="34" charset="-122"/>
                <a:sym typeface="Arial" panose="020B0604020202020204" pitchFamily="34" charset="0"/>
              </a:endParaRPr>
            </a:p>
          </p:txBody>
        </p:sp>
        <p:sp>
          <p:nvSpPr>
            <p:cNvPr id="16399" name="直接连接符 33"/>
            <p:cNvSpPr>
              <a:spLocks noChangeShapeType="1"/>
            </p:cNvSpPr>
            <p:nvPr/>
          </p:nvSpPr>
          <p:spPr bwMode="auto">
            <a:xfrm>
              <a:off x="701675" y="2282825"/>
              <a:ext cx="1403350" cy="1588"/>
            </a:xfrm>
            <a:prstGeom prst="line">
              <a:avLst/>
            </a:prstGeom>
            <a:noFill/>
            <a:ln w="9525" cap="flat" cmpd="sng">
              <a:solidFill>
                <a:srgbClr val="1A7BAE"/>
              </a:solidFill>
              <a:miter lim="800000"/>
            </a:ln>
            <a:extLst>
              <a:ext uri="{909E8E84-426E-40DD-AFC4-6F175D3DCCD1}">
                <a14:hiddenFill xmlns:a14="http://schemas.microsoft.com/office/drawing/2010/main">
                  <a:noFill/>
                </a14:hiddenFill>
              </a:ext>
            </a:extLst>
          </p:spPr>
          <p:txBody>
            <a:bodyPr/>
            <a:lstStyle/>
            <a:p>
              <a:endParaRPr lang="zh-CN" altLang="en-US">
                <a:solidFill>
                  <a:schemeClr val="accent1"/>
                </a:solidFill>
              </a:endParaRPr>
            </a:p>
          </p:txBody>
        </p:sp>
        <p:pic>
          <p:nvPicPr>
            <p:cNvPr id="16400" name="Picture 2" descr="C:\Documents and Settings\Administrator\桌面\图标\ico\verified-user.png"/>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6788" y="1179513"/>
              <a:ext cx="8731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2519363" y="1023938"/>
            <a:ext cx="2016125" cy="3276600"/>
            <a:chOff x="2519363" y="1023938"/>
            <a:chExt cx="2016125" cy="3276600"/>
          </a:xfrm>
        </p:grpSpPr>
        <p:sp>
          <p:nvSpPr>
            <p:cNvPr id="16401" name="矩形 35"/>
            <p:cNvSpPr>
              <a:spLocks noChangeArrowheads="1"/>
            </p:cNvSpPr>
            <p:nvPr/>
          </p:nvSpPr>
          <p:spPr bwMode="auto">
            <a:xfrm>
              <a:off x="2519363" y="1023938"/>
              <a:ext cx="2016125" cy="3276600"/>
            </a:xfrm>
            <a:prstGeom prst="rect">
              <a:avLst/>
            </a:prstGeom>
            <a:solidFill>
              <a:schemeClr val="accent1"/>
            </a:soli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lt1"/>
                </a:solidFill>
                <a:latin typeface="黑体" panose="02010609060101010101" pitchFamily="49" charset="-122"/>
                <a:ea typeface="黑体" panose="02010609060101010101" pitchFamily="49" charset="-122"/>
              </a:endParaRPr>
            </a:p>
          </p:txBody>
        </p:sp>
        <p:sp>
          <p:nvSpPr>
            <p:cNvPr id="16402" name="直角三角形 36"/>
            <p:cNvSpPr>
              <a:spLocks noChangeArrowheads="1"/>
            </p:cNvSpPr>
            <p:nvPr/>
          </p:nvSpPr>
          <p:spPr bwMode="auto">
            <a:xfrm flipH="1">
              <a:off x="2519363" y="1023938"/>
              <a:ext cx="2016125" cy="3276600"/>
            </a:xfrm>
            <a:prstGeom prst="rtTriangle">
              <a:avLst/>
            </a:prstGeom>
            <a:solidFill>
              <a:srgbClr val="FFFFFF">
                <a:alpha val="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6403" name="矩形 37"/>
            <p:cNvSpPr>
              <a:spLocks noChangeArrowheads="1"/>
            </p:cNvSpPr>
            <p:nvPr/>
          </p:nvSpPr>
          <p:spPr bwMode="auto">
            <a:xfrm>
              <a:off x="2644775" y="2355850"/>
              <a:ext cx="1766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dirty="0" smtClean="0">
                  <a:solidFill>
                    <a:schemeClr val="bg1"/>
                  </a:solidFill>
                  <a:ea typeface="微软雅黑" panose="020B0503020204020204" pitchFamily="34" charset="-122"/>
                  <a:sym typeface="Arial" panose="020B0604020202020204" pitchFamily="34" charset="0"/>
                </a:rPr>
                <a:t>输入标题</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404" name="TextBox 38"/>
            <p:cNvSpPr>
              <a:spLocks noChangeArrowheads="1"/>
            </p:cNvSpPr>
            <p:nvPr/>
          </p:nvSpPr>
          <p:spPr bwMode="auto">
            <a:xfrm>
              <a:off x="2644775" y="2914650"/>
              <a:ext cx="1766888" cy="126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spcBef>
                  <a:spcPts val="600"/>
                </a:spcBef>
              </a:pPr>
              <a:r>
                <a:rPr lang="zh-CN" altLang="en-US" sz="1200" dirty="0" smtClean="0">
                  <a:solidFill>
                    <a:schemeClr val="bg1"/>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chemeClr val="bg1"/>
                </a:solidFill>
                <a:ea typeface="微软雅黑" panose="020B0503020204020204" pitchFamily="34" charset="-122"/>
                <a:sym typeface="Arial" panose="020B0604020202020204" pitchFamily="34" charset="0"/>
              </a:endParaRPr>
            </a:p>
          </p:txBody>
        </p:sp>
        <p:sp>
          <p:nvSpPr>
            <p:cNvPr id="16405" name="直接连接符 39"/>
            <p:cNvSpPr>
              <a:spLocks noChangeShapeType="1"/>
            </p:cNvSpPr>
            <p:nvPr/>
          </p:nvSpPr>
          <p:spPr bwMode="auto">
            <a:xfrm>
              <a:off x="2825750" y="2282825"/>
              <a:ext cx="1403350" cy="1588"/>
            </a:xfrm>
            <a:prstGeom prst="line">
              <a:avLst/>
            </a:prstGeom>
            <a:noFill/>
            <a:ln w="9525" cap="flat" cmpd="sng">
              <a:solidFill>
                <a:srgbClr val="F2F2F2"/>
              </a:solidFill>
              <a:miter lim="800000"/>
            </a:ln>
            <a:extLst>
              <a:ext uri="{909E8E84-426E-40DD-AFC4-6F175D3DCCD1}">
                <a14:hiddenFill xmlns:a14="http://schemas.microsoft.com/office/drawing/2010/main">
                  <a:noFill/>
                </a14:hiddenFill>
              </a:ext>
            </a:extLst>
          </p:spPr>
          <p:txBody>
            <a:bodyPr/>
            <a:lstStyle/>
            <a:p>
              <a:endParaRPr lang="zh-CN" altLang="en-US"/>
            </a:p>
          </p:txBody>
        </p:sp>
        <p:pic>
          <p:nvPicPr>
            <p:cNvPr id="16416" name="Picture 5" descr="C:\Documents and Settings\Administrator\桌面\图标\ico\trending-u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90863" y="1179513"/>
              <a:ext cx="8731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3"/>
          <p:cNvGrpSpPr/>
          <p:nvPr/>
        </p:nvGrpSpPr>
        <p:grpSpPr>
          <a:xfrm>
            <a:off x="6769100" y="1023938"/>
            <a:ext cx="2016125" cy="3276600"/>
            <a:chOff x="6769100" y="1023938"/>
            <a:chExt cx="2016125" cy="3276600"/>
          </a:xfrm>
        </p:grpSpPr>
        <p:sp>
          <p:nvSpPr>
            <p:cNvPr id="16411" name="矩形 45"/>
            <p:cNvSpPr>
              <a:spLocks noChangeArrowheads="1"/>
            </p:cNvSpPr>
            <p:nvPr/>
          </p:nvSpPr>
          <p:spPr bwMode="auto">
            <a:xfrm>
              <a:off x="6769100" y="1023938"/>
              <a:ext cx="2016125" cy="3276600"/>
            </a:xfrm>
            <a:prstGeom prst="rect">
              <a:avLst/>
            </a:prstGeom>
            <a:solidFill>
              <a:schemeClr val="accent1"/>
            </a:soli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lt1"/>
                </a:solidFill>
                <a:latin typeface="黑体" panose="02010609060101010101" pitchFamily="49" charset="-122"/>
                <a:ea typeface="黑体" panose="02010609060101010101" pitchFamily="49" charset="-122"/>
              </a:endParaRPr>
            </a:p>
          </p:txBody>
        </p:sp>
        <p:sp>
          <p:nvSpPr>
            <p:cNvPr id="16412" name="直角三角形 46"/>
            <p:cNvSpPr>
              <a:spLocks noChangeArrowheads="1"/>
            </p:cNvSpPr>
            <p:nvPr/>
          </p:nvSpPr>
          <p:spPr bwMode="auto">
            <a:xfrm flipH="1">
              <a:off x="6769100" y="1023938"/>
              <a:ext cx="2016125" cy="3276600"/>
            </a:xfrm>
            <a:prstGeom prst="rtTriangle">
              <a:avLst/>
            </a:prstGeom>
            <a:solidFill>
              <a:srgbClr val="FFFFFF">
                <a:alpha val="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6413" name="矩形 47"/>
            <p:cNvSpPr>
              <a:spLocks noChangeArrowheads="1"/>
            </p:cNvSpPr>
            <p:nvPr/>
          </p:nvSpPr>
          <p:spPr bwMode="auto">
            <a:xfrm>
              <a:off x="6892925" y="2355850"/>
              <a:ext cx="1766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dirty="0" smtClean="0">
                  <a:solidFill>
                    <a:schemeClr val="bg1"/>
                  </a:solidFill>
                  <a:ea typeface="微软雅黑" panose="020B0503020204020204" pitchFamily="34" charset="-122"/>
                  <a:sym typeface="Arial" panose="020B0604020202020204" pitchFamily="34" charset="0"/>
                </a:rPr>
                <a:t>输入标题</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414" name="TextBox 48"/>
            <p:cNvSpPr>
              <a:spLocks noChangeArrowheads="1"/>
            </p:cNvSpPr>
            <p:nvPr/>
          </p:nvSpPr>
          <p:spPr bwMode="auto">
            <a:xfrm>
              <a:off x="6892925" y="2914650"/>
              <a:ext cx="1766888" cy="126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spcBef>
                  <a:spcPts val="600"/>
                </a:spcBef>
              </a:pPr>
              <a:r>
                <a:rPr lang="zh-CN" altLang="en-US" sz="1200" dirty="0" smtClean="0">
                  <a:solidFill>
                    <a:schemeClr val="bg1"/>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chemeClr val="bg1"/>
                </a:solidFill>
                <a:ea typeface="微软雅黑" panose="020B0503020204020204" pitchFamily="34" charset="-122"/>
                <a:sym typeface="Arial" panose="020B0604020202020204" pitchFamily="34" charset="0"/>
              </a:endParaRPr>
            </a:p>
          </p:txBody>
        </p:sp>
        <p:sp>
          <p:nvSpPr>
            <p:cNvPr id="16415" name="直接连接符 49"/>
            <p:cNvSpPr>
              <a:spLocks noChangeShapeType="1"/>
            </p:cNvSpPr>
            <p:nvPr/>
          </p:nvSpPr>
          <p:spPr bwMode="auto">
            <a:xfrm>
              <a:off x="7073900" y="2282825"/>
              <a:ext cx="1404938" cy="1588"/>
            </a:xfrm>
            <a:prstGeom prst="line">
              <a:avLst/>
            </a:prstGeom>
            <a:noFill/>
            <a:ln w="9525" cap="flat" cmpd="sng">
              <a:solidFill>
                <a:srgbClr val="F2F2F2"/>
              </a:solidFill>
              <a:miter lim="800000"/>
            </a:ln>
            <a:extLst>
              <a:ext uri="{909E8E84-426E-40DD-AFC4-6F175D3DCCD1}">
                <a14:hiddenFill xmlns:a14="http://schemas.microsoft.com/office/drawing/2010/main">
                  <a:noFill/>
                </a14:hiddenFill>
              </a:ext>
            </a:extLst>
          </p:spPr>
          <p:txBody>
            <a:bodyPr/>
            <a:lstStyle/>
            <a:p>
              <a:endParaRPr lang="zh-CN" altLang="en-US"/>
            </a:p>
          </p:txBody>
        </p:sp>
        <p:pic>
          <p:nvPicPr>
            <p:cNvPr id="16417" name="Picture 3" descr="C:\Documents and Settings\Administrator\桌面\图标\ico\cal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40600" y="1179513"/>
              <a:ext cx="8731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4"/>
          <p:cNvGrpSpPr/>
          <p:nvPr/>
        </p:nvGrpSpPr>
        <p:grpSpPr>
          <a:xfrm>
            <a:off x="4643438" y="1023938"/>
            <a:ext cx="2016125" cy="3276600"/>
            <a:chOff x="4643438" y="1023938"/>
            <a:chExt cx="2016125" cy="3276600"/>
          </a:xfrm>
        </p:grpSpPr>
        <p:sp>
          <p:nvSpPr>
            <p:cNvPr id="16406" name="矩形 40"/>
            <p:cNvSpPr>
              <a:spLocks noChangeArrowheads="1"/>
            </p:cNvSpPr>
            <p:nvPr/>
          </p:nvSpPr>
          <p:spPr bwMode="auto">
            <a:xfrm>
              <a:off x="4643438" y="1023938"/>
              <a:ext cx="2016125" cy="3276600"/>
            </a:xfrm>
            <a:prstGeom prst="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16407" name="直角三角形 41"/>
            <p:cNvSpPr>
              <a:spLocks noChangeArrowheads="1"/>
            </p:cNvSpPr>
            <p:nvPr/>
          </p:nvSpPr>
          <p:spPr bwMode="auto">
            <a:xfrm flipH="1">
              <a:off x="4643438" y="1023938"/>
              <a:ext cx="2016125" cy="3276600"/>
            </a:xfrm>
            <a:prstGeom prst="rtTriangle">
              <a:avLst/>
            </a:prstGeom>
            <a:solidFill>
              <a:srgbClr val="FFFFFF">
                <a:alpha val="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accent1"/>
                </a:solidFill>
              </a:endParaRPr>
            </a:p>
          </p:txBody>
        </p:sp>
        <p:sp>
          <p:nvSpPr>
            <p:cNvPr id="16408" name="矩形 42"/>
            <p:cNvSpPr>
              <a:spLocks noChangeArrowheads="1"/>
            </p:cNvSpPr>
            <p:nvPr/>
          </p:nvSpPr>
          <p:spPr bwMode="auto">
            <a:xfrm>
              <a:off x="4768850" y="2355850"/>
              <a:ext cx="1766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409" name="TextBox 43"/>
            <p:cNvSpPr>
              <a:spLocks noChangeArrowheads="1"/>
            </p:cNvSpPr>
            <p:nvPr/>
          </p:nvSpPr>
          <p:spPr bwMode="auto">
            <a:xfrm>
              <a:off x="4768850" y="2914650"/>
              <a:ext cx="1766888"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spcBef>
                  <a:spcPts val="600"/>
                </a:spcBef>
              </a:pPr>
              <a:r>
                <a:rPr lang="zh-CN" altLang="en-US" sz="1200" dirty="0" smtClean="0">
                  <a:solidFill>
                    <a:schemeClr val="accent1"/>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chemeClr val="accent1"/>
                </a:solidFill>
                <a:ea typeface="微软雅黑" panose="020B0503020204020204" pitchFamily="34" charset="-122"/>
                <a:sym typeface="Arial" panose="020B0604020202020204" pitchFamily="34" charset="0"/>
              </a:endParaRPr>
            </a:p>
          </p:txBody>
        </p:sp>
        <p:sp>
          <p:nvSpPr>
            <p:cNvPr id="16410" name="直接连接符 44"/>
            <p:cNvSpPr>
              <a:spLocks noChangeShapeType="1"/>
            </p:cNvSpPr>
            <p:nvPr/>
          </p:nvSpPr>
          <p:spPr bwMode="auto">
            <a:xfrm>
              <a:off x="4949825" y="2282825"/>
              <a:ext cx="1403350" cy="1588"/>
            </a:xfrm>
            <a:prstGeom prst="line">
              <a:avLst/>
            </a:prstGeom>
            <a:noFill/>
            <a:ln w="9525" cap="flat" cmpd="sng">
              <a:solidFill>
                <a:srgbClr val="1A7BAE"/>
              </a:solidFill>
              <a:miter lim="800000"/>
            </a:ln>
            <a:extLst>
              <a:ext uri="{909E8E84-426E-40DD-AFC4-6F175D3DCCD1}">
                <a14:hiddenFill xmlns:a14="http://schemas.microsoft.com/office/drawing/2010/main">
                  <a:noFill/>
                </a14:hiddenFill>
              </a:ext>
            </a:extLst>
          </p:spPr>
          <p:txBody>
            <a:bodyPr/>
            <a:lstStyle/>
            <a:p>
              <a:endParaRPr lang="zh-CN" altLang="en-US">
                <a:solidFill>
                  <a:schemeClr val="accent1"/>
                </a:solidFill>
              </a:endParaRPr>
            </a:p>
          </p:txBody>
        </p:sp>
        <p:pic>
          <p:nvPicPr>
            <p:cNvPr id="16418" name="Picture 4" descr="C:\Documents and Settings\Administrator\桌面\图标\ico\camera-alt.png"/>
            <p:cNvPicPr>
              <a:picLocks noChangeAspect="1" noChangeArrowheads="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214938" y="1179513"/>
              <a:ext cx="8731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38" name="文本占位符 2"/>
          <p:cNvSpPr>
            <a:spLocks noGrp="1"/>
          </p:cNvSpPr>
          <p:nvPr>
            <p:ph type="body" sz="quarter" idx="12"/>
          </p:nvPr>
        </p:nvSpPr>
        <p:spPr>
          <a:xfrm>
            <a:off x="395698" y="50533"/>
            <a:ext cx="3690794" cy="461536"/>
          </a:xfrm>
        </p:spPr>
        <p:txBody>
          <a:bodyPr/>
          <a:lstStyle/>
          <a:p>
            <a:r>
              <a:rPr lang="zh-CN" altLang="en-US" dirty="0" smtClean="0"/>
              <a:t>研究思路及过程</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25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75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37" name="文本占位符 2"/>
          <p:cNvSpPr>
            <a:spLocks noGrp="1"/>
          </p:cNvSpPr>
          <p:nvPr>
            <p:ph type="body" sz="quarter" idx="12"/>
          </p:nvPr>
        </p:nvSpPr>
        <p:spPr>
          <a:xfrm>
            <a:off x="395698" y="50533"/>
            <a:ext cx="3690794" cy="461536"/>
          </a:xfrm>
        </p:spPr>
        <p:txBody>
          <a:bodyPr/>
          <a:lstStyle/>
          <a:p>
            <a:r>
              <a:rPr lang="zh-CN" altLang="en-US" dirty="0" smtClean="0"/>
              <a:t>研究思路及过程</a:t>
            </a:r>
          </a:p>
        </p:txBody>
      </p:sp>
      <p:grpSp>
        <p:nvGrpSpPr>
          <p:cNvPr id="38" name="组合 37"/>
          <p:cNvGrpSpPr/>
          <p:nvPr/>
        </p:nvGrpSpPr>
        <p:grpSpPr>
          <a:xfrm>
            <a:off x="2628465" y="1762768"/>
            <a:ext cx="516787" cy="2034442"/>
            <a:chOff x="2644154" y="1737427"/>
            <a:chExt cx="516473" cy="2034599"/>
          </a:xfrm>
          <a:solidFill>
            <a:schemeClr val="accent1"/>
          </a:solidFill>
        </p:grpSpPr>
        <p:sp>
          <p:nvSpPr>
            <p:cNvPr id="39" name="Line 134"/>
            <p:cNvSpPr>
              <a:spLocks noChangeShapeType="1"/>
            </p:cNvSpPr>
            <p:nvPr/>
          </p:nvSpPr>
          <p:spPr bwMode="auto">
            <a:xfrm flipV="1">
              <a:off x="2647410" y="2095413"/>
              <a:ext cx="501938" cy="329621"/>
            </a:xfrm>
            <a:prstGeom prst="line">
              <a:avLst/>
            </a:prstGeom>
            <a:grpFill/>
            <a:ln w="12700">
              <a:solidFill>
                <a:srgbClr val="000000"/>
              </a:solidFill>
              <a:prstDash val="solid"/>
              <a:round/>
            </a:ln>
          </p:spPr>
          <p:txBody>
            <a:bodyPr vert="horz" wrap="square" lIns="73655" tIns="36828" rIns="73655" bIns="36828" numCol="1" anchor="t" anchorCtr="0" compatLnSpc="1"/>
            <a:lstStyle/>
            <a:p>
              <a:pPr algn="ctr" fontAlgn="base">
                <a:spcBef>
                  <a:spcPct val="0"/>
                </a:spcBef>
                <a:spcAft>
                  <a:spcPct val="0"/>
                </a:spcAft>
                <a:defRPr/>
              </a:pPr>
              <a:endParaRPr lang="en-US" sz="2175" kern="0">
                <a:solidFill>
                  <a:srgbClr val="000000"/>
                </a:solidFill>
                <a:latin typeface="+mn-ea"/>
                <a:ea typeface="+mn-ea"/>
                <a:sym typeface="Gill Sans" charset="0"/>
              </a:endParaRPr>
            </a:p>
          </p:txBody>
        </p:sp>
        <p:cxnSp>
          <p:nvCxnSpPr>
            <p:cNvPr id="40" name="Straight Connector 48"/>
            <p:cNvCxnSpPr/>
            <p:nvPr/>
          </p:nvCxnSpPr>
          <p:spPr>
            <a:xfrm flipH="1" flipV="1">
              <a:off x="2644154" y="1737427"/>
              <a:ext cx="516473" cy="347442"/>
            </a:xfrm>
            <a:prstGeom prst="line">
              <a:avLst/>
            </a:prstGeom>
            <a:grpFill/>
            <a:ln w="12700" cap="flat" cmpd="sng" algn="ctr">
              <a:solidFill>
                <a:srgbClr val="000000"/>
              </a:solidFill>
              <a:prstDash val="solid"/>
            </a:ln>
            <a:effectLst/>
          </p:spPr>
        </p:cxnSp>
        <p:sp>
          <p:nvSpPr>
            <p:cNvPr id="41" name="Line 134"/>
            <p:cNvSpPr>
              <a:spLocks noChangeShapeType="1"/>
            </p:cNvSpPr>
            <p:nvPr/>
          </p:nvSpPr>
          <p:spPr bwMode="auto">
            <a:xfrm flipV="1">
              <a:off x="2647409" y="3405553"/>
              <a:ext cx="462619" cy="366473"/>
            </a:xfrm>
            <a:prstGeom prst="line">
              <a:avLst/>
            </a:prstGeom>
            <a:grpFill/>
            <a:ln w="12700">
              <a:solidFill>
                <a:srgbClr val="000000"/>
              </a:solidFill>
              <a:prstDash val="solid"/>
              <a:round/>
            </a:ln>
          </p:spPr>
          <p:txBody>
            <a:bodyPr vert="horz" wrap="square" lIns="73655" tIns="36828" rIns="73655" bIns="36828" numCol="1" anchor="t" anchorCtr="0" compatLnSpc="1"/>
            <a:lstStyle/>
            <a:p>
              <a:pPr algn="ctr" fontAlgn="base">
                <a:spcBef>
                  <a:spcPct val="0"/>
                </a:spcBef>
                <a:spcAft>
                  <a:spcPct val="0"/>
                </a:spcAft>
                <a:defRPr/>
              </a:pPr>
              <a:endParaRPr lang="en-US" sz="2175" kern="0">
                <a:solidFill>
                  <a:srgbClr val="000000"/>
                </a:solidFill>
                <a:latin typeface="+mn-ea"/>
                <a:ea typeface="+mn-ea"/>
                <a:sym typeface="Gill Sans" charset="0"/>
              </a:endParaRPr>
            </a:p>
          </p:txBody>
        </p:sp>
        <p:cxnSp>
          <p:nvCxnSpPr>
            <p:cNvPr id="42" name="Straight Connector 40"/>
            <p:cNvCxnSpPr>
              <a:stCxn id="63" idx="2"/>
            </p:cNvCxnSpPr>
            <p:nvPr/>
          </p:nvCxnSpPr>
          <p:spPr>
            <a:xfrm flipH="1" flipV="1">
              <a:off x="2677597" y="2945709"/>
              <a:ext cx="450780" cy="259866"/>
            </a:xfrm>
            <a:prstGeom prst="line">
              <a:avLst/>
            </a:prstGeom>
            <a:grpFill/>
            <a:ln w="12700" cap="flat" cmpd="sng" algn="ctr">
              <a:solidFill>
                <a:srgbClr val="000000"/>
              </a:solidFill>
              <a:prstDash val="solid"/>
            </a:ln>
            <a:effectLst/>
          </p:spPr>
        </p:cxnSp>
      </p:grpSp>
      <p:grpSp>
        <p:nvGrpSpPr>
          <p:cNvPr id="43" name="组合 42"/>
          <p:cNvGrpSpPr/>
          <p:nvPr/>
        </p:nvGrpSpPr>
        <p:grpSpPr>
          <a:xfrm>
            <a:off x="6042609" y="1779550"/>
            <a:ext cx="535146" cy="2017661"/>
            <a:chOff x="6131458" y="1754210"/>
            <a:chExt cx="534821" cy="2017817"/>
          </a:xfrm>
        </p:grpSpPr>
        <p:sp>
          <p:nvSpPr>
            <p:cNvPr id="44" name="Line 134"/>
            <p:cNvSpPr>
              <a:spLocks noChangeShapeType="1"/>
            </p:cNvSpPr>
            <p:nvPr/>
          </p:nvSpPr>
          <p:spPr bwMode="auto">
            <a:xfrm flipH="1" flipV="1">
              <a:off x="6142736" y="2095413"/>
              <a:ext cx="501938" cy="329621"/>
            </a:xfrm>
            <a:prstGeom prst="line">
              <a:avLst/>
            </a:prstGeom>
            <a:noFill/>
            <a:ln w="12700">
              <a:solidFill>
                <a:srgbClr val="000000"/>
              </a:solidFill>
              <a:prstDash val="solid"/>
              <a:round/>
            </a:ln>
            <a:extLst>
              <a:ext uri="{909E8E84-426E-40DD-AFC4-6F175D3DCCD1}">
                <a14:hiddenFill xmlns:a14="http://schemas.microsoft.com/office/drawing/2010/main">
                  <a:noFill/>
                </a14:hiddenFill>
              </a:ext>
            </a:extLst>
          </p:spPr>
          <p:txBody>
            <a:bodyPr vert="horz" wrap="square" lIns="73655" tIns="36828" rIns="73655" bIns="36828" numCol="1" anchor="t" anchorCtr="0" compatLnSpc="1"/>
            <a:lstStyle/>
            <a:p>
              <a:pPr algn="ctr" fontAlgn="base">
                <a:spcBef>
                  <a:spcPct val="0"/>
                </a:spcBef>
                <a:spcAft>
                  <a:spcPct val="0"/>
                </a:spcAft>
                <a:defRPr/>
              </a:pPr>
              <a:endParaRPr lang="en-US" sz="2175" kern="0">
                <a:solidFill>
                  <a:srgbClr val="000000"/>
                </a:solidFill>
                <a:latin typeface="+mn-ea"/>
                <a:ea typeface="+mn-ea"/>
                <a:sym typeface="Gill Sans" charset="0"/>
              </a:endParaRPr>
            </a:p>
          </p:txBody>
        </p:sp>
        <p:cxnSp>
          <p:nvCxnSpPr>
            <p:cNvPr id="45" name="Straight Connector 180"/>
            <p:cNvCxnSpPr/>
            <p:nvPr/>
          </p:nvCxnSpPr>
          <p:spPr>
            <a:xfrm flipV="1">
              <a:off x="6131458" y="1754210"/>
              <a:ext cx="516473" cy="347442"/>
            </a:xfrm>
            <a:prstGeom prst="line">
              <a:avLst/>
            </a:prstGeom>
            <a:noFill/>
            <a:ln w="12700" cap="flat" cmpd="sng" algn="ctr">
              <a:solidFill>
                <a:srgbClr val="000000"/>
              </a:solidFill>
              <a:prstDash val="solid"/>
            </a:ln>
            <a:effectLst/>
          </p:spPr>
        </p:cxnSp>
        <p:sp>
          <p:nvSpPr>
            <p:cNvPr id="46" name="Line 134"/>
            <p:cNvSpPr>
              <a:spLocks noChangeShapeType="1"/>
            </p:cNvSpPr>
            <p:nvPr/>
          </p:nvSpPr>
          <p:spPr bwMode="auto">
            <a:xfrm flipH="1" flipV="1">
              <a:off x="6161986" y="3381828"/>
              <a:ext cx="482687" cy="390199"/>
            </a:xfrm>
            <a:prstGeom prst="line">
              <a:avLst/>
            </a:prstGeom>
            <a:noFill/>
            <a:ln w="12700">
              <a:solidFill>
                <a:srgbClr val="000000"/>
              </a:solidFill>
              <a:prstDash val="solid"/>
              <a:round/>
            </a:ln>
            <a:extLst>
              <a:ext uri="{909E8E84-426E-40DD-AFC4-6F175D3DCCD1}">
                <a14:hiddenFill xmlns:a14="http://schemas.microsoft.com/office/drawing/2010/main">
                  <a:noFill/>
                </a14:hiddenFill>
              </a:ext>
            </a:extLst>
          </p:spPr>
          <p:txBody>
            <a:bodyPr vert="horz" wrap="square" lIns="73655" tIns="36828" rIns="73655" bIns="36828" numCol="1" anchor="t" anchorCtr="0" compatLnSpc="1"/>
            <a:lstStyle/>
            <a:p>
              <a:pPr algn="ctr" fontAlgn="base">
                <a:spcBef>
                  <a:spcPct val="0"/>
                </a:spcBef>
                <a:spcAft>
                  <a:spcPct val="0"/>
                </a:spcAft>
                <a:defRPr/>
              </a:pPr>
              <a:endParaRPr lang="en-US" sz="2175" kern="0">
                <a:solidFill>
                  <a:srgbClr val="000000"/>
                </a:solidFill>
                <a:latin typeface="+mn-ea"/>
                <a:ea typeface="+mn-ea"/>
                <a:sym typeface="Gill Sans" charset="0"/>
              </a:endParaRPr>
            </a:p>
          </p:txBody>
        </p:sp>
        <p:cxnSp>
          <p:nvCxnSpPr>
            <p:cNvPr id="47" name="Straight Connector 182"/>
            <p:cNvCxnSpPr>
              <a:stCxn id="70" idx="6"/>
            </p:cNvCxnSpPr>
            <p:nvPr/>
          </p:nvCxnSpPr>
          <p:spPr>
            <a:xfrm flipV="1">
              <a:off x="6180335" y="2945709"/>
              <a:ext cx="485944" cy="256721"/>
            </a:xfrm>
            <a:prstGeom prst="line">
              <a:avLst/>
            </a:prstGeom>
            <a:noFill/>
            <a:ln w="12700" cap="flat" cmpd="sng" algn="ctr">
              <a:solidFill>
                <a:srgbClr val="000000"/>
              </a:solidFill>
              <a:prstDash val="solid"/>
            </a:ln>
            <a:effectLst/>
          </p:spPr>
        </p:cxnSp>
      </p:grpSp>
      <p:sp>
        <p:nvSpPr>
          <p:cNvPr id="48" name="文本框 46"/>
          <p:cNvSpPr txBox="1"/>
          <p:nvPr/>
        </p:nvSpPr>
        <p:spPr>
          <a:xfrm>
            <a:off x="431725" y="1454908"/>
            <a:ext cx="680363" cy="623272"/>
          </a:xfrm>
          <a:prstGeom prst="rect">
            <a:avLst/>
          </a:prstGeom>
          <a:noFill/>
        </p:spPr>
        <p:txBody>
          <a:bodyPr wrap="none" lIns="68604" tIns="34302" rIns="68604" bIns="34302" rtlCol="0">
            <a:spAutoFit/>
          </a:bodyPr>
          <a:lstStyle/>
          <a:p>
            <a:pPr algn="ctr"/>
            <a:r>
              <a:rPr lang="en-US" altLang="zh-CN" sz="3600" dirty="0">
                <a:latin typeface="+mn-ea"/>
                <a:ea typeface="+mn-ea"/>
                <a:cs typeface="Aharoni" panose="02010803020104030203" pitchFamily="2" charset="-79"/>
              </a:rPr>
              <a:t>01</a:t>
            </a:r>
            <a:endParaRPr lang="zh-CN" altLang="en-US" sz="3600" dirty="0">
              <a:latin typeface="+mn-ea"/>
              <a:ea typeface="+mn-ea"/>
              <a:cs typeface="Aharoni" panose="02010803020104030203" pitchFamily="2" charset="-79"/>
            </a:endParaRPr>
          </a:p>
        </p:txBody>
      </p:sp>
      <p:grpSp>
        <p:nvGrpSpPr>
          <p:cNvPr id="49" name="组合 48"/>
          <p:cNvGrpSpPr/>
          <p:nvPr/>
        </p:nvGrpSpPr>
        <p:grpSpPr>
          <a:xfrm>
            <a:off x="3645445" y="2250122"/>
            <a:ext cx="645137" cy="1156921"/>
            <a:chOff x="3690210" y="2224819"/>
            <a:chExt cx="644745" cy="1157010"/>
          </a:xfrm>
        </p:grpSpPr>
        <p:cxnSp>
          <p:nvCxnSpPr>
            <p:cNvPr id="50" name="Straight Connector 42"/>
            <p:cNvCxnSpPr/>
            <p:nvPr/>
          </p:nvCxnSpPr>
          <p:spPr>
            <a:xfrm>
              <a:off x="3690210" y="2224819"/>
              <a:ext cx="630697" cy="362354"/>
            </a:xfrm>
            <a:prstGeom prst="line">
              <a:avLst/>
            </a:prstGeom>
            <a:noFill/>
            <a:ln w="12700" cap="flat" cmpd="sng" algn="ctr">
              <a:solidFill>
                <a:srgbClr val="000000"/>
              </a:solidFill>
              <a:prstDash val="solid"/>
            </a:ln>
            <a:effectLst/>
          </p:spPr>
        </p:cxnSp>
        <p:cxnSp>
          <p:nvCxnSpPr>
            <p:cNvPr id="51" name="Straight Connector 43"/>
            <p:cNvCxnSpPr/>
            <p:nvPr/>
          </p:nvCxnSpPr>
          <p:spPr>
            <a:xfrm flipV="1">
              <a:off x="3708625" y="3086060"/>
              <a:ext cx="626330" cy="295769"/>
            </a:xfrm>
            <a:prstGeom prst="line">
              <a:avLst/>
            </a:prstGeom>
            <a:noFill/>
            <a:ln w="12700" cap="flat" cmpd="sng" algn="ctr">
              <a:solidFill>
                <a:srgbClr val="000000"/>
              </a:solidFill>
              <a:prstDash val="solid"/>
            </a:ln>
            <a:effectLst/>
          </p:spPr>
        </p:cxnSp>
      </p:grpSp>
      <p:grpSp>
        <p:nvGrpSpPr>
          <p:cNvPr id="52" name="组合 51"/>
          <p:cNvGrpSpPr/>
          <p:nvPr/>
        </p:nvGrpSpPr>
        <p:grpSpPr>
          <a:xfrm>
            <a:off x="4953543" y="2250122"/>
            <a:ext cx="645137" cy="1152697"/>
            <a:chOff x="4997513" y="2224819"/>
            <a:chExt cx="644745" cy="1152786"/>
          </a:xfrm>
        </p:grpSpPr>
        <p:cxnSp>
          <p:nvCxnSpPr>
            <p:cNvPr id="53" name="Straight Connector 56"/>
            <p:cNvCxnSpPr/>
            <p:nvPr/>
          </p:nvCxnSpPr>
          <p:spPr>
            <a:xfrm flipH="1">
              <a:off x="5011561" y="2224819"/>
              <a:ext cx="630697" cy="358130"/>
            </a:xfrm>
            <a:prstGeom prst="line">
              <a:avLst/>
            </a:prstGeom>
            <a:noFill/>
            <a:ln w="12700" cap="flat" cmpd="sng" algn="ctr">
              <a:solidFill>
                <a:srgbClr val="000000"/>
              </a:solidFill>
              <a:prstDash val="solid"/>
            </a:ln>
            <a:effectLst/>
          </p:spPr>
        </p:cxnSp>
        <p:cxnSp>
          <p:nvCxnSpPr>
            <p:cNvPr id="54" name="Straight Connector 57"/>
            <p:cNvCxnSpPr/>
            <p:nvPr/>
          </p:nvCxnSpPr>
          <p:spPr>
            <a:xfrm flipH="1" flipV="1">
              <a:off x="4997513" y="3081836"/>
              <a:ext cx="626330" cy="295769"/>
            </a:xfrm>
            <a:prstGeom prst="line">
              <a:avLst/>
            </a:prstGeom>
            <a:noFill/>
            <a:ln w="12700" cap="flat" cmpd="sng" algn="ctr">
              <a:solidFill>
                <a:srgbClr val="000000"/>
              </a:solidFill>
              <a:prstDash val="solid"/>
            </a:ln>
            <a:effectLst/>
          </p:spPr>
        </p:cxnSp>
      </p:grpSp>
      <p:grpSp>
        <p:nvGrpSpPr>
          <p:cNvPr id="55" name="组合 54"/>
          <p:cNvGrpSpPr/>
          <p:nvPr/>
        </p:nvGrpSpPr>
        <p:grpSpPr>
          <a:xfrm>
            <a:off x="3853561" y="2093923"/>
            <a:ext cx="1517471" cy="1516433"/>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57" name="椭圆 56"/>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sp>
        <p:nvSpPr>
          <p:cNvPr id="58" name="椭圆 57"/>
          <p:cNvSpPr/>
          <p:nvPr/>
        </p:nvSpPr>
        <p:spPr>
          <a:xfrm>
            <a:off x="4067481" y="2327110"/>
            <a:ext cx="1059380" cy="1058654"/>
          </a:xfrm>
          <a:prstGeom prst="ellipse">
            <a:avLst/>
          </a:prstGeom>
          <a:solidFill>
            <a:schemeClr val="accent1"/>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sz="1015">
              <a:latin typeface="+mn-ea"/>
            </a:endParaRPr>
          </a:p>
        </p:txBody>
      </p:sp>
      <p:grpSp>
        <p:nvGrpSpPr>
          <p:cNvPr id="59" name="组合 58"/>
          <p:cNvGrpSpPr/>
          <p:nvPr/>
        </p:nvGrpSpPr>
        <p:grpSpPr>
          <a:xfrm>
            <a:off x="3064912" y="1841309"/>
            <a:ext cx="614064" cy="613644"/>
            <a:chOff x="3029608" y="2044574"/>
            <a:chExt cx="613691" cy="613691"/>
          </a:xfrm>
          <a:solidFill>
            <a:srgbClr val="1A7BAE"/>
          </a:solidFill>
        </p:grpSpPr>
        <p:sp>
          <p:nvSpPr>
            <p:cNvPr id="60" name="椭圆 59"/>
            <p:cNvSpPr/>
            <p:nvPr/>
          </p:nvSpPr>
          <p:spPr>
            <a:xfrm>
              <a:off x="3029608" y="2044574"/>
              <a:ext cx="613691" cy="613691"/>
            </a:xfrm>
            <a:prstGeom prst="ellipse">
              <a:avLst/>
            </a:prstGeom>
            <a:solidFill>
              <a:schemeClr val="accent1"/>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defTabSz="914400">
                <a:defRPr/>
              </a:pPr>
              <a:endParaRPr lang="zh-CN" altLang="en-US" sz="1800" kern="0">
                <a:solidFill>
                  <a:sysClr val="window" lastClr="FFFFFF"/>
                </a:solidFill>
                <a:latin typeface="+mn-ea"/>
                <a:ea typeface="+mn-ea"/>
              </a:endParaRPr>
            </a:p>
          </p:txBody>
        </p:sp>
        <p:sp>
          <p:nvSpPr>
            <p:cNvPr id="61" name="椭圆 60"/>
            <p:cNvSpPr/>
            <p:nvPr/>
          </p:nvSpPr>
          <p:spPr>
            <a:xfrm>
              <a:off x="3070159" y="2085975"/>
              <a:ext cx="524602" cy="524600"/>
            </a:xfrm>
            <a:prstGeom prst="ellipse">
              <a:avLst/>
            </a:prstGeom>
            <a:solidFill>
              <a:schemeClr val="accent1"/>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n-ea"/>
              </a:endParaRPr>
            </a:p>
          </p:txBody>
        </p:sp>
      </p:grpSp>
      <p:grpSp>
        <p:nvGrpSpPr>
          <p:cNvPr id="62" name="组合 61"/>
          <p:cNvGrpSpPr/>
          <p:nvPr/>
        </p:nvGrpSpPr>
        <p:grpSpPr>
          <a:xfrm>
            <a:off x="3064912" y="3127088"/>
            <a:ext cx="614064" cy="613644"/>
            <a:chOff x="3029608" y="2044574"/>
            <a:chExt cx="613691" cy="613691"/>
          </a:xfrm>
          <a:solidFill>
            <a:srgbClr val="1A7BAE"/>
          </a:solidFill>
        </p:grpSpPr>
        <p:sp>
          <p:nvSpPr>
            <p:cNvPr id="63" name="椭圆 62"/>
            <p:cNvSpPr/>
            <p:nvPr/>
          </p:nvSpPr>
          <p:spPr>
            <a:xfrm>
              <a:off x="3029608" y="2044574"/>
              <a:ext cx="613691" cy="613691"/>
            </a:xfrm>
            <a:prstGeom prst="ellipse">
              <a:avLst/>
            </a:prstGeom>
            <a:solidFill>
              <a:schemeClr val="accent1"/>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defTabSz="914400">
                <a:defRPr/>
              </a:pPr>
              <a:endParaRPr lang="zh-CN" altLang="en-US" sz="1800" kern="0">
                <a:solidFill>
                  <a:sysClr val="window" lastClr="FFFFFF"/>
                </a:solidFill>
                <a:latin typeface="+mn-ea"/>
                <a:ea typeface="+mn-ea"/>
              </a:endParaRPr>
            </a:p>
          </p:txBody>
        </p:sp>
        <p:sp>
          <p:nvSpPr>
            <p:cNvPr id="64" name="椭圆 63"/>
            <p:cNvSpPr/>
            <p:nvPr/>
          </p:nvSpPr>
          <p:spPr>
            <a:xfrm>
              <a:off x="3070159" y="2085975"/>
              <a:ext cx="524602" cy="524600"/>
            </a:xfrm>
            <a:prstGeom prst="ellipse">
              <a:avLst/>
            </a:prstGeom>
            <a:solidFill>
              <a:schemeClr val="accent1"/>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n-ea"/>
              </a:endParaRPr>
            </a:p>
          </p:txBody>
        </p:sp>
      </p:grpSp>
      <p:grpSp>
        <p:nvGrpSpPr>
          <p:cNvPr id="65" name="组合 64"/>
          <p:cNvGrpSpPr/>
          <p:nvPr/>
        </p:nvGrpSpPr>
        <p:grpSpPr>
          <a:xfrm>
            <a:off x="5553228" y="1841309"/>
            <a:ext cx="614064" cy="613644"/>
            <a:chOff x="3029608" y="2044574"/>
            <a:chExt cx="613691" cy="613691"/>
          </a:xfrm>
          <a:solidFill>
            <a:srgbClr val="1A7BAE"/>
          </a:solidFill>
        </p:grpSpPr>
        <p:sp>
          <p:nvSpPr>
            <p:cNvPr id="66" name="椭圆 65"/>
            <p:cNvSpPr/>
            <p:nvPr/>
          </p:nvSpPr>
          <p:spPr>
            <a:xfrm>
              <a:off x="3029608" y="2044574"/>
              <a:ext cx="613691" cy="613691"/>
            </a:xfrm>
            <a:prstGeom prst="ellipse">
              <a:avLst/>
            </a:prstGeom>
            <a:solidFill>
              <a:schemeClr val="accent1"/>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defTabSz="914400">
                <a:defRPr/>
              </a:pPr>
              <a:endParaRPr lang="zh-CN" altLang="en-US" sz="1800" kern="0">
                <a:solidFill>
                  <a:sysClr val="window" lastClr="FFFFFF"/>
                </a:solidFill>
                <a:latin typeface="+mn-ea"/>
                <a:ea typeface="+mn-ea"/>
              </a:endParaRPr>
            </a:p>
          </p:txBody>
        </p:sp>
        <p:sp>
          <p:nvSpPr>
            <p:cNvPr id="67" name="椭圆 66"/>
            <p:cNvSpPr/>
            <p:nvPr/>
          </p:nvSpPr>
          <p:spPr>
            <a:xfrm>
              <a:off x="3070159" y="2085975"/>
              <a:ext cx="524602" cy="524600"/>
            </a:xfrm>
            <a:prstGeom prst="ellipse">
              <a:avLst/>
            </a:prstGeom>
            <a:solidFill>
              <a:schemeClr val="accent1"/>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n-ea"/>
              </a:endParaRPr>
            </a:p>
          </p:txBody>
        </p:sp>
      </p:grpSp>
      <p:grpSp>
        <p:nvGrpSpPr>
          <p:cNvPr id="68" name="组合 67"/>
          <p:cNvGrpSpPr/>
          <p:nvPr/>
        </p:nvGrpSpPr>
        <p:grpSpPr>
          <a:xfrm>
            <a:off x="5553228" y="3127088"/>
            <a:ext cx="614064" cy="613644"/>
            <a:chOff x="3029608" y="2044574"/>
            <a:chExt cx="613691" cy="613691"/>
          </a:xfrm>
          <a:solidFill>
            <a:srgbClr val="1A7BAE"/>
          </a:solidFill>
        </p:grpSpPr>
        <p:sp>
          <p:nvSpPr>
            <p:cNvPr id="69" name="椭圆 68"/>
            <p:cNvSpPr/>
            <p:nvPr/>
          </p:nvSpPr>
          <p:spPr>
            <a:xfrm>
              <a:off x="3029608" y="2044574"/>
              <a:ext cx="613691" cy="613691"/>
            </a:xfrm>
            <a:prstGeom prst="ellipse">
              <a:avLst/>
            </a:prstGeom>
            <a:solidFill>
              <a:schemeClr val="accent1"/>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defTabSz="914400">
                <a:defRPr/>
              </a:pPr>
              <a:endParaRPr lang="zh-CN" altLang="en-US" sz="1800" kern="0">
                <a:solidFill>
                  <a:sysClr val="window" lastClr="FFFFFF"/>
                </a:solidFill>
                <a:latin typeface="+mn-ea"/>
                <a:ea typeface="+mn-ea"/>
              </a:endParaRPr>
            </a:p>
          </p:txBody>
        </p:sp>
        <p:sp>
          <p:nvSpPr>
            <p:cNvPr id="70" name="椭圆 69"/>
            <p:cNvSpPr/>
            <p:nvPr/>
          </p:nvSpPr>
          <p:spPr>
            <a:xfrm>
              <a:off x="3070159" y="2085975"/>
              <a:ext cx="524602" cy="524600"/>
            </a:xfrm>
            <a:prstGeom prst="ellipse">
              <a:avLst/>
            </a:prstGeom>
            <a:solidFill>
              <a:schemeClr val="accent1"/>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n-ea"/>
              </a:endParaRPr>
            </a:p>
          </p:txBody>
        </p:sp>
      </p:grpSp>
      <p:grpSp>
        <p:nvGrpSpPr>
          <p:cNvPr id="71" name="组合 70"/>
          <p:cNvGrpSpPr/>
          <p:nvPr/>
        </p:nvGrpSpPr>
        <p:grpSpPr>
          <a:xfrm>
            <a:off x="2525122" y="1657275"/>
            <a:ext cx="244718" cy="244548"/>
            <a:chOff x="304800" y="673100"/>
            <a:chExt cx="4000500" cy="4000500"/>
          </a:xfrm>
          <a:solidFill>
            <a:schemeClr val="accent2"/>
          </a:solidFill>
          <a:effectLst>
            <a:outerShdw blurRad="139700" dist="152400" dir="8100000" sx="70000" sy="70000" algn="tr" rotWithShape="0">
              <a:prstClr val="black">
                <a:alpha val="66000"/>
              </a:prstClr>
            </a:outerShdw>
          </a:effectLst>
        </p:grpSpPr>
        <p:sp>
          <p:nvSpPr>
            <p:cNvPr id="72" name="同心圆 7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73" name="椭圆 72"/>
            <p:cNvSpPr/>
            <p:nvPr/>
          </p:nvSpPr>
          <p:spPr>
            <a:xfrm>
              <a:off x="392113" y="760413"/>
              <a:ext cx="3825874" cy="3825874"/>
            </a:xfrm>
            <a:prstGeom prst="ellipse">
              <a:avLst/>
            </a:prstGeom>
            <a:grp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grpSp>
        <p:nvGrpSpPr>
          <p:cNvPr id="74" name="组合 73"/>
          <p:cNvGrpSpPr/>
          <p:nvPr/>
        </p:nvGrpSpPr>
        <p:grpSpPr>
          <a:xfrm>
            <a:off x="2525122" y="2317624"/>
            <a:ext cx="244718" cy="244548"/>
            <a:chOff x="304800" y="673100"/>
            <a:chExt cx="4000500" cy="4000500"/>
          </a:xfrm>
          <a:solidFill>
            <a:schemeClr val="accent2"/>
          </a:solidFill>
          <a:effectLst>
            <a:outerShdw blurRad="139700" dist="152400" dir="8100000" sx="70000" sy="70000" algn="tr" rotWithShape="0">
              <a:prstClr val="black">
                <a:alpha val="66000"/>
              </a:prstClr>
            </a:outerShdw>
          </a:effectLst>
        </p:grpSpPr>
        <p:sp>
          <p:nvSpPr>
            <p:cNvPr id="75" name="同心圆 74"/>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76" name="椭圆 75"/>
            <p:cNvSpPr/>
            <p:nvPr/>
          </p:nvSpPr>
          <p:spPr>
            <a:xfrm>
              <a:off x="392113" y="760413"/>
              <a:ext cx="3825874" cy="3825874"/>
            </a:xfrm>
            <a:prstGeom prst="ellipse">
              <a:avLst/>
            </a:prstGeom>
            <a:grp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grpSp>
        <p:nvGrpSpPr>
          <p:cNvPr id="77" name="组合 76"/>
          <p:cNvGrpSpPr/>
          <p:nvPr/>
        </p:nvGrpSpPr>
        <p:grpSpPr>
          <a:xfrm>
            <a:off x="2506106" y="2910870"/>
            <a:ext cx="244718" cy="244548"/>
            <a:chOff x="304800" y="673100"/>
            <a:chExt cx="4000500" cy="4000500"/>
          </a:xfrm>
          <a:solidFill>
            <a:schemeClr val="accent2"/>
          </a:solidFill>
          <a:effectLst>
            <a:outerShdw blurRad="139700" dist="152400" dir="8100000" sx="70000" sy="70000" algn="tr" rotWithShape="0">
              <a:prstClr val="black">
                <a:alpha val="66000"/>
              </a:prstClr>
            </a:outerShdw>
          </a:effectLst>
        </p:grpSpPr>
        <p:sp>
          <p:nvSpPr>
            <p:cNvPr id="78" name="同心圆 7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79" name="椭圆 78"/>
            <p:cNvSpPr/>
            <p:nvPr/>
          </p:nvSpPr>
          <p:spPr>
            <a:xfrm>
              <a:off x="392113" y="760413"/>
              <a:ext cx="3825874" cy="3825874"/>
            </a:xfrm>
            <a:prstGeom prst="ellipse">
              <a:avLst/>
            </a:prstGeom>
            <a:grp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grpSp>
        <p:nvGrpSpPr>
          <p:cNvPr id="80" name="组合 79"/>
          <p:cNvGrpSpPr/>
          <p:nvPr/>
        </p:nvGrpSpPr>
        <p:grpSpPr>
          <a:xfrm>
            <a:off x="2525122" y="3651021"/>
            <a:ext cx="244718" cy="244548"/>
            <a:chOff x="304800" y="673100"/>
            <a:chExt cx="4000500" cy="4000500"/>
          </a:xfrm>
          <a:solidFill>
            <a:schemeClr val="accent2"/>
          </a:solidFill>
          <a:effectLst>
            <a:outerShdw blurRad="139700" dist="152400" dir="8100000" sx="70000" sy="70000" algn="tr" rotWithShape="0">
              <a:prstClr val="black">
                <a:alpha val="66000"/>
              </a:prstClr>
            </a:outerShdw>
          </a:effectLst>
        </p:grpSpPr>
        <p:sp>
          <p:nvSpPr>
            <p:cNvPr id="81" name="同心圆 8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82" name="椭圆 81"/>
            <p:cNvSpPr/>
            <p:nvPr/>
          </p:nvSpPr>
          <p:spPr>
            <a:xfrm>
              <a:off x="392113" y="760413"/>
              <a:ext cx="3825874" cy="3825874"/>
            </a:xfrm>
            <a:prstGeom prst="ellipse">
              <a:avLst/>
            </a:prstGeom>
            <a:grp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grpSp>
        <p:nvGrpSpPr>
          <p:cNvPr id="83" name="组合 82"/>
          <p:cNvGrpSpPr/>
          <p:nvPr/>
        </p:nvGrpSpPr>
        <p:grpSpPr>
          <a:xfrm>
            <a:off x="6500088" y="1657275"/>
            <a:ext cx="244718" cy="244548"/>
            <a:chOff x="304800" y="673100"/>
            <a:chExt cx="4000500" cy="4000500"/>
          </a:xfrm>
          <a:solidFill>
            <a:schemeClr val="accent2"/>
          </a:solidFill>
          <a:effectLst>
            <a:outerShdw blurRad="139700" dist="152400" dir="8100000" sx="70000" sy="70000" algn="tr" rotWithShape="0">
              <a:prstClr val="black">
                <a:alpha val="66000"/>
              </a:prstClr>
            </a:outerShdw>
          </a:effectLst>
        </p:grpSpPr>
        <p:sp>
          <p:nvSpPr>
            <p:cNvPr id="84" name="同心圆 8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85" name="椭圆 84"/>
            <p:cNvSpPr/>
            <p:nvPr/>
          </p:nvSpPr>
          <p:spPr>
            <a:xfrm>
              <a:off x="392113" y="760413"/>
              <a:ext cx="3825874" cy="3825874"/>
            </a:xfrm>
            <a:prstGeom prst="ellipse">
              <a:avLst/>
            </a:prstGeom>
            <a:grp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grpSp>
        <p:nvGrpSpPr>
          <p:cNvPr id="86" name="组合 85"/>
          <p:cNvGrpSpPr/>
          <p:nvPr/>
        </p:nvGrpSpPr>
        <p:grpSpPr>
          <a:xfrm>
            <a:off x="6500088" y="2317624"/>
            <a:ext cx="244718" cy="244548"/>
            <a:chOff x="304800" y="673100"/>
            <a:chExt cx="4000500" cy="4000500"/>
          </a:xfrm>
          <a:solidFill>
            <a:schemeClr val="accent2"/>
          </a:solidFill>
          <a:effectLst>
            <a:outerShdw blurRad="139700" dist="152400" dir="8100000" sx="70000" sy="70000" algn="tr" rotWithShape="0">
              <a:prstClr val="black">
                <a:alpha val="66000"/>
              </a:prstClr>
            </a:outerShdw>
          </a:effectLst>
        </p:grpSpPr>
        <p:sp>
          <p:nvSpPr>
            <p:cNvPr id="87" name="同心圆 8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88" name="椭圆 87"/>
            <p:cNvSpPr/>
            <p:nvPr/>
          </p:nvSpPr>
          <p:spPr>
            <a:xfrm>
              <a:off x="392113" y="760413"/>
              <a:ext cx="3825874" cy="3825874"/>
            </a:xfrm>
            <a:prstGeom prst="ellipse">
              <a:avLst/>
            </a:prstGeom>
            <a:grp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grpSp>
        <p:nvGrpSpPr>
          <p:cNvPr id="89" name="组合 88"/>
          <p:cNvGrpSpPr/>
          <p:nvPr/>
        </p:nvGrpSpPr>
        <p:grpSpPr>
          <a:xfrm>
            <a:off x="6505429" y="2909810"/>
            <a:ext cx="244718" cy="244548"/>
            <a:chOff x="304800" y="673100"/>
            <a:chExt cx="4000500" cy="4000500"/>
          </a:xfrm>
          <a:solidFill>
            <a:schemeClr val="accent2"/>
          </a:solidFill>
          <a:effectLst>
            <a:outerShdw blurRad="139700" dist="152400" dir="8100000" sx="70000" sy="70000" algn="tr" rotWithShape="0">
              <a:prstClr val="black">
                <a:alpha val="66000"/>
              </a:prstClr>
            </a:outerShdw>
          </a:effectLst>
        </p:grpSpPr>
        <p:sp>
          <p:nvSpPr>
            <p:cNvPr id="90" name="同心圆 8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91" name="椭圆 90"/>
            <p:cNvSpPr/>
            <p:nvPr/>
          </p:nvSpPr>
          <p:spPr>
            <a:xfrm>
              <a:off x="392113" y="760413"/>
              <a:ext cx="3825874" cy="3825874"/>
            </a:xfrm>
            <a:prstGeom prst="ellipse">
              <a:avLst/>
            </a:prstGeom>
            <a:grp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grpSp>
        <p:nvGrpSpPr>
          <p:cNvPr id="92" name="组合 91"/>
          <p:cNvGrpSpPr/>
          <p:nvPr/>
        </p:nvGrpSpPr>
        <p:grpSpPr>
          <a:xfrm>
            <a:off x="6500088" y="3651021"/>
            <a:ext cx="244718" cy="244548"/>
            <a:chOff x="304800" y="673100"/>
            <a:chExt cx="4000500" cy="4000500"/>
          </a:xfrm>
          <a:solidFill>
            <a:schemeClr val="accent2"/>
          </a:solidFill>
          <a:effectLst>
            <a:outerShdw blurRad="139700" dist="152400" dir="8100000" sx="70000" sy="70000" algn="tr" rotWithShape="0">
              <a:prstClr val="black">
                <a:alpha val="66000"/>
              </a:prstClr>
            </a:outerShdw>
          </a:effectLst>
        </p:grpSpPr>
        <p:sp>
          <p:nvSpPr>
            <p:cNvPr id="93" name="同心圆 9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94" name="椭圆 93"/>
            <p:cNvSpPr/>
            <p:nvPr/>
          </p:nvSpPr>
          <p:spPr>
            <a:xfrm>
              <a:off x="392113" y="760413"/>
              <a:ext cx="3825874" cy="3825874"/>
            </a:xfrm>
            <a:prstGeom prst="ellipse">
              <a:avLst/>
            </a:prstGeom>
            <a:grp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sp>
        <p:nvSpPr>
          <p:cNvPr id="95" name="TextBox 58"/>
          <p:cNvSpPr txBox="1"/>
          <p:nvPr/>
        </p:nvSpPr>
        <p:spPr>
          <a:xfrm>
            <a:off x="1027855" y="1550334"/>
            <a:ext cx="1431180" cy="429391"/>
          </a:xfrm>
          <a:prstGeom prst="rect">
            <a:avLst/>
          </a:prstGeom>
          <a:noFill/>
        </p:spPr>
        <p:txBody>
          <a:bodyPr wrap="square" lIns="68622" tIns="34311" rIns="68622" bIns="34311" rtlCol="0">
            <a:spAutoFit/>
          </a:bodyPr>
          <a:lstStyle/>
          <a:p>
            <a:pPr defTabSz="914400">
              <a:lnSpc>
                <a:spcPct val="130000"/>
              </a:lnSpc>
              <a:defRPr/>
            </a:pPr>
            <a:r>
              <a:rPr lang="zh-CN" altLang="en-US" sz="900" kern="0" dirty="0">
                <a:latin typeface="+mn-ea"/>
                <a:ea typeface="+mn-ea"/>
              </a:rPr>
              <a:t>您的内容打在这里，或者通过复制您的文本后</a:t>
            </a:r>
          </a:p>
        </p:txBody>
      </p:sp>
      <p:sp>
        <p:nvSpPr>
          <p:cNvPr id="96" name="文本框 46"/>
          <p:cNvSpPr txBox="1"/>
          <p:nvPr/>
        </p:nvSpPr>
        <p:spPr>
          <a:xfrm>
            <a:off x="431724" y="2140656"/>
            <a:ext cx="680364" cy="623272"/>
          </a:xfrm>
          <a:prstGeom prst="rect">
            <a:avLst/>
          </a:prstGeom>
          <a:noFill/>
        </p:spPr>
        <p:txBody>
          <a:bodyPr wrap="none" lIns="68604" tIns="34302" rIns="68604" bIns="34302" rtlCol="0">
            <a:spAutoFit/>
          </a:bodyPr>
          <a:lstStyle/>
          <a:p>
            <a:pPr algn="ctr"/>
            <a:r>
              <a:rPr lang="en-US" altLang="zh-CN" sz="3600" dirty="0">
                <a:latin typeface="+mn-ea"/>
                <a:ea typeface="+mn-ea"/>
                <a:cs typeface="Aharoni" panose="02010803020104030203" pitchFamily="2" charset="-79"/>
              </a:rPr>
              <a:t>02</a:t>
            </a:r>
            <a:endParaRPr lang="zh-CN" altLang="en-US" sz="3600" dirty="0">
              <a:latin typeface="+mn-ea"/>
              <a:ea typeface="+mn-ea"/>
              <a:cs typeface="Aharoni" panose="02010803020104030203" pitchFamily="2" charset="-79"/>
            </a:endParaRPr>
          </a:p>
        </p:txBody>
      </p:sp>
      <p:sp>
        <p:nvSpPr>
          <p:cNvPr id="97" name="TextBox 60"/>
          <p:cNvSpPr txBox="1"/>
          <p:nvPr/>
        </p:nvSpPr>
        <p:spPr>
          <a:xfrm>
            <a:off x="1027855" y="2243701"/>
            <a:ext cx="1431180" cy="429391"/>
          </a:xfrm>
          <a:prstGeom prst="rect">
            <a:avLst/>
          </a:prstGeom>
          <a:noFill/>
        </p:spPr>
        <p:txBody>
          <a:bodyPr wrap="square" lIns="68622" tIns="34311" rIns="68622" bIns="34311" rtlCol="0">
            <a:spAutoFit/>
          </a:bodyPr>
          <a:lstStyle/>
          <a:p>
            <a:pPr defTabSz="914400">
              <a:lnSpc>
                <a:spcPct val="130000"/>
              </a:lnSpc>
              <a:defRPr/>
            </a:pPr>
            <a:r>
              <a:rPr lang="zh-CN" altLang="en-US" sz="900" kern="0" dirty="0">
                <a:latin typeface="+mn-ea"/>
                <a:ea typeface="+mn-ea"/>
              </a:rPr>
              <a:t>您的内容打在这里，或者通过复制您的文本后</a:t>
            </a:r>
          </a:p>
        </p:txBody>
      </p:sp>
      <p:sp>
        <p:nvSpPr>
          <p:cNvPr id="98" name="文本框 46"/>
          <p:cNvSpPr txBox="1"/>
          <p:nvPr/>
        </p:nvSpPr>
        <p:spPr>
          <a:xfrm>
            <a:off x="431726" y="2826403"/>
            <a:ext cx="680363" cy="623272"/>
          </a:xfrm>
          <a:prstGeom prst="rect">
            <a:avLst/>
          </a:prstGeom>
          <a:noFill/>
        </p:spPr>
        <p:txBody>
          <a:bodyPr wrap="none" lIns="68604" tIns="34302" rIns="68604" bIns="34302" rtlCol="0">
            <a:spAutoFit/>
          </a:bodyPr>
          <a:lstStyle/>
          <a:p>
            <a:pPr algn="ctr"/>
            <a:r>
              <a:rPr lang="en-US" altLang="zh-CN" sz="3600" dirty="0">
                <a:latin typeface="+mn-ea"/>
                <a:ea typeface="+mn-ea"/>
                <a:cs typeface="Aharoni" panose="02010803020104030203" pitchFamily="2" charset="-79"/>
              </a:rPr>
              <a:t>03</a:t>
            </a:r>
            <a:endParaRPr lang="zh-CN" altLang="en-US" sz="3600" dirty="0">
              <a:latin typeface="+mn-ea"/>
              <a:ea typeface="+mn-ea"/>
              <a:cs typeface="Aharoni" panose="02010803020104030203" pitchFamily="2" charset="-79"/>
            </a:endParaRPr>
          </a:p>
        </p:txBody>
      </p:sp>
      <p:sp>
        <p:nvSpPr>
          <p:cNvPr id="99" name="TextBox 62"/>
          <p:cNvSpPr txBox="1"/>
          <p:nvPr/>
        </p:nvSpPr>
        <p:spPr>
          <a:xfrm>
            <a:off x="1027855" y="2914209"/>
            <a:ext cx="1431180" cy="429391"/>
          </a:xfrm>
          <a:prstGeom prst="rect">
            <a:avLst/>
          </a:prstGeom>
          <a:noFill/>
        </p:spPr>
        <p:txBody>
          <a:bodyPr wrap="square" lIns="68622" tIns="34311" rIns="68622" bIns="34311" rtlCol="0">
            <a:spAutoFit/>
          </a:bodyPr>
          <a:lstStyle/>
          <a:p>
            <a:pPr defTabSz="914400">
              <a:lnSpc>
                <a:spcPct val="130000"/>
              </a:lnSpc>
              <a:defRPr/>
            </a:pPr>
            <a:r>
              <a:rPr lang="zh-CN" altLang="en-US" sz="900" kern="0" dirty="0">
                <a:latin typeface="+mn-ea"/>
                <a:ea typeface="+mn-ea"/>
              </a:rPr>
              <a:t>您的内容打在这里，或者通过复制您的文本后</a:t>
            </a:r>
          </a:p>
        </p:txBody>
      </p:sp>
      <p:sp>
        <p:nvSpPr>
          <p:cNvPr id="100" name="文本框 46"/>
          <p:cNvSpPr txBox="1"/>
          <p:nvPr/>
        </p:nvSpPr>
        <p:spPr>
          <a:xfrm>
            <a:off x="431725" y="3512150"/>
            <a:ext cx="680363" cy="623272"/>
          </a:xfrm>
          <a:prstGeom prst="rect">
            <a:avLst/>
          </a:prstGeom>
          <a:noFill/>
        </p:spPr>
        <p:txBody>
          <a:bodyPr wrap="none" lIns="68604" tIns="34302" rIns="68604" bIns="34302" rtlCol="0">
            <a:spAutoFit/>
          </a:bodyPr>
          <a:lstStyle/>
          <a:p>
            <a:pPr algn="ctr"/>
            <a:r>
              <a:rPr lang="en-US" altLang="zh-CN" sz="3600" dirty="0">
                <a:latin typeface="+mn-ea"/>
                <a:ea typeface="+mn-ea"/>
                <a:cs typeface="Aharoni" panose="02010803020104030203" pitchFamily="2" charset="-79"/>
              </a:rPr>
              <a:t>04</a:t>
            </a:r>
            <a:endParaRPr lang="zh-CN" altLang="en-US" sz="3600" dirty="0">
              <a:latin typeface="+mn-ea"/>
              <a:ea typeface="+mn-ea"/>
              <a:cs typeface="Aharoni" panose="02010803020104030203" pitchFamily="2" charset="-79"/>
            </a:endParaRPr>
          </a:p>
        </p:txBody>
      </p:sp>
      <p:sp>
        <p:nvSpPr>
          <p:cNvPr id="101" name="TextBox 64"/>
          <p:cNvSpPr txBox="1"/>
          <p:nvPr/>
        </p:nvSpPr>
        <p:spPr>
          <a:xfrm>
            <a:off x="1027855" y="3607576"/>
            <a:ext cx="1431180" cy="429391"/>
          </a:xfrm>
          <a:prstGeom prst="rect">
            <a:avLst/>
          </a:prstGeom>
          <a:noFill/>
        </p:spPr>
        <p:txBody>
          <a:bodyPr wrap="square" lIns="68622" tIns="34311" rIns="68622" bIns="34311" rtlCol="0">
            <a:spAutoFit/>
          </a:bodyPr>
          <a:lstStyle/>
          <a:p>
            <a:pPr defTabSz="914400">
              <a:lnSpc>
                <a:spcPct val="130000"/>
              </a:lnSpc>
              <a:defRPr/>
            </a:pPr>
            <a:r>
              <a:rPr lang="zh-CN" altLang="en-US" sz="900" kern="0" dirty="0">
                <a:latin typeface="+mn-ea"/>
                <a:ea typeface="+mn-ea"/>
              </a:rPr>
              <a:t>您的内容打在这里，或者通过复制您的文本后</a:t>
            </a:r>
          </a:p>
        </p:txBody>
      </p:sp>
      <p:sp>
        <p:nvSpPr>
          <p:cNvPr id="102" name="文本框 46"/>
          <p:cNvSpPr txBox="1"/>
          <p:nvPr/>
        </p:nvSpPr>
        <p:spPr>
          <a:xfrm>
            <a:off x="6726826" y="1454908"/>
            <a:ext cx="680363" cy="623272"/>
          </a:xfrm>
          <a:prstGeom prst="rect">
            <a:avLst/>
          </a:prstGeom>
          <a:noFill/>
        </p:spPr>
        <p:txBody>
          <a:bodyPr wrap="none" lIns="68604" tIns="34302" rIns="68604" bIns="34302" rtlCol="0">
            <a:spAutoFit/>
          </a:bodyPr>
          <a:lstStyle/>
          <a:p>
            <a:pPr algn="ctr"/>
            <a:r>
              <a:rPr lang="en-US" altLang="zh-CN" sz="3600" dirty="0">
                <a:latin typeface="+mn-ea"/>
                <a:ea typeface="+mn-ea"/>
                <a:cs typeface="Aharoni" panose="02010803020104030203" pitchFamily="2" charset="-79"/>
              </a:rPr>
              <a:t>05</a:t>
            </a:r>
            <a:endParaRPr lang="zh-CN" altLang="en-US" sz="3600" dirty="0">
              <a:latin typeface="+mn-ea"/>
              <a:ea typeface="+mn-ea"/>
              <a:cs typeface="Aharoni" panose="02010803020104030203" pitchFamily="2" charset="-79"/>
            </a:endParaRPr>
          </a:p>
        </p:txBody>
      </p:sp>
      <p:sp>
        <p:nvSpPr>
          <p:cNvPr id="103" name="TextBox 66"/>
          <p:cNvSpPr txBox="1"/>
          <p:nvPr/>
        </p:nvSpPr>
        <p:spPr>
          <a:xfrm>
            <a:off x="7461108" y="1550334"/>
            <a:ext cx="1431180" cy="429391"/>
          </a:xfrm>
          <a:prstGeom prst="rect">
            <a:avLst/>
          </a:prstGeom>
          <a:noFill/>
        </p:spPr>
        <p:txBody>
          <a:bodyPr wrap="square" lIns="68622" tIns="34311" rIns="68622" bIns="34311" rtlCol="0">
            <a:spAutoFit/>
          </a:bodyPr>
          <a:lstStyle/>
          <a:p>
            <a:pPr defTabSz="914400">
              <a:lnSpc>
                <a:spcPct val="130000"/>
              </a:lnSpc>
              <a:defRPr/>
            </a:pPr>
            <a:r>
              <a:rPr lang="zh-CN" altLang="en-US" sz="900" kern="0" dirty="0">
                <a:latin typeface="+mn-ea"/>
                <a:ea typeface="+mn-ea"/>
              </a:rPr>
              <a:t>您的内容打在这里，或者通过复制您的文本后</a:t>
            </a:r>
          </a:p>
        </p:txBody>
      </p:sp>
      <p:sp>
        <p:nvSpPr>
          <p:cNvPr id="104" name="文本框 46"/>
          <p:cNvSpPr txBox="1"/>
          <p:nvPr/>
        </p:nvSpPr>
        <p:spPr>
          <a:xfrm>
            <a:off x="6726826" y="2140656"/>
            <a:ext cx="680363" cy="623272"/>
          </a:xfrm>
          <a:prstGeom prst="rect">
            <a:avLst/>
          </a:prstGeom>
          <a:noFill/>
        </p:spPr>
        <p:txBody>
          <a:bodyPr wrap="none" lIns="68604" tIns="34302" rIns="68604" bIns="34302" rtlCol="0">
            <a:spAutoFit/>
          </a:bodyPr>
          <a:lstStyle/>
          <a:p>
            <a:pPr algn="ctr"/>
            <a:r>
              <a:rPr lang="en-US" altLang="zh-CN" sz="3600" dirty="0">
                <a:latin typeface="+mn-ea"/>
                <a:ea typeface="+mn-ea"/>
                <a:cs typeface="Aharoni" panose="02010803020104030203" pitchFamily="2" charset="-79"/>
              </a:rPr>
              <a:t>06</a:t>
            </a:r>
            <a:endParaRPr lang="zh-CN" altLang="en-US" sz="3600" dirty="0">
              <a:latin typeface="+mn-ea"/>
              <a:ea typeface="+mn-ea"/>
              <a:cs typeface="Aharoni" panose="02010803020104030203" pitchFamily="2" charset="-79"/>
            </a:endParaRPr>
          </a:p>
        </p:txBody>
      </p:sp>
      <p:sp>
        <p:nvSpPr>
          <p:cNvPr id="105" name="TextBox 68"/>
          <p:cNvSpPr txBox="1"/>
          <p:nvPr/>
        </p:nvSpPr>
        <p:spPr>
          <a:xfrm>
            <a:off x="7461108" y="2243701"/>
            <a:ext cx="1431180" cy="429391"/>
          </a:xfrm>
          <a:prstGeom prst="rect">
            <a:avLst/>
          </a:prstGeom>
          <a:noFill/>
        </p:spPr>
        <p:txBody>
          <a:bodyPr wrap="square" lIns="68622" tIns="34311" rIns="68622" bIns="34311" rtlCol="0">
            <a:spAutoFit/>
          </a:bodyPr>
          <a:lstStyle/>
          <a:p>
            <a:pPr defTabSz="914400">
              <a:lnSpc>
                <a:spcPct val="130000"/>
              </a:lnSpc>
              <a:defRPr/>
            </a:pPr>
            <a:r>
              <a:rPr lang="zh-CN" altLang="en-US" sz="900" kern="0" dirty="0">
                <a:latin typeface="+mn-ea"/>
                <a:ea typeface="+mn-ea"/>
              </a:rPr>
              <a:t>您的内容打在这里，或者通过复制您的文本后</a:t>
            </a:r>
          </a:p>
        </p:txBody>
      </p:sp>
      <p:sp>
        <p:nvSpPr>
          <p:cNvPr id="106" name="文本框 46"/>
          <p:cNvSpPr txBox="1"/>
          <p:nvPr/>
        </p:nvSpPr>
        <p:spPr>
          <a:xfrm>
            <a:off x="6726824" y="2826403"/>
            <a:ext cx="680364" cy="623272"/>
          </a:xfrm>
          <a:prstGeom prst="rect">
            <a:avLst/>
          </a:prstGeom>
          <a:noFill/>
        </p:spPr>
        <p:txBody>
          <a:bodyPr wrap="none" lIns="68604" tIns="34302" rIns="68604" bIns="34302" rtlCol="0">
            <a:spAutoFit/>
          </a:bodyPr>
          <a:lstStyle/>
          <a:p>
            <a:pPr algn="ctr"/>
            <a:r>
              <a:rPr lang="en-US" altLang="zh-CN" sz="3600" dirty="0">
                <a:latin typeface="+mn-ea"/>
                <a:ea typeface="+mn-ea"/>
                <a:cs typeface="Aharoni" panose="02010803020104030203" pitchFamily="2" charset="-79"/>
              </a:rPr>
              <a:t>07</a:t>
            </a:r>
            <a:endParaRPr lang="zh-CN" altLang="en-US" sz="3600" dirty="0">
              <a:latin typeface="+mn-ea"/>
              <a:ea typeface="+mn-ea"/>
              <a:cs typeface="Aharoni" panose="02010803020104030203" pitchFamily="2" charset="-79"/>
            </a:endParaRPr>
          </a:p>
        </p:txBody>
      </p:sp>
      <p:sp>
        <p:nvSpPr>
          <p:cNvPr id="107" name="TextBox 70"/>
          <p:cNvSpPr txBox="1"/>
          <p:nvPr/>
        </p:nvSpPr>
        <p:spPr>
          <a:xfrm>
            <a:off x="7461108" y="2914209"/>
            <a:ext cx="1431180" cy="429391"/>
          </a:xfrm>
          <a:prstGeom prst="rect">
            <a:avLst/>
          </a:prstGeom>
          <a:noFill/>
        </p:spPr>
        <p:txBody>
          <a:bodyPr wrap="square" lIns="68622" tIns="34311" rIns="68622" bIns="34311" rtlCol="0">
            <a:spAutoFit/>
          </a:bodyPr>
          <a:lstStyle/>
          <a:p>
            <a:pPr defTabSz="914400">
              <a:lnSpc>
                <a:spcPct val="130000"/>
              </a:lnSpc>
              <a:defRPr/>
            </a:pPr>
            <a:r>
              <a:rPr lang="zh-CN" altLang="en-US" sz="900" kern="0" dirty="0">
                <a:latin typeface="+mn-ea"/>
                <a:ea typeface="+mn-ea"/>
              </a:rPr>
              <a:t>您的内容打在这里，或者通过复制您的文本后</a:t>
            </a:r>
          </a:p>
        </p:txBody>
      </p:sp>
      <p:sp>
        <p:nvSpPr>
          <p:cNvPr id="108" name="文本框 46"/>
          <p:cNvSpPr txBox="1"/>
          <p:nvPr/>
        </p:nvSpPr>
        <p:spPr>
          <a:xfrm>
            <a:off x="6726824" y="3512150"/>
            <a:ext cx="680364" cy="623272"/>
          </a:xfrm>
          <a:prstGeom prst="rect">
            <a:avLst/>
          </a:prstGeom>
          <a:noFill/>
        </p:spPr>
        <p:txBody>
          <a:bodyPr wrap="none" lIns="68604" tIns="34302" rIns="68604" bIns="34302" rtlCol="0">
            <a:spAutoFit/>
          </a:bodyPr>
          <a:lstStyle/>
          <a:p>
            <a:pPr algn="ctr"/>
            <a:r>
              <a:rPr lang="en-US" altLang="zh-CN" sz="3600" dirty="0">
                <a:latin typeface="+mn-ea"/>
                <a:ea typeface="+mn-ea"/>
                <a:cs typeface="Aharoni" panose="02010803020104030203" pitchFamily="2" charset="-79"/>
              </a:rPr>
              <a:t>08</a:t>
            </a:r>
            <a:endParaRPr lang="zh-CN" altLang="en-US" sz="3600" dirty="0">
              <a:latin typeface="+mn-ea"/>
              <a:ea typeface="+mn-ea"/>
              <a:cs typeface="Aharoni" panose="02010803020104030203" pitchFamily="2" charset="-79"/>
            </a:endParaRPr>
          </a:p>
        </p:txBody>
      </p:sp>
      <p:sp>
        <p:nvSpPr>
          <p:cNvPr id="109" name="TextBox 72"/>
          <p:cNvSpPr txBox="1"/>
          <p:nvPr/>
        </p:nvSpPr>
        <p:spPr>
          <a:xfrm>
            <a:off x="7461108" y="3607576"/>
            <a:ext cx="1431180" cy="429391"/>
          </a:xfrm>
          <a:prstGeom prst="rect">
            <a:avLst/>
          </a:prstGeom>
          <a:noFill/>
        </p:spPr>
        <p:txBody>
          <a:bodyPr wrap="square" lIns="68622" tIns="34311" rIns="68622" bIns="34311" rtlCol="0">
            <a:spAutoFit/>
          </a:bodyPr>
          <a:lstStyle/>
          <a:p>
            <a:pPr defTabSz="914400">
              <a:lnSpc>
                <a:spcPct val="130000"/>
              </a:lnSpc>
              <a:defRPr/>
            </a:pPr>
            <a:r>
              <a:rPr lang="zh-CN" altLang="en-US" sz="900" kern="0" dirty="0">
                <a:latin typeface="+mn-ea"/>
                <a:ea typeface="+mn-ea"/>
              </a:rPr>
              <a:t>您的内容打在这里，或者通过复制您的文本后</a:t>
            </a:r>
          </a:p>
        </p:txBody>
      </p:sp>
      <p:sp>
        <p:nvSpPr>
          <p:cNvPr id="110" name="矩形 3"/>
          <p:cNvSpPr>
            <a:spLocks noChangeArrowheads="1"/>
          </p:cNvSpPr>
          <p:nvPr/>
        </p:nvSpPr>
        <p:spPr bwMode="auto">
          <a:xfrm>
            <a:off x="4285913" y="2522620"/>
            <a:ext cx="657925" cy="69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606" tIns="34304" rIns="68606" bIns="34304">
            <a:spAutoFit/>
          </a:bodyPr>
          <a:lstStyle/>
          <a:p>
            <a:r>
              <a:rPr lang="zh-CN" altLang="en-US" sz="2025" dirty="0" smtClean="0">
                <a:solidFill>
                  <a:schemeClr val="bg1"/>
                </a:solidFill>
                <a:latin typeface="+mn-ea"/>
                <a:ea typeface="+mn-ea"/>
                <a:sym typeface="Arial" panose="020B0604020202020204" pitchFamily="34" charset="0"/>
              </a:rPr>
              <a:t>输入</a:t>
            </a:r>
            <a:endParaRPr lang="en-US" altLang="zh-CN" sz="2025" dirty="0" smtClean="0">
              <a:solidFill>
                <a:schemeClr val="bg1"/>
              </a:solidFill>
              <a:latin typeface="+mn-ea"/>
              <a:ea typeface="+mn-ea"/>
              <a:sym typeface="Arial" panose="020B0604020202020204" pitchFamily="34" charset="0"/>
            </a:endParaRPr>
          </a:p>
          <a:p>
            <a:r>
              <a:rPr lang="zh-CN" altLang="en-US" sz="2025" dirty="0" smtClean="0">
                <a:solidFill>
                  <a:schemeClr val="bg1"/>
                </a:solidFill>
                <a:latin typeface="+mn-ea"/>
                <a:ea typeface="+mn-ea"/>
                <a:sym typeface="Arial" panose="020B0604020202020204" pitchFamily="34" charset="0"/>
              </a:rPr>
              <a:t>标题</a:t>
            </a:r>
            <a:endParaRPr lang="zh-CN" altLang="en-US" sz="2025" dirty="0">
              <a:solidFill>
                <a:schemeClr val="bg1"/>
              </a:solidFill>
              <a:latin typeface="+mn-ea"/>
              <a:ea typeface="+mn-ea"/>
              <a:sym typeface="Arial" panose="020B0604020202020204" pitchFamily="34" charset="0"/>
            </a:endParaRPr>
          </a:p>
        </p:txBody>
      </p:sp>
      <p:sp>
        <p:nvSpPr>
          <p:cNvPr id="111" name="矩形 3"/>
          <p:cNvSpPr>
            <a:spLocks noChangeArrowheads="1"/>
          </p:cNvSpPr>
          <p:nvPr/>
        </p:nvSpPr>
        <p:spPr bwMode="auto">
          <a:xfrm>
            <a:off x="3139975" y="1979668"/>
            <a:ext cx="455947" cy="32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606" tIns="34304" rIns="68606" bIns="34304">
            <a:spAutoFit/>
          </a:bodyPr>
          <a:lstStyle/>
          <a:p>
            <a:r>
              <a:rPr lang="zh-CN" altLang="en-US" sz="825" dirty="0">
                <a:solidFill>
                  <a:schemeClr val="bg1"/>
                </a:solidFill>
                <a:latin typeface="+mn-ea"/>
                <a:ea typeface="+mn-ea"/>
                <a:sym typeface="Arial" panose="020B0604020202020204" pitchFamily="34" charset="0"/>
              </a:rPr>
              <a:t>关键词</a:t>
            </a:r>
            <a:endParaRPr lang="en-US" altLang="zh-CN" sz="825" dirty="0">
              <a:solidFill>
                <a:schemeClr val="bg1"/>
              </a:solidFill>
              <a:latin typeface="+mn-ea"/>
              <a:ea typeface="+mn-ea"/>
              <a:sym typeface="Arial" panose="020B0604020202020204" pitchFamily="34" charset="0"/>
            </a:endParaRPr>
          </a:p>
          <a:p>
            <a:r>
              <a:rPr lang="zh-CN" altLang="en-US" sz="825" dirty="0">
                <a:solidFill>
                  <a:schemeClr val="bg1"/>
                </a:solidFill>
                <a:latin typeface="+mn-ea"/>
                <a:ea typeface="+mn-ea"/>
                <a:sym typeface="Arial" panose="020B0604020202020204" pitchFamily="34" charset="0"/>
              </a:rPr>
              <a:t>设问</a:t>
            </a:r>
          </a:p>
        </p:txBody>
      </p:sp>
      <p:sp>
        <p:nvSpPr>
          <p:cNvPr id="112" name="矩形 3"/>
          <p:cNvSpPr>
            <a:spLocks noChangeArrowheads="1"/>
          </p:cNvSpPr>
          <p:nvPr/>
        </p:nvSpPr>
        <p:spPr bwMode="auto">
          <a:xfrm>
            <a:off x="3139975" y="3283568"/>
            <a:ext cx="455947" cy="32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606" tIns="34304" rIns="68606" bIns="34304">
            <a:spAutoFit/>
          </a:bodyPr>
          <a:lstStyle/>
          <a:p>
            <a:r>
              <a:rPr lang="zh-CN" altLang="en-US" sz="825" dirty="0">
                <a:solidFill>
                  <a:schemeClr val="bg1"/>
                </a:solidFill>
                <a:latin typeface="+mn-ea"/>
                <a:ea typeface="+mn-ea"/>
                <a:sym typeface="Arial" panose="020B0604020202020204" pitchFamily="34" charset="0"/>
              </a:rPr>
              <a:t>关键词</a:t>
            </a:r>
            <a:endParaRPr lang="en-US" altLang="zh-CN" sz="825" dirty="0">
              <a:solidFill>
                <a:schemeClr val="bg1"/>
              </a:solidFill>
              <a:latin typeface="+mn-ea"/>
              <a:ea typeface="+mn-ea"/>
              <a:sym typeface="Arial" panose="020B0604020202020204" pitchFamily="34" charset="0"/>
            </a:endParaRPr>
          </a:p>
          <a:p>
            <a:r>
              <a:rPr lang="zh-CN" altLang="en-US" sz="825" dirty="0">
                <a:solidFill>
                  <a:schemeClr val="bg1"/>
                </a:solidFill>
                <a:latin typeface="+mn-ea"/>
                <a:ea typeface="+mn-ea"/>
                <a:sym typeface="Arial" panose="020B0604020202020204" pitchFamily="34" charset="0"/>
              </a:rPr>
              <a:t>设问</a:t>
            </a:r>
          </a:p>
        </p:txBody>
      </p:sp>
      <p:sp>
        <p:nvSpPr>
          <p:cNvPr id="113" name="矩形 3"/>
          <p:cNvSpPr>
            <a:spLocks noChangeArrowheads="1"/>
          </p:cNvSpPr>
          <p:nvPr/>
        </p:nvSpPr>
        <p:spPr bwMode="auto">
          <a:xfrm>
            <a:off x="5646572" y="1979668"/>
            <a:ext cx="455947" cy="32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606" tIns="34304" rIns="68606" bIns="34304">
            <a:spAutoFit/>
          </a:bodyPr>
          <a:lstStyle/>
          <a:p>
            <a:r>
              <a:rPr lang="zh-CN" altLang="en-US" sz="825" dirty="0">
                <a:solidFill>
                  <a:schemeClr val="bg1"/>
                </a:solidFill>
                <a:latin typeface="+mn-ea"/>
                <a:ea typeface="+mn-ea"/>
                <a:sym typeface="Arial" panose="020B0604020202020204" pitchFamily="34" charset="0"/>
              </a:rPr>
              <a:t>关键词</a:t>
            </a:r>
            <a:endParaRPr lang="en-US" altLang="zh-CN" sz="825" dirty="0">
              <a:solidFill>
                <a:schemeClr val="bg1"/>
              </a:solidFill>
              <a:latin typeface="+mn-ea"/>
              <a:ea typeface="+mn-ea"/>
              <a:sym typeface="Arial" panose="020B0604020202020204" pitchFamily="34" charset="0"/>
            </a:endParaRPr>
          </a:p>
          <a:p>
            <a:r>
              <a:rPr lang="zh-CN" altLang="en-US" sz="825" dirty="0">
                <a:solidFill>
                  <a:schemeClr val="bg1"/>
                </a:solidFill>
                <a:latin typeface="+mn-ea"/>
                <a:ea typeface="+mn-ea"/>
                <a:sym typeface="Arial" panose="020B0604020202020204" pitchFamily="34" charset="0"/>
              </a:rPr>
              <a:t>设问</a:t>
            </a:r>
          </a:p>
        </p:txBody>
      </p:sp>
      <p:sp>
        <p:nvSpPr>
          <p:cNvPr id="114" name="矩形 3"/>
          <p:cNvSpPr>
            <a:spLocks noChangeArrowheads="1"/>
          </p:cNvSpPr>
          <p:nvPr/>
        </p:nvSpPr>
        <p:spPr bwMode="auto">
          <a:xfrm>
            <a:off x="5646572" y="3283568"/>
            <a:ext cx="455947" cy="32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606" tIns="34304" rIns="68606" bIns="34304">
            <a:spAutoFit/>
          </a:bodyPr>
          <a:lstStyle/>
          <a:p>
            <a:r>
              <a:rPr lang="zh-CN" altLang="en-US" sz="825" dirty="0">
                <a:solidFill>
                  <a:schemeClr val="bg1"/>
                </a:solidFill>
                <a:latin typeface="+mn-ea"/>
                <a:ea typeface="+mn-ea"/>
                <a:sym typeface="Arial" panose="020B0604020202020204" pitchFamily="34" charset="0"/>
              </a:rPr>
              <a:t>关键词</a:t>
            </a:r>
            <a:endParaRPr lang="en-US" altLang="zh-CN" sz="825" dirty="0">
              <a:solidFill>
                <a:schemeClr val="bg1"/>
              </a:solidFill>
              <a:latin typeface="+mn-ea"/>
              <a:ea typeface="+mn-ea"/>
              <a:sym typeface="Arial" panose="020B0604020202020204" pitchFamily="34" charset="0"/>
            </a:endParaRPr>
          </a:p>
          <a:p>
            <a:r>
              <a:rPr lang="zh-CN" altLang="en-US" sz="825" dirty="0">
                <a:solidFill>
                  <a:schemeClr val="bg1"/>
                </a:solidFill>
                <a:latin typeface="+mn-ea"/>
                <a:ea typeface="+mn-ea"/>
                <a:sym typeface="Arial" panose="020B0604020202020204" pitchFamily="34" charset="0"/>
              </a:rPr>
              <a:t>设问</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70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1" presetClass="entr" presetSubtype="1" fill="hold" grpId="0" nodeType="withEffect">
                                  <p:stCondLst>
                                    <p:cond delay="700"/>
                                  </p:stCondLst>
                                  <p:childTnLst>
                                    <p:set>
                                      <p:cBhvr>
                                        <p:cTn id="11" dur="1" fill="hold">
                                          <p:stCondLst>
                                            <p:cond delay="0"/>
                                          </p:stCondLst>
                                        </p:cTn>
                                        <p:tgtEl>
                                          <p:spTgt spid="58"/>
                                        </p:tgtEl>
                                        <p:attrNameLst>
                                          <p:attrName>style.visibility</p:attrName>
                                        </p:attrNameLst>
                                      </p:cBhvr>
                                      <p:to>
                                        <p:strVal val="visible"/>
                                      </p:to>
                                    </p:set>
                                    <p:animEffect transition="in" filter="wheel(1)">
                                      <p:cBhvr>
                                        <p:cTn id="12" dur="1000"/>
                                        <p:tgtEl>
                                          <p:spTgt spid="58"/>
                                        </p:tgtEl>
                                      </p:cBhvr>
                                    </p:animEffect>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wipe(left)">
                                      <p:cBhvr>
                                        <p:cTn id="16" dur="500"/>
                                        <p:tgtEl>
                                          <p:spTgt spid="110"/>
                                        </p:tgtEl>
                                      </p:cBhvr>
                                    </p:animEffect>
                                  </p:childTnLst>
                                </p:cTn>
                              </p:par>
                            </p:childTnLst>
                          </p:cTn>
                        </p:par>
                        <p:par>
                          <p:cTn id="17" fill="hold">
                            <p:stCondLst>
                              <p:cond delay="1700"/>
                            </p:stCondLst>
                            <p:childTnLst>
                              <p:par>
                                <p:cTn id="18" presetID="22" presetClass="entr" presetSubtype="2"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right)">
                                      <p:cBhvr>
                                        <p:cTn id="20" dur="500"/>
                                        <p:tgtEl>
                                          <p:spTgt spid="49"/>
                                        </p:tgtEl>
                                      </p:cBhvr>
                                    </p:animEffect>
                                  </p:childTnLst>
                                </p:cTn>
                              </p:par>
                            </p:childTnLst>
                          </p:cTn>
                        </p:par>
                        <p:par>
                          <p:cTn id="21" fill="hold">
                            <p:stCondLst>
                              <p:cond delay="2200"/>
                            </p:stCondLst>
                            <p:childTnLst>
                              <p:par>
                                <p:cTn id="22" presetID="22" presetClass="entr" presetSubtype="8"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childTnLst>
                          </p:cTn>
                        </p:par>
                        <p:par>
                          <p:cTn id="25" fill="hold">
                            <p:stCondLst>
                              <p:cond delay="2700"/>
                            </p:stCondLst>
                            <p:childTnLst>
                              <p:par>
                                <p:cTn id="26" presetID="53" presetClass="entr" presetSubtype="16" fill="hold" nodeType="afterEffect">
                                  <p:stCondLst>
                                    <p:cond delay="0"/>
                                  </p:stCondLst>
                                  <p:childTnLst>
                                    <p:set>
                                      <p:cBhvr>
                                        <p:cTn id="27" dur="1" fill="hold">
                                          <p:stCondLst>
                                            <p:cond delay="0"/>
                                          </p:stCondLst>
                                        </p:cTn>
                                        <p:tgtEl>
                                          <p:spTgt spid="59"/>
                                        </p:tgtEl>
                                        <p:attrNameLst>
                                          <p:attrName>style.visibility</p:attrName>
                                        </p:attrNameLst>
                                      </p:cBhvr>
                                      <p:to>
                                        <p:strVal val="visible"/>
                                      </p:to>
                                    </p:set>
                                    <p:anim calcmode="lin" valueType="num">
                                      <p:cBhvr>
                                        <p:cTn id="28" dur="500" fill="hold"/>
                                        <p:tgtEl>
                                          <p:spTgt spid="59"/>
                                        </p:tgtEl>
                                        <p:attrNameLst>
                                          <p:attrName>ppt_w</p:attrName>
                                        </p:attrNameLst>
                                      </p:cBhvr>
                                      <p:tavLst>
                                        <p:tav tm="0">
                                          <p:val>
                                            <p:fltVal val="0"/>
                                          </p:val>
                                        </p:tav>
                                        <p:tav tm="100000">
                                          <p:val>
                                            <p:strVal val="#ppt_w"/>
                                          </p:val>
                                        </p:tav>
                                      </p:tavLst>
                                    </p:anim>
                                    <p:anim calcmode="lin" valueType="num">
                                      <p:cBhvr>
                                        <p:cTn id="29" dur="500" fill="hold"/>
                                        <p:tgtEl>
                                          <p:spTgt spid="59"/>
                                        </p:tgtEl>
                                        <p:attrNameLst>
                                          <p:attrName>ppt_h</p:attrName>
                                        </p:attrNameLst>
                                      </p:cBhvr>
                                      <p:tavLst>
                                        <p:tav tm="0">
                                          <p:val>
                                            <p:fltVal val="0"/>
                                          </p:val>
                                        </p:tav>
                                        <p:tav tm="100000">
                                          <p:val>
                                            <p:strVal val="#ppt_h"/>
                                          </p:val>
                                        </p:tav>
                                      </p:tavLst>
                                    </p:anim>
                                    <p:animEffect transition="in" filter="fade">
                                      <p:cBhvr>
                                        <p:cTn id="30" dur="500"/>
                                        <p:tgtEl>
                                          <p:spTgt spid="59"/>
                                        </p:tgtEl>
                                      </p:cBhvr>
                                    </p:animEffect>
                                  </p:childTnLst>
                                </p:cTn>
                              </p:par>
                              <p:par>
                                <p:cTn id="31" presetID="53" presetClass="entr" presetSubtype="16"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anim calcmode="lin" valueType="num">
                                      <p:cBhvr>
                                        <p:cTn id="33" dur="500" fill="hold"/>
                                        <p:tgtEl>
                                          <p:spTgt spid="62"/>
                                        </p:tgtEl>
                                        <p:attrNameLst>
                                          <p:attrName>ppt_w</p:attrName>
                                        </p:attrNameLst>
                                      </p:cBhvr>
                                      <p:tavLst>
                                        <p:tav tm="0">
                                          <p:val>
                                            <p:fltVal val="0"/>
                                          </p:val>
                                        </p:tav>
                                        <p:tav tm="100000">
                                          <p:val>
                                            <p:strVal val="#ppt_w"/>
                                          </p:val>
                                        </p:tav>
                                      </p:tavLst>
                                    </p:anim>
                                    <p:anim calcmode="lin" valueType="num">
                                      <p:cBhvr>
                                        <p:cTn id="34" dur="500" fill="hold"/>
                                        <p:tgtEl>
                                          <p:spTgt spid="62"/>
                                        </p:tgtEl>
                                        <p:attrNameLst>
                                          <p:attrName>ppt_h</p:attrName>
                                        </p:attrNameLst>
                                      </p:cBhvr>
                                      <p:tavLst>
                                        <p:tav tm="0">
                                          <p:val>
                                            <p:fltVal val="0"/>
                                          </p:val>
                                        </p:tav>
                                        <p:tav tm="100000">
                                          <p:val>
                                            <p:strVal val="#ppt_h"/>
                                          </p:val>
                                        </p:tav>
                                      </p:tavLst>
                                    </p:anim>
                                    <p:animEffect transition="in" filter="fade">
                                      <p:cBhvr>
                                        <p:cTn id="35" dur="500"/>
                                        <p:tgtEl>
                                          <p:spTgt spid="62"/>
                                        </p:tgtEl>
                                      </p:cBhvr>
                                    </p:animEffect>
                                  </p:childTnLst>
                                </p:cTn>
                              </p:par>
                              <p:par>
                                <p:cTn id="36" presetID="53" presetClass="entr" presetSubtype="16" fill="hold" nodeType="withEffect">
                                  <p:stCondLst>
                                    <p:cond delay="0"/>
                                  </p:stCondLst>
                                  <p:childTnLst>
                                    <p:set>
                                      <p:cBhvr>
                                        <p:cTn id="37" dur="1" fill="hold">
                                          <p:stCondLst>
                                            <p:cond delay="0"/>
                                          </p:stCondLst>
                                        </p:cTn>
                                        <p:tgtEl>
                                          <p:spTgt spid="65"/>
                                        </p:tgtEl>
                                        <p:attrNameLst>
                                          <p:attrName>style.visibility</p:attrName>
                                        </p:attrNameLst>
                                      </p:cBhvr>
                                      <p:to>
                                        <p:strVal val="visible"/>
                                      </p:to>
                                    </p:set>
                                    <p:anim calcmode="lin" valueType="num">
                                      <p:cBhvr>
                                        <p:cTn id="38" dur="500" fill="hold"/>
                                        <p:tgtEl>
                                          <p:spTgt spid="65"/>
                                        </p:tgtEl>
                                        <p:attrNameLst>
                                          <p:attrName>ppt_w</p:attrName>
                                        </p:attrNameLst>
                                      </p:cBhvr>
                                      <p:tavLst>
                                        <p:tav tm="0">
                                          <p:val>
                                            <p:fltVal val="0"/>
                                          </p:val>
                                        </p:tav>
                                        <p:tav tm="100000">
                                          <p:val>
                                            <p:strVal val="#ppt_w"/>
                                          </p:val>
                                        </p:tav>
                                      </p:tavLst>
                                    </p:anim>
                                    <p:anim calcmode="lin" valueType="num">
                                      <p:cBhvr>
                                        <p:cTn id="39" dur="500" fill="hold"/>
                                        <p:tgtEl>
                                          <p:spTgt spid="65"/>
                                        </p:tgtEl>
                                        <p:attrNameLst>
                                          <p:attrName>ppt_h</p:attrName>
                                        </p:attrNameLst>
                                      </p:cBhvr>
                                      <p:tavLst>
                                        <p:tav tm="0">
                                          <p:val>
                                            <p:fltVal val="0"/>
                                          </p:val>
                                        </p:tav>
                                        <p:tav tm="100000">
                                          <p:val>
                                            <p:strVal val="#ppt_h"/>
                                          </p:val>
                                        </p:tav>
                                      </p:tavLst>
                                    </p:anim>
                                    <p:animEffect transition="in" filter="fade">
                                      <p:cBhvr>
                                        <p:cTn id="40" dur="500"/>
                                        <p:tgtEl>
                                          <p:spTgt spid="65"/>
                                        </p:tgtEl>
                                      </p:cBhvr>
                                    </p:animEffect>
                                  </p:childTnLst>
                                </p:cTn>
                              </p:par>
                              <p:par>
                                <p:cTn id="41" presetID="53" presetClass="entr" presetSubtype="16"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anim calcmode="lin" valueType="num">
                                      <p:cBhvr>
                                        <p:cTn id="43" dur="500" fill="hold"/>
                                        <p:tgtEl>
                                          <p:spTgt spid="68"/>
                                        </p:tgtEl>
                                        <p:attrNameLst>
                                          <p:attrName>ppt_w</p:attrName>
                                        </p:attrNameLst>
                                      </p:cBhvr>
                                      <p:tavLst>
                                        <p:tav tm="0">
                                          <p:val>
                                            <p:fltVal val="0"/>
                                          </p:val>
                                        </p:tav>
                                        <p:tav tm="100000">
                                          <p:val>
                                            <p:strVal val="#ppt_w"/>
                                          </p:val>
                                        </p:tav>
                                      </p:tavLst>
                                    </p:anim>
                                    <p:anim calcmode="lin" valueType="num">
                                      <p:cBhvr>
                                        <p:cTn id="44" dur="500" fill="hold"/>
                                        <p:tgtEl>
                                          <p:spTgt spid="68"/>
                                        </p:tgtEl>
                                        <p:attrNameLst>
                                          <p:attrName>ppt_h</p:attrName>
                                        </p:attrNameLst>
                                      </p:cBhvr>
                                      <p:tavLst>
                                        <p:tav tm="0">
                                          <p:val>
                                            <p:fltVal val="0"/>
                                          </p:val>
                                        </p:tav>
                                        <p:tav tm="100000">
                                          <p:val>
                                            <p:strVal val="#ppt_h"/>
                                          </p:val>
                                        </p:tav>
                                      </p:tavLst>
                                    </p:anim>
                                    <p:animEffect transition="in" filter="fade">
                                      <p:cBhvr>
                                        <p:cTn id="45" dur="500"/>
                                        <p:tgtEl>
                                          <p:spTgt spid="68"/>
                                        </p:tgtEl>
                                      </p:cBhvr>
                                    </p:animEffect>
                                  </p:childTnLst>
                                </p:cTn>
                              </p:par>
                            </p:childTnLst>
                          </p:cTn>
                        </p:par>
                        <p:par>
                          <p:cTn id="46" fill="hold">
                            <p:stCondLst>
                              <p:cond delay="3200"/>
                            </p:stCondLst>
                            <p:childTnLst>
                              <p:par>
                                <p:cTn id="47" presetID="22" presetClass="entr" presetSubtype="8" fill="hold" grpId="0" nodeType="afterEffect">
                                  <p:stCondLst>
                                    <p:cond delay="0"/>
                                  </p:stCondLst>
                                  <p:childTnLst>
                                    <p:set>
                                      <p:cBhvr>
                                        <p:cTn id="48" dur="1" fill="hold">
                                          <p:stCondLst>
                                            <p:cond delay="0"/>
                                          </p:stCondLst>
                                        </p:cTn>
                                        <p:tgtEl>
                                          <p:spTgt spid="111"/>
                                        </p:tgtEl>
                                        <p:attrNameLst>
                                          <p:attrName>style.visibility</p:attrName>
                                        </p:attrNameLst>
                                      </p:cBhvr>
                                      <p:to>
                                        <p:strVal val="visible"/>
                                      </p:to>
                                    </p:set>
                                    <p:animEffect transition="in" filter="wipe(left)">
                                      <p:cBhvr>
                                        <p:cTn id="49" dur="500"/>
                                        <p:tgtEl>
                                          <p:spTgt spid="1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12"/>
                                        </p:tgtEl>
                                        <p:attrNameLst>
                                          <p:attrName>style.visibility</p:attrName>
                                        </p:attrNameLst>
                                      </p:cBhvr>
                                      <p:to>
                                        <p:strVal val="visible"/>
                                      </p:to>
                                    </p:set>
                                    <p:animEffect transition="in" filter="wipe(left)">
                                      <p:cBhvr>
                                        <p:cTn id="52" dur="500"/>
                                        <p:tgtEl>
                                          <p:spTgt spid="11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wipe(left)">
                                      <p:cBhvr>
                                        <p:cTn id="55" dur="500"/>
                                        <p:tgtEl>
                                          <p:spTgt spid="11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14"/>
                                        </p:tgtEl>
                                        <p:attrNameLst>
                                          <p:attrName>style.visibility</p:attrName>
                                        </p:attrNameLst>
                                      </p:cBhvr>
                                      <p:to>
                                        <p:strVal val="visible"/>
                                      </p:to>
                                    </p:set>
                                    <p:animEffect transition="in" filter="wipe(left)">
                                      <p:cBhvr>
                                        <p:cTn id="58" dur="500"/>
                                        <p:tgtEl>
                                          <p:spTgt spid="114"/>
                                        </p:tgtEl>
                                      </p:cBhvr>
                                    </p:animEffect>
                                  </p:childTnLst>
                                </p:cTn>
                              </p:par>
                            </p:childTnLst>
                          </p:cTn>
                        </p:par>
                        <p:par>
                          <p:cTn id="59" fill="hold">
                            <p:stCondLst>
                              <p:cond delay="3700"/>
                            </p:stCondLst>
                            <p:childTnLst>
                              <p:par>
                                <p:cTn id="60" presetID="22" presetClass="entr" presetSubtype="2" fill="hold"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right)">
                                      <p:cBhvr>
                                        <p:cTn id="62" dur="500"/>
                                        <p:tgtEl>
                                          <p:spTgt spid="38"/>
                                        </p:tgtEl>
                                      </p:cBhvr>
                                    </p:animEffect>
                                  </p:childTnLst>
                                </p:cTn>
                              </p:par>
                            </p:childTnLst>
                          </p:cTn>
                        </p:par>
                        <p:par>
                          <p:cTn id="63" fill="hold">
                            <p:stCondLst>
                              <p:cond delay="4200"/>
                            </p:stCondLst>
                            <p:childTnLst>
                              <p:par>
                                <p:cTn id="64" presetID="22" presetClass="entr" presetSubtype="8" fill="hold" nodeType="after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wipe(left)">
                                      <p:cBhvr>
                                        <p:cTn id="66" dur="500"/>
                                        <p:tgtEl>
                                          <p:spTgt spid="43"/>
                                        </p:tgtEl>
                                      </p:cBhvr>
                                    </p:animEffect>
                                  </p:childTnLst>
                                </p:cTn>
                              </p:par>
                            </p:childTnLst>
                          </p:cTn>
                        </p:par>
                        <p:par>
                          <p:cTn id="67" fill="hold">
                            <p:stCondLst>
                              <p:cond delay="4700"/>
                            </p:stCondLst>
                            <p:childTnLst>
                              <p:par>
                                <p:cTn id="68" presetID="14" presetClass="entr" presetSubtype="10" fill="hold" nodeType="after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randombar(horizontal)">
                                      <p:cBhvr>
                                        <p:cTn id="70" dur="500"/>
                                        <p:tgtEl>
                                          <p:spTgt spid="71"/>
                                        </p:tgtEl>
                                      </p:cBhvr>
                                    </p:animEffect>
                                  </p:childTnLst>
                                </p:cTn>
                              </p:par>
                              <p:par>
                                <p:cTn id="71" presetID="14" presetClass="entr" presetSubtype="1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animEffect transition="in" filter="randombar(horizontal)">
                                      <p:cBhvr>
                                        <p:cTn id="73" dur="500"/>
                                        <p:tgtEl>
                                          <p:spTgt spid="74"/>
                                        </p:tgtEl>
                                      </p:cBhvr>
                                    </p:animEffect>
                                  </p:childTnLst>
                                </p:cTn>
                              </p:par>
                              <p:par>
                                <p:cTn id="74" presetID="14" presetClass="entr" presetSubtype="10" fill="hold" nodeType="with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randombar(horizontal)">
                                      <p:cBhvr>
                                        <p:cTn id="76" dur="500"/>
                                        <p:tgtEl>
                                          <p:spTgt spid="77"/>
                                        </p:tgtEl>
                                      </p:cBhvr>
                                    </p:animEffect>
                                  </p:childTnLst>
                                </p:cTn>
                              </p:par>
                              <p:par>
                                <p:cTn id="77" presetID="14" presetClass="entr" presetSubtype="10" fill="hold" nodeType="withEffect">
                                  <p:stCondLst>
                                    <p:cond delay="0"/>
                                  </p:stCondLst>
                                  <p:childTnLst>
                                    <p:set>
                                      <p:cBhvr>
                                        <p:cTn id="78" dur="1" fill="hold">
                                          <p:stCondLst>
                                            <p:cond delay="0"/>
                                          </p:stCondLst>
                                        </p:cTn>
                                        <p:tgtEl>
                                          <p:spTgt spid="80"/>
                                        </p:tgtEl>
                                        <p:attrNameLst>
                                          <p:attrName>style.visibility</p:attrName>
                                        </p:attrNameLst>
                                      </p:cBhvr>
                                      <p:to>
                                        <p:strVal val="visible"/>
                                      </p:to>
                                    </p:set>
                                    <p:animEffect transition="in" filter="randombar(horizontal)">
                                      <p:cBhvr>
                                        <p:cTn id="79" dur="500"/>
                                        <p:tgtEl>
                                          <p:spTgt spid="80"/>
                                        </p:tgtEl>
                                      </p:cBhvr>
                                    </p:animEffect>
                                  </p:childTnLst>
                                </p:cTn>
                              </p:par>
                              <p:par>
                                <p:cTn id="80" presetID="14" presetClass="entr" presetSubtype="10" fill="hold" nodeType="with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randombar(horizontal)">
                                      <p:cBhvr>
                                        <p:cTn id="82" dur="500"/>
                                        <p:tgtEl>
                                          <p:spTgt spid="83"/>
                                        </p:tgtEl>
                                      </p:cBhvr>
                                    </p:animEffect>
                                  </p:childTnLst>
                                </p:cTn>
                              </p:par>
                              <p:par>
                                <p:cTn id="83" presetID="14" presetClass="entr" presetSubtype="10" fill="hold" nodeType="withEffect">
                                  <p:stCondLst>
                                    <p:cond delay="0"/>
                                  </p:stCondLst>
                                  <p:childTnLst>
                                    <p:set>
                                      <p:cBhvr>
                                        <p:cTn id="84" dur="1" fill="hold">
                                          <p:stCondLst>
                                            <p:cond delay="0"/>
                                          </p:stCondLst>
                                        </p:cTn>
                                        <p:tgtEl>
                                          <p:spTgt spid="86"/>
                                        </p:tgtEl>
                                        <p:attrNameLst>
                                          <p:attrName>style.visibility</p:attrName>
                                        </p:attrNameLst>
                                      </p:cBhvr>
                                      <p:to>
                                        <p:strVal val="visible"/>
                                      </p:to>
                                    </p:set>
                                    <p:animEffect transition="in" filter="randombar(horizontal)">
                                      <p:cBhvr>
                                        <p:cTn id="85" dur="500"/>
                                        <p:tgtEl>
                                          <p:spTgt spid="86"/>
                                        </p:tgtEl>
                                      </p:cBhvr>
                                    </p:animEffect>
                                  </p:childTnLst>
                                </p:cTn>
                              </p:par>
                              <p:par>
                                <p:cTn id="86" presetID="14" presetClass="entr" presetSubtype="10" fill="hold" nodeType="withEffect">
                                  <p:stCondLst>
                                    <p:cond delay="0"/>
                                  </p:stCondLst>
                                  <p:childTnLst>
                                    <p:set>
                                      <p:cBhvr>
                                        <p:cTn id="87" dur="1" fill="hold">
                                          <p:stCondLst>
                                            <p:cond delay="0"/>
                                          </p:stCondLst>
                                        </p:cTn>
                                        <p:tgtEl>
                                          <p:spTgt spid="89"/>
                                        </p:tgtEl>
                                        <p:attrNameLst>
                                          <p:attrName>style.visibility</p:attrName>
                                        </p:attrNameLst>
                                      </p:cBhvr>
                                      <p:to>
                                        <p:strVal val="visible"/>
                                      </p:to>
                                    </p:set>
                                    <p:animEffect transition="in" filter="randombar(horizontal)">
                                      <p:cBhvr>
                                        <p:cTn id="88" dur="500"/>
                                        <p:tgtEl>
                                          <p:spTgt spid="89"/>
                                        </p:tgtEl>
                                      </p:cBhvr>
                                    </p:animEffect>
                                  </p:childTnLst>
                                </p:cTn>
                              </p:par>
                              <p:par>
                                <p:cTn id="89" presetID="14" presetClass="entr" presetSubtype="10" fill="hold" nodeType="withEffect">
                                  <p:stCondLst>
                                    <p:cond delay="0"/>
                                  </p:stCondLst>
                                  <p:childTnLst>
                                    <p:set>
                                      <p:cBhvr>
                                        <p:cTn id="90" dur="1" fill="hold">
                                          <p:stCondLst>
                                            <p:cond delay="0"/>
                                          </p:stCondLst>
                                        </p:cTn>
                                        <p:tgtEl>
                                          <p:spTgt spid="92"/>
                                        </p:tgtEl>
                                        <p:attrNameLst>
                                          <p:attrName>style.visibility</p:attrName>
                                        </p:attrNameLst>
                                      </p:cBhvr>
                                      <p:to>
                                        <p:strVal val="visible"/>
                                      </p:to>
                                    </p:set>
                                    <p:animEffect transition="in" filter="randombar(horizontal)">
                                      <p:cBhvr>
                                        <p:cTn id="91" dur="500"/>
                                        <p:tgtEl>
                                          <p:spTgt spid="92"/>
                                        </p:tgtEl>
                                      </p:cBhvr>
                                    </p:animEffect>
                                  </p:childTnLst>
                                </p:cTn>
                              </p:par>
                            </p:childTnLst>
                          </p:cTn>
                        </p:par>
                        <p:par>
                          <p:cTn id="92" fill="hold">
                            <p:stCondLst>
                              <p:cond delay="5200"/>
                            </p:stCondLst>
                            <p:childTnLst>
                              <p:par>
                                <p:cTn id="93" presetID="16" presetClass="entr" presetSubtype="21" fill="hold" grpId="0" nodeType="after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barn(inVertical)">
                                      <p:cBhvr>
                                        <p:cTn id="95" dur="500"/>
                                        <p:tgtEl>
                                          <p:spTgt spid="48"/>
                                        </p:tgtEl>
                                      </p:cBhvr>
                                    </p:animEffect>
                                  </p:childTnLst>
                                </p:cTn>
                              </p:par>
                              <p:par>
                                <p:cTn id="96" presetID="14" presetClass="entr" presetSubtype="10" fill="hold" grpId="0" nodeType="withEffect">
                                  <p:stCondLst>
                                    <p:cond delay="0"/>
                                  </p:stCondLst>
                                  <p:childTnLst>
                                    <p:set>
                                      <p:cBhvr>
                                        <p:cTn id="97" dur="1" fill="hold">
                                          <p:stCondLst>
                                            <p:cond delay="0"/>
                                          </p:stCondLst>
                                        </p:cTn>
                                        <p:tgtEl>
                                          <p:spTgt spid="95"/>
                                        </p:tgtEl>
                                        <p:attrNameLst>
                                          <p:attrName>style.visibility</p:attrName>
                                        </p:attrNameLst>
                                      </p:cBhvr>
                                      <p:to>
                                        <p:strVal val="visible"/>
                                      </p:to>
                                    </p:set>
                                    <p:animEffect transition="in" filter="randombar(horizontal)">
                                      <p:cBhvr>
                                        <p:cTn id="98" dur="500"/>
                                        <p:tgtEl>
                                          <p:spTgt spid="95"/>
                                        </p:tgtEl>
                                      </p:cBhvr>
                                    </p:animEffect>
                                  </p:childTnLst>
                                </p:cTn>
                              </p:par>
                            </p:childTnLst>
                          </p:cTn>
                        </p:par>
                        <p:par>
                          <p:cTn id="99" fill="hold">
                            <p:stCondLst>
                              <p:cond delay="5700"/>
                            </p:stCondLst>
                            <p:childTnLst>
                              <p:par>
                                <p:cTn id="100" presetID="16" presetClass="entr" presetSubtype="21" fill="hold" grpId="0" nodeType="afterEffect">
                                  <p:stCondLst>
                                    <p:cond delay="0"/>
                                  </p:stCondLst>
                                  <p:childTnLst>
                                    <p:set>
                                      <p:cBhvr>
                                        <p:cTn id="101" dur="1" fill="hold">
                                          <p:stCondLst>
                                            <p:cond delay="0"/>
                                          </p:stCondLst>
                                        </p:cTn>
                                        <p:tgtEl>
                                          <p:spTgt spid="96"/>
                                        </p:tgtEl>
                                        <p:attrNameLst>
                                          <p:attrName>style.visibility</p:attrName>
                                        </p:attrNameLst>
                                      </p:cBhvr>
                                      <p:to>
                                        <p:strVal val="visible"/>
                                      </p:to>
                                    </p:set>
                                    <p:animEffect transition="in" filter="barn(inVertical)">
                                      <p:cBhvr>
                                        <p:cTn id="102" dur="500"/>
                                        <p:tgtEl>
                                          <p:spTgt spid="96"/>
                                        </p:tgtEl>
                                      </p:cBhvr>
                                    </p:animEffect>
                                  </p:childTnLst>
                                </p:cTn>
                              </p:par>
                              <p:par>
                                <p:cTn id="103" presetID="14" presetClass="entr" presetSubtype="10" fill="hold" grpId="0" nodeType="with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randombar(horizontal)">
                                      <p:cBhvr>
                                        <p:cTn id="105" dur="500"/>
                                        <p:tgtEl>
                                          <p:spTgt spid="97"/>
                                        </p:tgtEl>
                                      </p:cBhvr>
                                    </p:animEffect>
                                  </p:childTnLst>
                                </p:cTn>
                              </p:par>
                            </p:childTnLst>
                          </p:cTn>
                        </p:par>
                        <p:par>
                          <p:cTn id="106" fill="hold">
                            <p:stCondLst>
                              <p:cond delay="6200"/>
                            </p:stCondLst>
                            <p:childTnLst>
                              <p:par>
                                <p:cTn id="107" presetID="16" presetClass="entr" presetSubtype="21" fill="hold" grpId="0" nodeType="afterEffect">
                                  <p:stCondLst>
                                    <p:cond delay="0"/>
                                  </p:stCondLst>
                                  <p:childTnLst>
                                    <p:set>
                                      <p:cBhvr>
                                        <p:cTn id="108" dur="1" fill="hold">
                                          <p:stCondLst>
                                            <p:cond delay="0"/>
                                          </p:stCondLst>
                                        </p:cTn>
                                        <p:tgtEl>
                                          <p:spTgt spid="98"/>
                                        </p:tgtEl>
                                        <p:attrNameLst>
                                          <p:attrName>style.visibility</p:attrName>
                                        </p:attrNameLst>
                                      </p:cBhvr>
                                      <p:to>
                                        <p:strVal val="visible"/>
                                      </p:to>
                                    </p:set>
                                    <p:animEffect transition="in" filter="barn(inVertical)">
                                      <p:cBhvr>
                                        <p:cTn id="109" dur="500"/>
                                        <p:tgtEl>
                                          <p:spTgt spid="98"/>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99"/>
                                        </p:tgtEl>
                                        <p:attrNameLst>
                                          <p:attrName>style.visibility</p:attrName>
                                        </p:attrNameLst>
                                      </p:cBhvr>
                                      <p:to>
                                        <p:strVal val="visible"/>
                                      </p:to>
                                    </p:set>
                                    <p:animEffect transition="in" filter="randombar(horizontal)">
                                      <p:cBhvr>
                                        <p:cTn id="112" dur="500"/>
                                        <p:tgtEl>
                                          <p:spTgt spid="99"/>
                                        </p:tgtEl>
                                      </p:cBhvr>
                                    </p:animEffect>
                                  </p:childTnLst>
                                </p:cTn>
                              </p:par>
                            </p:childTnLst>
                          </p:cTn>
                        </p:par>
                        <p:par>
                          <p:cTn id="113" fill="hold">
                            <p:stCondLst>
                              <p:cond delay="6700"/>
                            </p:stCondLst>
                            <p:childTnLst>
                              <p:par>
                                <p:cTn id="114" presetID="16" presetClass="entr" presetSubtype="21" fill="hold" grpId="0" nodeType="afterEffect">
                                  <p:stCondLst>
                                    <p:cond delay="0"/>
                                  </p:stCondLst>
                                  <p:childTnLst>
                                    <p:set>
                                      <p:cBhvr>
                                        <p:cTn id="115" dur="1" fill="hold">
                                          <p:stCondLst>
                                            <p:cond delay="0"/>
                                          </p:stCondLst>
                                        </p:cTn>
                                        <p:tgtEl>
                                          <p:spTgt spid="100"/>
                                        </p:tgtEl>
                                        <p:attrNameLst>
                                          <p:attrName>style.visibility</p:attrName>
                                        </p:attrNameLst>
                                      </p:cBhvr>
                                      <p:to>
                                        <p:strVal val="visible"/>
                                      </p:to>
                                    </p:set>
                                    <p:animEffect transition="in" filter="barn(inVertical)">
                                      <p:cBhvr>
                                        <p:cTn id="116" dur="500"/>
                                        <p:tgtEl>
                                          <p:spTgt spid="100"/>
                                        </p:tgtEl>
                                      </p:cBhvr>
                                    </p:animEffect>
                                  </p:childTnLst>
                                </p:cTn>
                              </p:par>
                              <p:par>
                                <p:cTn id="117" presetID="14" presetClass="entr" presetSubtype="10" fill="hold" grpId="0" nodeType="withEffect">
                                  <p:stCondLst>
                                    <p:cond delay="0"/>
                                  </p:stCondLst>
                                  <p:childTnLst>
                                    <p:set>
                                      <p:cBhvr>
                                        <p:cTn id="118" dur="1" fill="hold">
                                          <p:stCondLst>
                                            <p:cond delay="0"/>
                                          </p:stCondLst>
                                        </p:cTn>
                                        <p:tgtEl>
                                          <p:spTgt spid="101"/>
                                        </p:tgtEl>
                                        <p:attrNameLst>
                                          <p:attrName>style.visibility</p:attrName>
                                        </p:attrNameLst>
                                      </p:cBhvr>
                                      <p:to>
                                        <p:strVal val="visible"/>
                                      </p:to>
                                    </p:set>
                                    <p:animEffect transition="in" filter="randombar(horizontal)">
                                      <p:cBhvr>
                                        <p:cTn id="119" dur="500"/>
                                        <p:tgtEl>
                                          <p:spTgt spid="101"/>
                                        </p:tgtEl>
                                      </p:cBhvr>
                                    </p:animEffect>
                                  </p:childTnLst>
                                </p:cTn>
                              </p:par>
                            </p:childTnLst>
                          </p:cTn>
                        </p:par>
                        <p:par>
                          <p:cTn id="120" fill="hold">
                            <p:stCondLst>
                              <p:cond delay="7200"/>
                            </p:stCondLst>
                            <p:childTnLst>
                              <p:par>
                                <p:cTn id="121" presetID="16" presetClass="entr" presetSubtype="21" fill="hold" grpId="0" nodeType="afterEffect">
                                  <p:stCondLst>
                                    <p:cond delay="0"/>
                                  </p:stCondLst>
                                  <p:childTnLst>
                                    <p:set>
                                      <p:cBhvr>
                                        <p:cTn id="122" dur="1" fill="hold">
                                          <p:stCondLst>
                                            <p:cond delay="0"/>
                                          </p:stCondLst>
                                        </p:cTn>
                                        <p:tgtEl>
                                          <p:spTgt spid="102"/>
                                        </p:tgtEl>
                                        <p:attrNameLst>
                                          <p:attrName>style.visibility</p:attrName>
                                        </p:attrNameLst>
                                      </p:cBhvr>
                                      <p:to>
                                        <p:strVal val="visible"/>
                                      </p:to>
                                    </p:set>
                                    <p:animEffect transition="in" filter="barn(inVertical)">
                                      <p:cBhvr>
                                        <p:cTn id="123" dur="500"/>
                                        <p:tgtEl>
                                          <p:spTgt spid="102"/>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103"/>
                                        </p:tgtEl>
                                        <p:attrNameLst>
                                          <p:attrName>style.visibility</p:attrName>
                                        </p:attrNameLst>
                                      </p:cBhvr>
                                      <p:to>
                                        <p:strVal val="visible"/>
                                      </p:to>
                                    </p:set>
                                    <p:animEffect transition="in" filter="randombar(horizontal)">
                                      <p:cBhvr>
                                        <p:cTn id="126" dur="500"/>
                                        <p:tgtEl>
                                          <p:spTgt spid="103"/>
                                        </p:tgtEl>
                                      </p:cBhvr>
                                    </p:animEffect>
                                  </p:childTnLst>
                                </p:cTn>
                              </p:par>
                            </p:childTnLst>
                          </p:cTn>
                        </p:par>
                        <p:par>
                          <p:cTn id="127" fill="hold">
                            <p:stCondLst>
                              <p:cond delay="7700"/>
                            </p:stCondLst>
                            <p:childTnLst>
                              <p:par>
                                <p:cTn id="128" presetID="16" presetClass="entr" presetSubtype="21" fill="hold" grpId="0" nodeType="afterEffect">
                                  <p:stCondLst>
                                    <p:cond delay="0"/>
                                  </p:stCondLst>
                                  <p:childTnLst>
                                    <p:set>
                                      <p:cBhvr>
                                        <p:cTn id="129" dur="1" fill="hold">
                                          <p:stCondLst>
                                            <p:cond delay="0"/>
                                          </p:stCondLst>
                                        </p:cTn>
                                        <p:tgtEl>
                                          <p:spTgt spid="104"/>
                                        </p:tgtEl>
                                        <p:attrNameLst>
                                          <p:attrName>style.visibility</p:attrName>
                                        </p:attrNameLst>
                                      </p:cBhvr>
                                      <p:to>
                                        <p:strVal val="visible"/>
                                      </p:to>
                                    </p:set>
                                    <p:animEffect transition="in" filter="barn(inVertical)">
                                      <p:cBhvr>
                                        <p:cTn id="130" dur="500"/>
                                        <p:tgtEl>
                                          <p:spTgt spid="104"/>
                                        </p:tgtEl>
                                      </p:cBhvr>
                                    </p:animEffect>
                                  </p:childTnLst>
                                </p:cTn>
                              </p:par>
                              <p:par>
                                <p:cTn id="131" presetID="14" presetClass="entr" presetSubtype="10" fill="hold" grpId="0" nodeType="withEffect">
                                  <p:stCondLst>
                                    <p:cond delay="0"/>
                                  </p:stCondLst>
                                  <p:childTnLst>
                                    <p:set>
                                      <p:cBhvr>
                                        <p:cTn id="132" dur="1" fill="hold">
                                          <p:stCondLst>
                                            <p:cond delay="0"/>
                                          </p:stCondLst>
                                        </p:cTn>
                                        <p:tgtEl>
                                          <p:spTgt spid="105"/>
                                        </p:tgtEl>
                                        <p:attrNameLst>
                                          <p:attrName>style.visibility</p:attrName>
                                        </p:attrNameLst>
                                      </p:cBhvr>
                                      <p:to>
                                        <p:strVal val="visible"/>
                                      </p:to>
                                    </p:set>
                                    <p:animEffect transition="in" filter="randombar(horizontal)">
                                      <p:cBhvr>
                                        <p:cTn id="133" dur="500"/>
                                        <p:tgtEl>
                                          <p:spTgt spid="105"/>
                                        </p:tgtEl>
                                      </p:cBhvr>
                                    </p:animEffect>
                                  </p:childTnLst>
                                </p:cTn>
                              </p:par>
                            </p:childTnLst>
                          </p:cTn>
                        </p:par>
                        <p:par>
                          <p:cTn id="134" fill="hold">
                            <p:stCondLst>
                              <p:cond delay="8200"/>
                            </p:stCondLst>
                            <p:childTnLst>
                              <p:par>
                                <p:cTn id="135" presetID="16" presetClass="entr" presetSubtype="21" fill="hold" grpId="0" nodeType="afterEffect">
                                  <p:stCondLst>
                                    <p:cond delay="0"/>
                                  </p:stCondLst>
                                  <p:childTnLst>
                                    <p:set>
                                      <p:cBhvr>
                                        <p:cTn id="136" dur="1" fill="hold">
                                          <p:stCondLst>
                                            <p:cond delay="0"/>
                                          </p:stCondLst>
                                        </p:cTn>
                                        <p:tgtEl>
                                          <p:spTgt spid="106"/>
                                        </p:tgtEl>
                                        <p:attrNameLst>
                                          <p:attrName>style.visibility</p:attrName>
                                        </p:attrNameLst>
                                      </p:cBhvr>
                                      <p:to>
                                        <p:strVal val="visible"/>
                                      </p:to>
                                    </p:set>
                                    <p:animEffect transition="in" filter="barn(inVertical)">
                                      <p:cBhvr>
                                        <p:cTn id="137" dur="500"/>
                                        <p:tgtEl>
                                          <p:spTgt spid="106"/>
                                        </p:tgtEl>
                                      </p:cBhvr>
                                    </p:animEffect>
                                  </p:childTnLst>
                                </p:cTn>
                              </p:par>
                              <p:par>
                                <p:cTn id="138" presetID="14" presetClass="entr" presetSubtype="10" fill="hold" grpId="0" nodeType="withEffect">
                                  <p:stCondLst>
                                    <p:cond delay="0"/>
                                  </p:stCondLst>
                                  <p:childTnLst>
                                    <p:set>
                                      <p:cBhvr>
                                        <p:cTn id="139" dur="1" fill="hold">
                                          <p:stCondLst>
                                            <p:cond delay="0"/>
                                          </p:stCondLst>
                                        </p:cTn>
                                        <p:tgtEl>
                                          <p:spTgt spid="107"/>
                                        </p:tgtEl>
                                        <p:attrNameLst>
                                          <p:attrName>style.visibility</p:attrName>
                                        </p:attrNameLst>
                                      </p:cBhvr>
                                      <p:to>
                                        <p:strVal val="visible"/>
                                      </p:to>
                                    </p:set>
                                    <p:animEffect transition="in" filter="randombar(horizontal)">
                                      <p:cBhvr>
                                        <p:cTn id="140" dur="500"/>
                                        <p:tgtEl>
                                          <p:spTgt spid="107"/>
                                        </p:tgtEl>
                                      </p:cBhvr>
                                    </p:animEffect>
                                  </p:childTnLst>
                                </p:cTn>
                              </p:par>
                            </p:childTnLst>
                          </p:cTn>
                        </p:par>
                        <p:par>
                          <p:cTn id="141" fill="hold">
                            <p:stCondLst>
                              <p:cond delay="8700"/>
                            </p:stCondLst>
                            <p:childTnLst>
                              <p:par>
                                <p:cTn id="142" presetID="16" presetClass="entr" presetSubtype="21" fill="hold" grpId="0" nodeType="afterEffect">
                                  <p:stCondLst>
                                    <p:cond delay="0"/>
                                  </p:stCondLst>
                                  <p:childTnLst>
                                    <p:set>
                                      <p:cBhvr>
                                        <p:cTn id="143" dur="1" fill="hold">
                                          <p:stCondLst>
                                            <p:cond delay="0"/>
                                          </p:stCondLst>
                                        </p:cTn>
                                        <p:tgtEl>
                                          <p:spTgt spid="108"/>
                                        </p:tgtEl>
                                        <p:attrNameLst>
                                          <p:attrName>style.visibility</p:attrName>
                                        </p:attrNameLst>
                                      </p:cBhvr>
                                      <p:to>
                                        <p:strVal val="visible"/>
                                      </p:to>
                                    </p:set>
                                    <p:animEffect transition="in" filter="barn(inVertical)">
                                      <p:cBhvr>
                                        <p:cTn id="144" dur="500"/>
                                        <p:tgtEl>
                                          <p:spTgt spid="108"/>
                                        </p:tgtEl>
                                      </p:cBhvr>
                                    </p:animEffect>
                                  </p:childTnLst>
                                </p:cTn>
                              </p:par>
                              <p:par>
                                <p:cTn id="145" presetID="14" presetClass="entr" presetSubtype="10" fill="hold" grpId="0" nodeType="withEffect">
                                  <p:stCondLst>
                                    <p:cond delay="0"/>
                                  </p:stCondLst>
                                  <p:childTnLst>
                                    <p:set>
                                      <p:cBhvr>
                                        <p:cTn id="146" dur="1" fill="hold">
                                          <p:stCondLst>
                                            <p:cond delay="0"/>
                                          </p:stCondLst>
                                        </p:cTn>
                                        <p:tgtEl>
                                          <p:spTgt spid="109"/>
                                        </p:tgtEl>
                                        <p:attrNameLst>
                                          <p:attrName>style.visibility</p:attrName>
                                        </p:attrNameLst>
                                      </p:cBhvr>
                                      <p:to>
                                        <p:strVal val="visible"/>
                                      </p:to>
                                    </p:set>
                                    <p:animEffect transition="in" filter="randombar(horizontal)">
                                      <p:cBhvr>
                                        <p:cTn id="14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8" grpId="0" animBg="1"/>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研究思路及过程</a:t>
            </a:r>
          </a:p>
        </p:txBody>
      </p:sp>
      <p:cxnSp>
        <p:nvCxnSpPr>
          <p:cNvPr id="4" name="直接连接符 72"/>
          <p:cNvCxnSpPr>
            <a:cxnSpLocks noChangeShapeType="1"/>
          </p:cNvCxnSpPr>
          <p:nvPr/>
        </p:nvCxnSpPr>
        <p:spPr bwMode="auto">
          <a:xfrm>
            <a:off x="6908676" y="1945942"/>
            <a:ext cx="559718" cy="184693"/>
          </a:xfrm>
          <a:prstGeom prst="line">
            <a:avLst/>
          </a:prstGeom>
          <a:noFill/>
          <a:ln w="28575">
            <a:solidFill>
              <a:schemeClr val="accent3">
                <a:lumMod val="50000"/>
              </a:schemeClr>
            </a:solidFill>
            <a:miter lim="800000"/>
          </a:ln>
          <a:extLst>
            <a:ext uri="{909E8E84-426E-40DD-AFC4-6F175D3DCCD1}">
              <a14:hiddenFill xmlns:a14="http://schemas.microsoft.com/office/drawing/2010/main">
                <a:noFill/>
              </a14:hiddenFill>
            </a:ext>
          </a:extLst>
        </p:spPr>
      </p:cxnSp>
      <p:cxnSp>
        <p:nvCxnSpPr>
          <p:cNvPr id="5" name="直接连接符 20"/>
          <p:cNvCxnSpPr>
            <a:cxnSpLocks noChangeShapeType="1"/>
          </p:cNvCxnSpPr>
          <p:nvPr/>
        </p:nvCxnSpPr>
        <p:spPr bwMode="auto">
          <a:xfrm flipV="1">
            <a:off x="4915214" y="2283260"/>
            <a:ext cx="683924" cy="622217"/>
          </a:xfrm>
          <a:prstGeom prst="line">
            <a:avLst/>
          </a:prstGeom>
          <a:noFill/>
          <a:ln w="28575">
            <a:solidFill>
              <a:schemeClr val="accent3">
                <a:lumMod val="50000"/>
              </a:schemeClr>
            </a:solidFill>
            <a:miter lim="800000"/>
          </a:ln>
          <a:extLst>
            <a:ext uri="{909E8E84-426E-40DD-AFC4-6F175D3DCCD1}">
              <a14:hiddenFill xmlns:a14="http://schemas.microsoft.com/office/drawing/2010/main">
                <a:noFill/>
              </a14:hiddenFill>
            </a:ext>
          </a:extLst>
        </p:spPr>
      </p:cxnSp>
      <p:grpSp>
        <p:nvGrpSpPr>
          <p:cNvPr id="8" name="组合 7"/>
          <p:cNvGrpSpPr/>
          <p:nvPr/>
        </p:nvGrpSpPr>
        <p:grpSpPr>
          <a:xfrm>
            <a:off x="5364309" y="867739"/>
            <a:ext cx="1656509" cy="1656509"/>
            <a:chOff x="5252030" y="2008764"/>
            <a:chExt cx="809336" cy="809336"/>
          </a:xfrm>
          <a:solidFill>
            <a:schemeClr val="accent1"/>
          </a:solidFill>
        </p:grpSpPr>
        <p:sp>
          <p:nvSpPr>
            <p:cNvPr id="9" name="椭圆 8"/>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0" name="椭圆 9"/>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3366390" y="3924072"/>
            <a:ext cx="515519" cy="515519"/>
            <a:chOff x="5252030" y="2008764"/>
            <a:chExt cx="809336" cy="809336"/>
          </a:xfrm>
          <a:solidFill>
            <a:schemeClr val="accent2"/>
          </a:solidFill>
        </p:grpSpPr>
        <p:sp>
          <p:nvSpPr>
            <p:cNvPr id="12" name="椭圆 11"/>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3" name="椭圆 12"/>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252257" y="1467966"/>
            <a:ext cx="1244798" cy="1244798"/>
            <a:chOff x="5252030" y="2008764"/>
            <a:chExt cx="809336" cy="809336"/>
          </a:xfrm>
          <a:solidFill>
            <a:schemeClr val="accent1"/>
          </a:solidFill>
        </p:grpSpPr>
        <p:sp>
          <p:nvSpPr>
            <p:cNvPr id="15" name="椭圆 14"/>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6" name="椭圆 15"/>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7" name="直接连接符 16"/>
          <p:cNvCxnSpPr>
            <a:cxnSpLocks noChangeShapeType="1"/>
          </p:cNvCxnSpPr>
          <p:nvPr/>
        </p:nvCxnSpPr>
        <p:spPr bwMode="auto">
          <a:xfrm flipV="1">
            <a:off x="2017615" y="2550772"/>
            <a:ext cx="413953" cy="322088"/>
          </a:xfrm>
          <a:prstGeom prst="line">
            <a:avLst/>
          </a:prstGeom>
          <a:noFill/>
          <a:ln w="28575">
            <a:solidFill>
              <a:schemeClr val="accent3">
                <a:lumMod val="50000"/>
              </a:schemeClr>
            </a:solidFill>
            <a:miter lim="800000"/>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a:off x="3407040" y="2413506"/>
            <a:ext cx="681323" cy="491172"/>
          </a:xfrm>
          <a:prstGeom prst="line">
            <a:avLst/>
          </a:prstGeom>
          <a:noFill/>
          <a:ln w="28575">
            <a:solidFill>
              <a:schemeClr val="accent3">
                <a:lumMod val="50000"/>
              </a:schemeClr>
            </a:solidFill>
            <a:miter lim="800000"/>
          </a:ln>
          <a:extLst>
            <a:ext uri="{909E8E84-426E-40DD-AFC4-6F175D3DCCD1}">
              <a14:hiddenFill xmlns:a14="http://schemas.microsoft.com/office/drawing/2010/main">
                <a:noFill/>
              </a14:hiddenFill>
            </a:ext>
          </a:extLst>
        </p:spPr>
      </p:cxnSp>
      <p:cxnSp>
        <p:nvCxnSpPr>
          <p:cNvPr id="19" name="直接连接符 23"/>
          <p:cNvCxnSpPr>
            <a:cxnSpLocks noChangeShapeType="1"/>
            <a:endCxn id="29" idx="1"/>
          </p:cNvCxnSpPr>
          <p:nvPr/>
        </p:nvCxnSpPr>
        <p:spPr bwMode="auto">
          <a:xfrm>
            <a:off x="1044841" y="2659079"/>
            <a:ext cx="363984" cy="242094"/>
          </a:xfrm>
          <a:prstGeom prst="line">
            <a:avLst/>
          </a:prstGeom>
          <a:noFill/>
          <a:ln w="28575">
            <a:solidFill>
              <a:schemeClr val="accent3">
                <a:lumMod val="50000"/>
              </a:schemeClr>
            </a:solidFill>
            <a:miter lim="800000"/>
          </a:ln>
          <a:extLst>
            <a:ext uri="{909E8E84-426E-40DD-AFC4-6F175D3DCCD1}">
              <a14:hiddenFill xmlns:a14="http://schemas.microsoft.com/office/drawing/2010/main">
                <a:noFill/>
              </a14:hiddenFill>
            </a:ext>
          </a:extLst>
        </p:spPr>
      </p:cxnSp>
      <p:cxnSp>
        <p:nvCxnSpPr>
          <p:cNvPr id="20" name="直接连接符 43"/>
          <p:cNvCxnSpPr>
            <a:cxnSpLocks noChangeShapeType="1"/>
          </p:cNvCxnSpPr>
          <p:nvPr/>
        </p:nvCxnSpPr>
        <p:spPr bwMode="auto">
          <a:xfrm flipV="1">
            <a:off x="3786841" y="3733236"/>
            <a:ext cx="301521" cy="278300"/>
          </a:xfrm>
          <a:prstGeom prst="line">
            <a:avLst/>
          </a:prstGeom>
          <a:noFill/>
          <a:ln w="28575">
            <a:solidFill>
              <a:schemeClr val="accent3">
                <a:lumMod val="50000"/>
              </a:schemeClr>
            </a:solidFill>
            <a:miter lim="800000"/>
          </a:ln>
          <a:extLst>
            <a:ext uri="{909E8E84-426E-40DD-AFC4-6F175D3DCCD1}">
              <a14:hiddenFill xmlns:a14="http://schemas.microsoft.com/office/drawing/2010/main">
                <a:noFill/>
              </a14:hiddenFill>
            </a:ext>
          </a:extLst>
        </p:spPr>
      </p:cxnSp>
      <p:grpSp>
        <p:nvGrpSpPr>
          <p:cNvPr id="21" name="组合 20"/>
          <p:cNvGrpSpPr/>
          <p:nvPr/>
        </p:nvGrpSpPr>
        <p:grpSpPr>
          <a:xfrm>
            <a:off x="7327456" y="1912164"/>
            <a:ext cx="630230" cy="630230"/>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23" name="椭圆 2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grpSp>
      <p:grpSp>
        <p:nvGrpSpPr>
          <p:cNvPr id="24" name="组合 23"/>
          <p:cNvGrpSpPr/>
          <p:nvPr/>
        </p:nvGrpSpPr>
        <p:grpSpPr>
          <a:xfrm>
            <a:off x="3888910" y="2693370"/>
            <a:ext cx="1226559" cy="122655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椭圆 2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1268453" y="2760801"/>
            <a:ext cx="867139" cy="867139"/>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椭圆 2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37"/>
          <p:cNvSpPr>
            <a:spLocks noChangeArrowheads="1"/>
          </p:cNvSpPr>
          <p:nvPr/>
        </p:nvSpPr>
        <p:spPr bwMode="auto">
          <a:xfrm>
            <a:off x="5843544" y="1308125"/>
            <a:ext cx="7489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sz="2200" dirty="0">
                <a:solidFill>
                  <a:schemeClr val="bg1">
                    <a:lumMod val="95000"/>
                  </a:schemeClr>
                </a:solidFill>
                <a:sym typeface="微软雅黑" panose="020B0503020204020204" pitchFamily="34" charset="-122"/>
              </a:rPr>
              <a:t>输入</a:t>
            </a:r>
          </a:p>
          <a:p>
            <a:pPr algn="ctr">
              <a:spcBef>
                <a:spcPct val="0"/>
              </a:spcBef>
              <a:buNone/>
            </a:pPr>
            <a:r>
              <a:rPr lang="zh-CN" altLang="en-US" sz="2200" dirty="0">
                <a:solidFill>
                  <a:schemeClr val="bg1">
                    <a:lumMod val="95000"/>
                  </a:schemeClr>
                </a:solidFill>
                <a:sym typeface="微软雅黑" panose="020B0503020204020204" pitchFamily="34" charset="-122"/>
              </a:rPr>
              <a:t>标题</a:t>
            </a:r>
          </a:p>
        </p:txBody>
      </p:sp>
      <p:sp>
        <p:nvSpPr>
          <p:cNvPr id="31" name="文本框 37"/>
          <p:cNvSpPr>
            <a:spLocks noChangeArrowheads="1"/>
          </p:cNvSpPr>
          <p:nvPr/>
        </p:nvSpPr>
        <p:spPr bwMode="auto">
          <a:xfrm>
            <a:off x="4166200" y="3000658"/>
            <a:ext cx="67197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sz="1900" dirty="0">
                <a:solidFill>
                  <a:schemeClr val="accent3">
                    <a:lumMod val="50000"/>
                  </a:schemeClr>
                </a:solidFill>
                <a:sym typeface="微软雅黑" panose="020B0503020204020204" pitchFamily="34" charset="-122"/>
              </a:rPr>
              <a:t>输入</a:t>
            </a:r>
          </a:p>
          <a:p>
            <a:pPr algn="ctr">
              <a:spcBef>
                <a:spcPct val="0"/>
              </a:spcBef>
              <a:buNone/>
            </a:pPr>
            <a:r>
              <a:rPr lang="zh-CN" altLang="en-US" sz="1900" dirty="0">
                <a:solidFill>
                  <a:schemeClr val="accent3">
                    <a:lumMod val="50000"/>
                  </a:schemeClr>
                </a:solidFill>
                <a:sym typeface="微软雅黑" panose="020B0503020204020204" pitchFamily="34" charset="-122"/>
              </a:rPr>
              <a:t>标题</a:t>
            </a:r>
          </a:p>
        </p:txBody>
      </p:sp>
      <p:sp>
        <p:nvSpPr>
          <p:cNvPr id="32" name="文本框 37"/>
          <p:cNvSpPr>
            <a:spLocks noChangeArrowheads="1"/>
          </p:cNvSpPr>
          <p:nvPr/>
        </p:nvSpPr>
        <p:spPr bwMode="auto">
          <a:xfrm>
            <a:off x="2535704" y="1792081"/>
            <a:ext cx="67197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900" b="0" dirty="0" smtClean="0">
                <a:solidFill>
                  <a:schemeClr val="bg1">
                    <a:lumMod val="95000"/>
                  </a:schemeClr>
                </a:solidFill>
                <a:sym typeface="微软雅黑" panose="020B0503020204020204" pitchFamily="34" charset="-122"/>
              </a:rPr>
              <a:t>输入</a:t>
            </a:r>
            <a:endParaRPr lang="en-US" altLang="zh-CN" sz="1900" b="0" dirty="0" smtClean="0">
              <a:solidFill>
                <a:schemeClr val="bg1">
                  <a:lumMod val="95000"/>
                </a:schemeClr>
              </a:solidFill>
              <a:sym typeface="微软雅黑" panose="020B0503020204020204" pitchFamily="34" charset="-122"/>
            </a:endParaRPr>
          </a:p>
          <a:p>
            <a:pPr algn="ctr" eaLnBrk="1" hangingPunct="1">
              <a:spcBef>
                <a:spcPct val="0"/>
              </a:spcBef>
              <a:buFont typeface="Arial" panose="020B0604020202020204" pitchFamily="34" charset="0"/>
              <a:buNone/>
            </a:pPr>
            <a:r>
              <a:rPr lang="zh-CN" altLang="en-US" sz="1900" dirty="0">
                <a:solidFill>
                  <a:schemeClr val="bg1">
                    <a:lumMod val="95000"/>
                  </a:schemeClr>
                </a:solidFill>
                <a:sym typeface="微软雅黑" panose="020B0503020204020204" pitchFamily="34" charset="-122"/>
              </a:rPr>
              <a:t>标题</a:t>
            </a:r>
            <a:endParaRPr lang="zh-CN" altLang="en-US" sz="1900" b="0" dirty="0">
              <a:solidFill>
                <a:schemeClr val="bg1">
                  <a:lumMod val="95000"/>
                </a:schemeClr>
              </a:solidFill>
              <a:sym typeface="微软雅黑" panose="020B0503020204020204" pitchFamily="34" charset="-122"/>
            </a:endParaRPr>
          </a:p>
        </p:txBody>
      </p:sp>
      <p:sp>
        <p:nvSpPr>
          <p:cNvPr id="33" name="文本框 37"/>
          <p:cNvSpPr>
            <a:spLocks noChangeArrowheads="1"/>
          </p:cNvSpPr>
          <p:nvPr/>
        </p:nvSpPr>
        <p:spPr bwMode="auto">
          <a:xfrm>
            <a:off x="1455801" y="298750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sz="1200" dirty="0">
                <a:solidFill>
                  <a:schemeClr val="accent3">
                    <a:lumMod val="50000"/>
                  </a:schemeClr>
                </a:solidFill>
                <a:sym typeface="微软雅黑" panose="020B0503020204020204" pitchFamily="34" charset="-122"/>
              </a:rPr>
              <a:t>输入</a:t>
            </a:r>
          </a:p>
          <a:p>
            <a:pPr algn="ctr">
              <a:spcBef>
                <a:spcPct val="0"/>
              </a:spcBef>
              <a:buNone/>
            </a:pPr>
            <a:r>
              <a:rPr lang="zh-CN" altLang="en-US" sz="1200" dirty="0">
                <a:solidFill>
                  <a:schemeClr val="accent3">
                    <a:lumMod val="50000"/>
                  </a:schemeClr>
                </a:solidFill>
                <a:sym typeface="微软雅黑" panose="020B0503020204020204" pitchFamily="34" charset="-122"/>
              </a:rPr>
              <a:t>标题</a:t>
            </a:r>
          </a:p>
        </p:txBody>
      </p:sp>
      <p:sp>
        <p:nvSpPr>
          <p:cNvPr id="34" name="矩形 76"/>
          <p:cNvSpPr>
            <a:spLocks noChangeArrowheads="1"/>
          </p:cNvSpPr>
          <p:nvPr/>
        </p:nvSpPr>
        <p:spPr bwMode="auto">
          <a:xfrm>
            <a:off x="959142" y="3715984"/>
            <a:ext cx="1366485" cy="25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409" tIns="38705" rIns="77409" bIns="3870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ts val="1355"/>
              </a:lnSpc>
              <a:spcBef>
                <a:spcPct val="0"/>
              </a:spcBef>
              <a:buNone/>
            </a:pPr>
            <a:r>
              <a:rPr lang="zh-CN" altLang="en-US" sz="900" dirty="0">
                <a:solidFill>
                  <a:schemeClr val="tx1">
                    <a:lumMod val="65000"/>
                    <a:lumOff val="35000"/>
                  </a:schemeClr>
                </a:solidFill>
                <a:sym typeface="微软雅黑" panose="020B0503020204020204" pitchFamily="34" charset="-122"/>
              </a:rPr>
              <a:t>点击添加描述总结</a:t>
            </a:r>
            <a:r>
              <a:rPr lang="en-US" altLang="zh-CN" sz="900" dirty="0">
                <a:solidFill>
                  <a:schemeClr val="tx1">
                    <a:lumMod val="65000"/>
                    <a:lumOff val="35000"/>
                  </a:schemeClr>
                </a:solidFill>
                <a:sym typeface="微软雅黑" panose="020B0503020204020204" pitchFamily="34" charset="-122"/>
              </a:rPr>
              <a:t> </a:t>
            </a:r>
            <a:endParaRPr lang="zh-CN" altLang="en-US" sz="900" dirty="0">
              <a:solidFill>
                <a:schemeClr val="tx1">
                  <a:lumMod val="65000"/>
                  <a:lumOff val="35000"/>
                </a:schemeClr>
              </a:solidFill>
              <a:sym typeface="微软雅黑" panose="020B0503020204020204" pitchFamily="34" charset="-122"/>
            </a:endParaRPr>
          </a:p>
        </p:txBody>
      </p:sp>
      <p:sp>
        <p:nvSpPr>
          <p:cNvPr id="35" name="矩形 80"/>
          <p:cNvSpPr>
            <a:spLocks noChangeArrowheads="1"/>
          </p:cNvSpPr>
          <p:nvPr/>
        </p:nvSpPr>
        <p:spPr bwMode="auto">
          <a:xfrm>
            <a:off x="2145016" y="2817540"/>
            <a:ext cx="1366485" cy="25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409" tIns="38705" rIns="77409" bIns="3870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ts val="1355"/>
              </a:lnSpc>
              <a:spcBef>
                <a:spcPct val="0"/>
              </a:spcBef>
              <a:buNone/>
            </a:pPr>
            <a:r>
              <a:rPr lang="zh-CN" altLang="en-US" sz="900" dirty="0">
                <a:solidFill>
                  <a:schemeClr val="tx1">
                    <a:lumMod val="65000"/>
                    <a:lumOff val="35000"/>
                  </a:schemeClr>
                </a:solidFill>
                <a:sym typeface="微软雅黑" panose="020B0503020204020204" pitchFamily="34" charset="-122"/>
              </a:rPr>
              <a:t>点击添加描述总结</a:t>
            </a:r>
            <a:r>
              <a:rPr lang="en-US" altLang="zh-CN" sz="900" dirty="0">
                <a:solidFill>
                  <a:schemeClr val="tx1">
                    <a:lumMod val="65000"/>
                    <a:lumOff val="35000"/>
                  </a:schemeClr>
                </a:solidFill>
                <a:sym typeface="微软雅黑" panose="020B0503020204020204" pitchFamily="34" charset="-122"/>
              </a:rPr>
              <a:t> </a:t>
            </a:r>
            <a:endParaRPr lang="zh-CN" altLang="en-US" sz="900" dirty="0">
              <a:solidFill>
                <a:schemeClr val="tx1">
                  <a:lumMod val="65000"/>
                  <a:lumOff val="35000"/>
                </a:schemeClr>
              </a:solidFill>
              <a:sym typeface="微软雅黑" panose="020B0503020204020204" pitchFamily="34" charset="-122"/>
            </a:endParaRPr>
          </a:p>
        </p:txBody>
      </p:sp>
      <p:sp>
        <p:nvSpPr>
          <p:cNvPr id="36" name="矩形 81"/>
          <p:cNvSpPr>
            <a:spLocks noChangeArrowheads="1"/>
          </p:cNvSpPr>
          <p:nvPr/>
        </p:nvSpPr>
        <p:spPr bwMode="auto">
          <a:xfrm>
            <a:off x="3848923" y="3959867"/>
            <a:ext cx="1366485" cy="25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409" tIns="38705" rIns="77409" bIns="3870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ts val="1355"/>
              </a:lnSpc>
              <a:spcBef>
                <a:spcPct val="0"/>
              </a:spcBef>
              <a:buNone/>
            </a:pPr>
            <a:r>
              <a:rPr lang="zh-CN" altLang="en-US" sz="900" dirty="0">
                <a:solidFill>
                  <a:schemeClr val="tx1">
                    <a:lumMod val="65000"/>
                    <a:lumOff val="35000"/>
                  </a:schemeClr>
                </a:solidFill>
                <a:sym typeface="微软雅黑" panose="020B0503020204020204" pitchFamily="34" charset="-122"/>
              </a:rPr>
              <a:t>点击添加描述总结</a:t>
            </a:r>
            <a:r>
              <a:rPr lang="en-US" altLang="zh-CN" sz="900" dirty="0">
                <a:solidFill>
                  <a:schemeClr val="tx1">
                    <a:lumMod val="65000"/>
                    <a:lumOff val="35000"/>
                  </a:schemeClr>
                </a:solidFill>
                <a:sym typeface="微软雅黑" panose="020B0503020204020204" pitchFamily="34" charset="-122"/>
              </a:rPr>
              <a:t> </a:t>
            </a:r>
            <a:endParaRPr lang="zh-CN" altLang="en-US" sz="900" dirty="0">
              <a:solidFill>
                <a:schemeClr val="tx1">
                  <a:lumMod val="65000"/>
                  <a:lumOff val="35000"/>
                </a:schemeClr>
              </a:solidFill>
              <a:sym typeface="微软雅黑" panose="020B0503020204020204" pitchFamily="34" charset="-122"/>
            </a:endParaRPr>
          </a:p>
        </p:txBody>
      </p:sp>
      <p:sp>
        <p:nvSpPr>
          <p:cNvPr id="37" name="矩形 82"/>
          <p:cNvSpPr>
            <a:spLocks noChangeArrowheads="1"/>
          </p:cNvSpPr>
          <p:nvPr/>
        </p:nvSpPr>
        <p:spPr bwMode="auto">
          <a:xfrm>
            <a:off x="5482823" y="2650746"/>
            <a:ext cx="1366485" cy="25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409" tIns="38705" rIns="77409" bIns="3870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ts val="1355"/>
              </a:lnSpc>
              <a:spcBef>
                <a:spcPct val="0"/>
              </a:spcBef>
              <a:buNone/>
            </a:pPr>
            <a:r>
              <a:rPr lang="zh-CN" altLang="en-US" sz="900" dirty="0">
                <a:solidFill>
                  <a:schemeClr val="tx1">
                    <a:lumMod val="65000"/>
                    <a:lumOff val="35000"/>
                  </a:schemeClr>
                </a:solidFill>
                <a:sym typeface="微软雅黑" panose="020B0503020204020204" pitchFamily="34" charset="-122"/>
              </a:rPr>
              <a:t>点击添加描述总结</a:t>
            </a:r>
          </a:p>
        </p:txBody>
      </p:sp>
      <p:sp>
        <p:nvSpPr>
          <p:cNvPr id="38" name="矩形 37"/>
          <p:cNvSpPr>
            <a:spLocks noChangeArrowheads="1"/>
          </p:cNvSpPr>
          <p:nvPr/>
        </p:nvSpPr>
        <p:spPr bwMode="auto">
          <a:xfrm>
            <a:off x="6252011" y="3354338"/>
            <a:ext cx="2323291" cy="32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38" tIns="41468" rIns="82938" bIns="4146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eaLnBrk="1" hangingPunct="1">
              <a:spcBef>
                <a:spcPct val="0"/>
              </a:spcBef>
              <a:buFont typeface="Arial" panose="020B0604020202020204" pitchFamily="34" charset="0"/>
              <a:buNone/>
            </a:pPr>
            <a:r>
              <a:rPr lang="zh-CN" altLang="en-US" sz="1600" b="1" dirty="0">
                <a:solidFill>
                  <a:schemeClr val="accent1"/>
                </a:solidFill>
                <a:sym typeface="微软雅黑" panose="020B0503020204020204" pitchFamily="34" charset="-122"/>
              </a:rPr>
              <a:t>添加</a:t>
            </a:r>
            <a:r>
              <a:rPr lang="zh-CN" altLang="en-US" sz="1600" b="1" dirty="0" smtClean="0">
                <a:solidFill>
                  <a:schemeClr val="accent1"/>
                </a:solidFill>
                <a:sym typeface="微软雅黑" panose="020B0503020204020204" pitchFamily="34" charset="-122"/>
              </a:rPr>
              <a:t>主要标题内容</a:t>
            </a:r>
            <a:endParaRPr lang="zh-CN" altLang="en-US" sz="1600" dirty="0">
              <a:solidFill>
                <a:schemeClr val="accent1"/>
              </a:solidFill>
              <a:latin typeface="Arial" panose="020B0604020202020204" pitchFamily="34" charset="0"/>
              <a:ea typeface="宋体" panose="02010600030101010101" pitchFamily="2" charset="-122"/>
            </a:endParaRPr>
          </a:p>
        </p:txBody>
      </p:sp>
      <p:sp>
        <p:nvSpPr>
          <p:cNvPr id="39" name="文本框 13"/>
          <p:cNvSpPr txBox="1"/>
          <p:nvPr/>
        </p:nvSpPr>
        <p:spPr>
          <a:xfrm>
            <a:off x="5870768" y="3710837"/>
            <a:ext cx="2740626" cy="805129"/>
          </a:xfrm>
          <a:prstGeom prst="rect">
            <a:avLst/>
          </a:prstGeom>
          <a:noFill/>
        </p:spPr>
        <p:txBody>
          <a:bodyPr wrap="square" lIns="65824" tIns="32911" rIns="65824" bIns="32911" rtlCol="0">
            <a:spAutoFit/>
          </a:bodyPr>
          <a:lstStyle/>
          <a:p>
            <a:pPr>
              <a:lnSpc>
                <a:spcPct val="120000"/>
              </a:lnSpc>
              <a:spcBef>
                <a:spcPct val="0"/>
              </a:spcBef>
              <a:buNone/>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在此录入上述图表的综合描述说明，在此录入上述图表的综合描述说明，在此录入上述图表的综合描述说明，在此录入上述图表的综合描述说明，在此录入上述图表的综合描述说明。</a:t>
            </a:r>
          </a:p>
        </p:txBody>
      </p:sp>
      <p:grpSp>
        <p:nvGrpSpPr>
          <p:cNvPr id="40" name="组合 39"/>
          <p:cNvGrpSpPr/>
          <p:nvPr/>
        </p:nvGrpSpPr>
        <p:grpSpPr>
          <a:xfrm>
            <a:off x="665688" y="2327926"/>
            <a:ext cx="420958" cy="420958"/>
            <a:chOff x="5252030" y="2008764"/>
            <a:chExt cx="809336" cy="809336"/>
          </a:xfrm>
          <a:solidFill>
            <a:schemeClr val="accent2"/>
          </a:solidFill>
        </p:grpSpPr>
        <p:sp>
          <p:nvSpPr>
            <p:cNvPr id="41" name="椭圆 40"/>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randomBar dir="vert"/>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accel="52000" fill="hold" nodeType="clickEffect" p14:presetBounceEnd="38000">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14:bounceEnd="38000">
                                          <p:cBhvr additive="base">
                                            <p:cTn id="7" dur="500" fill="hold"/>
                                            <p:tgtEl>
                                              <p:spTgt spid="40"/>
                                            </p:tgtEl>
                                            <p:attrNameLst>
                                              <p:attrName>ppt_x</p:attrName>
                                            </p:attrNameLst>
                                          </p:cBhvr>
                                          <p:tavLst>
                                            <p:tav tm="0">
                                              <p:val>
                                                <p:strVal val="0-#ppt_w/2"/>
                                              </p:val>
                                            </p:tav>
                                            <p:tav tm="100000">
                                              <p:val>
                                                <p:strVal val="#ppt_x"/>
                                              </p:val>
                                            </p:tav>
                                          </p:tavLst>
                                        </p:anim>
                                        <p:anim calcmode="lin" valueType="num" p14:bounceEnd="38000">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2" presetClass="entr" presetSubtype="3" accel="52000" fill="hold" nodeType="withEffect" p14:presetBounceEnd="38000">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14:bounceEnd="38000">
                                          <p:cBhvr additive="base">
                                            <p:cTn id="15" dur="500" fill="hold"/>
                                            <p:tgtEl>
                                              <p:spTgt spid="27"/>
                                            </p:tgtEl>
                                            <p:attrNameLst>
                                              <p:attrName>ppt_x</p:attrName>
                                            </p:attrNameLst>
                                          </p:cBhvr>
                                          <p:tavLst>
                                            <p:tav tm="0">
                                              <p:val>
                                                <p:strVal val="1+#ppt_w/2"/>
                                              </p:val>
                                            </p:tav>
                                            <p:tav tm="100000">
                                              <p:val>
                                                <p:strVal val="#ppt_x"/>
                                              </p:val>
                                            </p:tav>
                                          </p:tavLst>
                                        </p:anim>
                                        <p:anim calcmode="lin" valueType="num" p14:bounceEnd="38000">
                                          <p:cBhvr additive="base">
                                            <p:cTn id="16" dur="50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p:cTn id="20" dur="500" fill="hold"/>
                                            <p:tgtEl>
                                              <p:spTgt spid="33"/>
                                            </p:tgtEl>
                                            <p:attrNameLst>
                                              <p:attrName>ppt_w</p:attrName>
                                            </p:attrNameLst>
                                          </p:cBhvr>
                                          <p:tavLst>
                                            <p:tav tm="0">
                                              <p:val>
                                                <p:fltVal val="0"/>
                                              </p:val>
                                            </p:tav>
                                            <p:tav tm="100000">
                                              <p:val>
                                                <p:strVal val="#ppt_w"/>
                                              </p:val>
                                            </p:tav>
                                          </p:tavLst>
                                        </p:anim>
                                        <p:anim calcmode="lin" valueType="num">
                                          <p:cBhvr>
                                            <p:cTn id="21" dur="500" fill="hold"/>
                                            <p:tgtEl>
                                              <p:spTgt spid="33"/>
                                            </p:tgtEl>
                                            <p:attrNameLst>
                                              <p:attrName>ppt_h</p:attrName>
                                            </p:attrNameLst>
                                          </p:cBhvr>
                                          <p:tavLst>
                                            <p:tav tm="0">
                                              <p:val>
                                                <p:fltVal val="0"/>
                                              </p:val>
                                            </p:tav>
                                            <p:tav tm="100000">
                                              <p:val>
                                                <p:strVal val="#ppt_h"/>
                                              </p:val>
                                            </p:tav>
                                          </p:tavLst>
                                        </p:anim>
                                        <p:animEffect transition="in" filter="fade">
                                          <p:cBhvr>
                                            <p:cTn id="22" dur="500"/>
                                            <p:tgtEl>
                                              <p:spTgt spid="33"/>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par>
                                    <p:cTn id="27" presetID="2" presetClass="entr" presetSubtype="12" accel="52000" fill="hold" nodeType="withEffect" p14:presetBounceEnd="38000">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14:bounceEnd="38000">
                                          <p:cBhvr additive="base">
                                            <p:cTn id="29" dur="500" fill="hold"/>
                                            <p:tgtEl>
                                              <p:spTgt spid="14"/>
                                            </p:tgtEl>
                                            <p:attrNameLst>
                                              <p:attrName>ppt_x</p:attrName>
                                            </p:attrNameLst>
                                          </p:cBhvr>
                                          <p:tavLst>
                                            <p:tav tm="0">
                                              <p:val>
                                                <p:strVal val="0-#ppt_w/2"/>
                                              </p:val>
                                            </p:tav>
                                            <p:tav tm="100000">
                                              <p:val>
                                                <p:strVal val="#ppt_x"/>
                                              </p:val>
                                            </p:tav>
                                          </p:tavLst>
                                        </p:anim>
                                        <p:anim calcmode="lin" valueType="num" p14:bounceEnd="38000">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par>
                                    <p:cTn id="41" presetID="2" presetClass="entr" presetSubtype="3" accel="52000" fill="hold" nodeType="withEffect" p14:presetBounceEnd="38000">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14:bounceEnd="38000">
                                          <p:cBhvr additive="base">
                                            <p:cTn id="43" dur="500" fill="hold"/>
                                            <p:tgtEl>
                                              <p:spTgt spid="24"/>
                                            </p:tgtEl>
                                            <p:attrNameLst>
                                              <p:attrName>ppt_x</p:attrName>
                                            </p:attrNameLst>
                                          </p:cBhvr>
                                          <p:tavLst>
                                            <p:tav tm="0">
                                              <p:val>
                                                <p:strVal val="1+#ppt_w/2"/>
                                              </p:val>
                                            </p:tav>
                                            <p:tav tm="100000">
                                              <p:val>
                                                <p:strVal val="#ppt_x"/>
                                              </p:val>
                                            </p:tav>
                                          </p:tavLst>
                                        </p:anim>
                                        <p:anim calcmode="lin" valueType="num" p14:bounceEnd="38000">
                                          <p:cBhvr additive="base">
                                            <p:cTn id="44" dur="500" fill="hold"/>
                                            <p:tgtEl>
                                              <p:spTgt spid="24"/>
                                            </p:tgtEl>
                                            <p:attrNameLst>
                                              <p:attrName>ppt_y</p:attrName>
                                            </p:attrNameLst>
                                          </p:cBhvr>
                                          <p:tavLst>
                                            <p:tav tm="0">
                                              <p:val>
                                                <p:strVal val="0-#ppt_h/2"/>
                                              </p:val>
                                            </p:tav>
                                            <p:tav tm="100000">
                                              <p:val>
                                                <p:strVal val="#ppt_y"/>
                                              </p:val>
                                            </p:tav>
                                          </p:tavLst>
                                        </p:anim>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p:cTn id="48" dur="500" fill="hold"/>
                                            <p:tgtEl>
                                              <p:spTgt spid="31"/>
                                            </p:tgtEl>
                                            <p:attrNameLst>
                                              <p:attrName>ppt_w</p:attrName>
                                            </p:attrNameLst>
                                          </p:cBhvr>
                                          <p:tavLst>
                                            <p:tav tm="0">
                                              <p:val>
                                                <p:fltVal val="0"/>
                                              </p:val>
                                            </p:tav>
                                            <p:tav tm="100000">
                                              <p:val>
                                                <p:strVal val="#ppt_w"/>
                                              </p:val>
                                            </p:tav>
                                          </p:tavLst>
                                        </p:anim>
                                        <p:anim calcmode="lin" valueType="num">
                                          <p:cBhvr>
                                            <p:cTn id="49" dur="500" fill="hold"/>
                                            <p:tgtEl>
                                              <p:spTgt spid="31"/>
                                            </p:tgtEl>
                                            <p:attrNameLst>
                                              <p:attrName>ppt_h</p:attrName>
                                            </p:attrNameLst>
                                          </p:cBhvr>
                                          <p:tavLst>
                                            <p:tav tm="0">
                                              <p:val>
                                                <p:fltVal val="0"/>
                                              </p:val>
                                            </p:tav>
                                            <p:tav tm="100000">
                                              <p:val>
                                                <p:strVal val="#ppt_h"/>
                                              </p:val>
                                            </p:tav>
                                          </p:tavLst>
                                        </p:anim>
                                        <p:animEffect transition="in" filter="fade">
                                          <p:cBhvr>
                                            <p:cTn id="50" dur="500"/>
                                            <p:tgtEl>
                                              <p:spTgt spid="31"/>
                                            </p:tgtEl>
                                          </p:cBhvr>
                                        </p:animEffect>
                                      </p:childTnLst>
                                    </p:cTn>
                                  </p:par>
                                </p:childTnLst>
                              </p:cTn>
                            </p:par>
                            <p:par>
                              <p:cTn id="51" fill="hold">
                                <p:stCondLst>
                                  <p:cond delay="3500"/>
                                </p:stCondLst>
                                <p:childTnLst>
                                  <p:par>
                                    <p:cTn id="52" presetID="22" presetClass="entr" presetSubtype="2"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right)">
                                          <p:cBhvr>
                                            <p:cTn id="54" dur="500"/>
                                            <p:tgtEl>
                                              <p:spTgt spid="20"/>
                                            </p:tgtEl>
                                          </p:cBhvr>
                                        </p:animEffect>
                                      </p:childTnLst>
                                    </p:cTn>
                                  </p:par>
                                  <p:par>
                                    <p:cTn id="55" presetID="22" presetClass="entr" presetSubtype="8"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par>
                                    <p:cTn id="58" presetID="2" presetClass="entr" presetSubtype="12" accel="52000" fill="hold" nodeType="withEffect" p14:presetBounceEnd="38000">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14:bounceEnd="38000">
                                          <p:cBhvr additive="base">
                                            <p:cTn id="60" dur="500" fill="hold"/>
                                            <p:tgtEl>
                                              <p:spTgt spid="11"/>
                                            </p:tgtEl>
                                            <p:attrNameLst>
                                              <p:attrName>ppt_x</p:attrName>
                                            </p:attrNameLst>
                                          </p:cBhvr>
                                          <p:tavLst>
                                            <p:tav tm="0">
                                              <p:val>
                                                <p:strVal val="0-#ppt_w/2"/>
                                              </p:val>
                                            </p:tav>
                                            <p:tav tm="100000">
                                              <p:val>
                                                <p:strVal val="#ppt_x"/>
                                              </p:val>
                                            </p:tav>
                                          </p:tavLst>
                                        </p:anim>
                                        <p:anim calcmode="lin" valueType="num" p14:bounceEnd="38000">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3" accel="52000" fill="hold" nodeType="withEffect" p14:presetBounceEnd="38000">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14:bounceEnd="38000">
                                          <p:cBhvr additive="base">
                                            <p:cTn id="64" dur="500" fill="hold"/>
                                            <p:tgtEl>
                                              <p:spTgt spid="8"/>
                                            </p:tgtEl>
                                            <p:attrNameLst>
                                              <p:attrName>ppt_x</p:attrName>
                                            </p:attrNameLst>
                                          </p:cBhvr>
                                          <p:tavLst>
                                            <p:tav tm="0">
                                              <p:val>
                                                <p:strVal val="1+#ppt_w/2"/>
                                              </p:val>
                                            </p:tav>
                                            <p:tav tm="100000">
                                              <p:val>
                                                <p:strVal val="#ppt_x"/>
                                              </p:val>
                                            </p:tav>
                                          </p:tavLst>
                                        </p:anim>
                                        <p:anim calcmode="lin" valueType="num" p14:bounceEnd="38000">
                                          <p:cBhvr additive="base">
                                            <p:cTn id="65" dur="500" fill="hold"/>
                                            <p:tgtEl>
                                              <p:spTgt spid="8"/>
                                            </p:tgtEl>
                                            <p:attrNameLst>
                                              <p:attrName>ppt_y</p:attrName>
                                            </p:attrNameLst>
                                          </p:cBhvr>
                                          <p:tavLst>
                                            <p:tav tm="0">
                                              <p:val>
                                                <p:strVal val="0-#ppt_h/2"/>
                                              </p:val>
                                            </p:tav>
                                            <p:tav tm="100000">
                                              <p:val>
                                                <p:strVal val="#ppt_y"/>
                                              </p:val>
                                            </p:tav>
                                          </p:tavLst>
                                        </p:anim>
                                      </p:childTnLst>
                                    </p:cTn>
                                  </p:par>
                                </p:childTnLst>
                              </p:cTn>
                            </p:par>
                            <p:par>
                              <p:cTn id="66" fill="hold">
                                <p:stCondLst>
                                  <p:cond delay="4000"/>
                                </p:stCondLst>
                                <p:childTnLst>
                                  <p:par>
                                    <p:cTn id="67" presetID="53" presetClass="entr" presetSubtype="16" fill="hold" grpId="0" nodeType="after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p:cTn id="69" dur="500" fill="hold"/>
                                            <p:tgtEl>
                                              <p:spTgt spid="30"/>
                                            </p:tgtEl>
                                            <p:attrNameLst>
                                              <p:attrName>ppt_w</p:attrName>
                                            </p:attrNameLst>
                                          </p:cBhvr>
                                          <p:tavLst>
                                            <p:tav tm="0">
                                              <p:val>
                                                <p:fltVal val="0"/>
                                              </p:val>
                                            </p:tav>
                                            <p:tav tm="100000">
                                              <p:val>
                                                <p:strVal val="#ppt_w"/>
                                              </p:val>
                                            </p:tav>
                                          </p:tavLst>
                                        </p:anim>
                                        <p:anim calcmode="lin" valueType="num">
                                          <p:cBhvr>
                                            <p:cTn id="70" dur="500" fill="hold"/>
                                            <p:tgtEl>
                                              <p:spTgt spid="30"/>
                                            </p:tgtEl>
                                            <p:attrNameLst>
                                              <p:attrName>ppt_h</p:attrName>
                                            </p:attrNameLst>
                                          </p:cBhvr>
                                          <p:tavLst>
                                            <p:tav tm="0">
                                              <p:val>
                                                <p:fltVal val="0"/>
                                              </p:val>
                                            </p:tav>
                                            <p:tav tm="100000">
                                              <p:val>
                                                <p:strVal val="#ppt_h"/>
                                              </p:val>
                                            </p:tav>
                                          </p:tavLst>
                                        </p:anim>
                                        <p:animEffect transition="in" filter="fade">
                                          <p:cBhvr>
                                            <p:cTn id="71" dur="500"/>
                                            <p:tgtEl>
                                              <p:spTgt spid="30"/>
                                            </p:tgtEl>
                                          </p:cBhvr>
                                        </p:animEffect>
                                      </p:childTnLst>
                                    </p:cTn>
                                  </p:par>
                                </p:childTnLst>
                              </p:cTn>
                            </p:par>
                            <p:par>
                              <p:cTn id="72" fill="hold">
                                <p:stCondLst>
                                  <p:cond delay="4500"/>
                                </p:stCondLst>
                                <p:childTnLst>
                                  <p:par>
                                    <p:cTn id="73" presetID="22" presetClass="entr" presetSubtype="8" fill="hold"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wipe(left)">
                                          <p:cBhvr>
                                            <p:cTn id="75" dur="500"/>
                                            <p:tgtEl>
                                              <p:spTgt spid="4"/>
                                            </p:tgtEl>
                                          </p:cBhvr>
                                        </p:animEffect>
                                      </p:childTnLst>
                                    </p:cTn>
                                  </p:par>
                                  <p:par>
                                    <p:cTn id="76" presetID="2" presetClass="entr" presetSubtype="2" accel="52000" fill="hold" nodeType="withEffect" p14:presetBounceEnd="38000">
                                      <p:stCondLst>
                                        <p:cond delay="0"/>
                                      </p:stCondLst>
                                      <p:childTnLst>
                                        <p:set>
                                          <p:cBhvr>
                                            <p:cTn id="77" dur="1" fill="hold">
                                              <p:stCondLst>
                                                <p:cond delay="0"/>
                                              </p:stCondLst>
                                            </p:cTn>
                                            <p:tgtEl>
                                              <p:spTgt spid="21"/>
                                            </p:tgtEl>
                                            <p:attrNameLst>
                                              <p:attrName>style.visibility</p:attrName>
                                            </p:attrNameLst>
                                          </p:cBhvr>
                                          <p:to>
                                            <p:strVal val="visible"/>
                                          </p:to>
                                        </p:set>
                                        <p:anim calcmode="lin" valueType="num" p14:bounceEnd="38000">
                                          <p:cBhvr additive="base">
                                            <p:cTn id="78" dur="500" fill="hold"/>
                                            <p:tgtEl>
                                              <p:spTgt spid="21"/>
                                            </p:tgtEl>
                                            <p:attrNameLst>
                                              <p:attrName>ppt_x</p:attrName>
                                            </p:attrNameLst>
                                          </p:cBhvr>
                                          <p:tavLst>
                                            <p:tav tm="0">
                                              <p:val>
                                                <p:strVal val="1+#ppt_w/2"/>
                                              </p:val>
                                            </p:tav>
                                            <p:tav tm="100000">
                                              <p:val>
                                                <p:strVal val="#ppt_x"/>
                                              </p:val>
                                            </p:tav>
                                          </p:tavLst>
                                        </p:anim>
                                        <p:anim calcmode="lin" valueType="num" p14:bounceEnd="38000">
                                          <p:cBhvr additive="base">
                                            <p:cTn id="79" dur="500" fill="hold"/>
                                            <p:tgtEl>
                                              <p:spTgt spid="21"/>
                                            </p:tgtEl>
                                            <p:attrNameLst>
                                              <p:attrName>ppt_y</p:attrName>
                                            </p:attrNameLst>
                                          </p:cBhvr>
                                          <p:tavLst>
                                            <p:tav tm="0">
                                              <p:val>
                                                <p:strVal val="#ppt_y"/>
                                              </p:val>
                                            </p:tav>
                                            <p:tav tm="100000">
                                              <p:val>
                                                <p:strVal val="#ppt_y"/>
                                              </p:val>
                                            </p:tav>
                                          </p:tavLst>
                                        </p:anim>
                                      </p:childTnLst>
                                    </p:cTn>
                                  </p:par>
                                  <p:par>
                                    <p:cTn id="80" presetID="10" presetClass="entr" presetSubtype="0" fill="hold" grpId="0" nodeType="withEffect">
                                      <p:stCondLst>
                                        <p:cond delay="25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400"/>
                                            <p:tgtEl>
                                              <p:spTgt spid="34"/>
                                            </p:tgtEl>
                                          </p:cBhvr>
                                        </p:animEffect>
                                      </p:childTnLst>
                                    </p:cTn>
                                  </p:par>
                                  <p:par>
                                    <p:cTn id="83" presetID="10" presetClass="entr" presetSubtype="0" fill="hold" grpId="0" nodeType="withEffect">
                                      <p:stCondLst>
                                        <p:cond delay="25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par>
                                    <p:cTn id="86" presetID="10" presetClass="entr" presetSubtype="0" fill="hold" grpId="0" nodeType="withEffect">
                                      <p:stCondLst>
                                        <p:cond delay="250"/>
                                      </p:stCondLst>
                                      <p:childTnLst>
                                        <p:set>
                                          <p:cBhvr>
                                            <p:cTn id="87" dur="1" fill="hold">
                                              <p:stCondLst>
                                                <p:cond delay="0"/>
                                              </p:stCondLst>
                                            </p:cTn>
                                            <p:tgtEl>
                                              <p:spTgt spid="36"/>
                                            </p:tgtEl>
                                            <p:attrNameLst>
                                              <p:attrName>style.visibility</p:attrName>
                                            </p:attrNameLst>
                                          </p:cBhvr>
                                          <p:to>
                                            <p:strVal val="visible"/>
                                          </p:to>
                                        </p:set>
                                        <p:animEffect transition="in" filter="fade">
                                          <p:cBhvr>
                                            <p:cTn id="88" dur="400"/>
                                            <p:tgtEl>
                                              <p:spTgt spid="36"/>
                                            </p:tgtEl>
                                          </p:cBhvr>
                                        </p:animEffect>
                                      </p:childTnLst>
                                    </p:cTn>
                                  </p:par>
                                  <p:par>
                                    <p:cTn id="89" presetID="10" presetClass="entr" presetSubtype="0" fill="hold" grpId="0" nodeType="withEffect">
                                      <p:stCondLst>
                                        <p:cond delay="25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500"/>
                                            <p:tgtEl>
                                              <p:spTgt spid="37"/>
                                            </p:tgtEl>
                                          </p:cBhvr>
                                        </p:animEffect>
                                      </p:childTnLst>
                                    </p:cTn>
                                  </p:par>
                                </p:childTnLst>
                              </p:cTn>
                            </p:par>
                            <p:par>
                              <p:cTn id="92" fill="hold">
                                <p:stCondLst>
                                  <p:cond delay="5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wipe(right)">
                                          <p:cBhvr>
                                            <p:cTn id="98" dur="7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P spid="37" grpId="0"/>
          <p:bldP spid="38" grpId="0"/>
          <p:bldP spid="39"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accel="5200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2" presetClass="entr" presetSubtype="3" accel="5200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p:cTn id="20" dur="500" fill="hold"/>
                                            <p:tgtEl>
                                              <p:spTgt spid="33"/>
                                            </p:tgtEl>
                                            <p:attrNameLst>
                                              <p:attrName>ppt_w</p:attrName>
                                            </p:attrNameLst>
                                          </p:cBhvr>
                                          <p:tavLst>
                                            <p:tav tm="0">
                                              <p:val>
                                                <p:fltVal val="0"/>
                                              </p:val>
                                            </p:tav>
                                            <p:tav tm="100000">
                                              <p:val>
                                                <p:strVal val="#ppt_w"/>
                                              </p:val>
                                            </p:tav>
                                          </p:tavLst>
                                        </p:anim>
                                        <p:anim calcmode="lin" valueType="num">
                                          <p:cBhvr>
                                            <p:cTn id="21" dur="500" fill="hold"/>
                                            <p:tgtEl>
                                              <p:spTgt spid="33"/>
                                            </p:tgtEl>
                                            <p:attrNameLst>
                                              <p:attrName>ppt_h</p:attrName>
                                            </p:attrNameLst>
                                          </p:cBhvr>
                                          <p:tavLst>
                                            <p:tav tm="0">
                                              <p:val>
                                                <p:fltVal val="0"/>
                                              </p:val>
                                            </p:tav>
                                            <p:tav tm="100000">
                                              <p:val>
                                                <p:strVal val="#ppt_h"/>
                                              </p:val>
                                            </p:tav>
                                          </p:tavLst>
                                        </p:anim>
                                        <p:animEffect transition="in" filter="fade">
                                          <p:cBhvr>
                                            <p:cTn id="22" dur="500"/>
                                            <p:tgtEl>
                                              <p:spTgt spid="33"/>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par>
                                    <p:cTn id="27" presetID="2" presetClass="entr" presetSubtype="12" accel="5200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par>
                                    <p:cTn id="41" presetID="2" presetClass="entr" presetSubtype="3" accel="5200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1+#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p:cTn id="48" dur="500" fill="hold"/>
                                            <p:tgtEl>
                                              <p:spTgt spid="31"/>
                                            </p:tgtEl>
                                            <p:attrNameLst>
                                              <p:attrName>ppt_w</p:attrName>
                                            </p:attrNameLst>
                                          </p:cBhvr>
                                          <p:tavLst>
                                            <p:tav tm="0">
                                              <p:val>
                                                <p:fltVal val="0"/>
                                              </p:val>
                                            </p:tav>
                                            <p:tav tm="100000">
                                              <p:val>
                                                <p:strVal val="#ppt_w"/>
                                              </p:val>
                                            </p:tav>
                                          </p:tavLst>
                                        </p:anim>
                                        <p:anim calcmode="lin" valueType="num">
                                          <p:cBhvr>
                                            <p:cTn id="49" dur="500" fill="hold"/>
                                            <p:tgtEl>
                                              <p:spTgt spid="31"/>
                                            </p:tgtEl>
                                            <p:attrNameLst>
                                              <p:attrName>ppt_h</p:attrName>
                                            </p:attrNameLst>
                                          </p:cBhvr>
                                          <p:tavLst>
                                            <p:tav tm="0">
                                              <p:val>
                                                <p:fltVal val="0"/>
                                              </p:val>
                                            </p:tav>
                                            <p:tav tm="100000">
                                              <p:val>
                                                <p:strVal val="#ppt_h"/>
                                              </p:val>
                                            </p:tav>
                                          </p:tavLst>
                                        </p:anim>
                                        <p:animEffect transition="in" filter="fade">
                                          <p:cBhvr>
                                            <p:cTn id="50" dur="500"/>
                                            <p:tgtEl>
                                              <p:spTgt spid="31"/>
                                            </p:tgtEl>
                                          </p:cBhvr>
                                        </p:animEffect>
                                      </p:childTnLst>
                                    </p:cTn>
                                  </p:par>
                                </p:childTnLst>
                              </p:cTn>
                            </p:par>
                            <p:par>
                              <p:cTn id="51" fill="hold">
                                <p:stCondLst>
                                  <p:cond delay="3500"/>
                                </p:stCondLst>
                                <p:childTnLst>
                                  <p:par>
                                    <p:cTn id="52" presetID="22" presetClass="entr" presetSubtype="2"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right)">
                                          <p:cBhvr>
                                            <p:cTn id="54" dur="500"/>
                                            <p:tgtEl>
                                              <p:spTgt spid="20"/>
                                            </p:tgtEl>
                                          </p:cBhvr>
                                        </p:animEffect>
                                      </p:childTnLst>
                                    </p:cTn>
                                  </p:par>
                                  <p:par>
                                    <p:cTn id="55" presetID="22" presetClass="entr" presetSubtype="8"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par>
                                    <p:cTn id="58" presetID="2" presetClass="entr" presetSubtype="12" accel="52000"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3" accel="52000" fill="hold" nodeType="with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additive="base">
                                            <p:cTn id="64" dur="500" fill="hold"/>
                                            <p:tgtEl>
                                              <p:spTgt spid="8"/>
                                            </p:tgtEl>
                                            <p:attrNameLst>
                                              <p:attrName>ppt_x</p:attrName>
                                            </p:attrNameLst>
                                          </p:cBhvr>
                                          <p:tavLst>
                                            <p:tav tm="0">
                                              <p:val>
                                                <p:strVal val="1+#ppt_w/2"/>
                                              </p:val>
                                            </p:tav>
                                            <p:tav tm="100000">
                                              <p:val>
                                                <p:strVal val="#ppt_x"/>
                                              </p:val>
                                            </p:tav>
                                          </p:tavLst>
                                        </p:anim>
                                        <p:anim calcmode="lin" valueType="num">
                                          <p:cBhvr additive="base">
                                            <p:cTn id="65" dur="500" fill="hold"/>
                                            <p:tgtEl>
                                              <p:spTgt spid="8"/>
                                            </p:tgtEl>
                                            <p:attrNameLst>
                                              <p:attrName>ppt_y</p:attrName>
                                            </p:attrNameLst>
                                          </p:cBhvr>
                                          <p:tavLst>
                                            <p:tav tm="0">
                                              <p:val>
                                                <p:strVal val="0-#ppt_h/2"/>
                                              </p:val>
                                            </p:tav>
                                            <p:tav tm="100000">
                                              <p:val>
                                                <p:strVal val="#ppt_y"/>
                                              </p:val>
                                            </p:tav>
                                          </p:tavLst>
                                        </p:anim>
                                      </p:childTnLst>
                                    </p:cTn>
                                  </p:par>
                                </p:childTnLst>
                              </p:cTn>
                            </p:par>
                            <p:par>
                              <p:cTn id="66" fill="hold">
                                <p:stCondLst>
                                  <p:cond delay="4000"/>
                                </p:stCondLst>
                                <p:childTnLst>
                                  <p:par>
                                    <p:cTn id="67" presetID="53" presetClass="entr" presetSubtype="16" fill="hold" grpId="0" nodeType="after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p:cTn id="69" dur="500" fill="hold"/>
                                            <p:tgtEl>
                                              <p:spTgt spid="30"/>
                                            </p:tgtEl>
                                            <p:attrNameLst>
                                              <p:attrName>ppt_w</p:attrName>
                                            </p:attrNameLst>
                                          </p:cBhvr>
                                          <p:tavLst>
                                            <p:tav tm="0">
                                              <p:val>
                                                <p:fltVal val="0"/>
                                              </p:val>
                                            </p:tav>
                                            <p:tav tm="100000">
                                              <p:val>
                                                <p:strVal val="#ppt_w"/>
                                              </p:val>
                                            </p:tav>
                                          </p:tavLst>
                                        </p:anim>
                                        <p:anim calcmode="lin" valueType="num">
                                          <p:cBhvr>
                                            <p:cTn id="70" dur="500" fill="hold"/>
                                            <p:tgtEl>
                                              <p:spTgt spid="30"/>
                                            </p:tgtEl>
                                            <p:attrNameLst>
                                              <p:attrName>ppt_h</p:attrName>
                                            </p:attrNameLst>
                                          </p:cBhvr>
                                          <p:tavLst>
                                            <p:tav tm="0">
                                              <p:val>
                                                <p:fltVal val="0"/>
                                              </p:val>
                                            </p:tav>
                                            <p:tav tm="100000">
                                              <p:val>
                                                <p:strVal val="#ppt_h"/>
                                              </p:val>
                                            </p:tav>
                                          </p:tavLst>
                                        </p:anim>
                                        <p:animEffect transition="in" filter="fade">
                                          <p:cBhvr>
                                            <p:cTn id="71" dur="500"/>
                                            <p:tgtEl>
                                              <p:spTgt spid="30"/>
                                            </p:tgtEl>
                                          </p:cBhvr>
                                        </p:animEffect>
                                      </p:childTnLst>
                                    </p:cTn>
                                  </p:par>
                                </p:childTnLst>
                              </p:cTn>
                            </p:par>
                            <p:par>
                              <p:cTn id="72" fill="hold">
                                <p:stCondLst>
                                  <p:cond delay="4500"/>
                                </p:stCondLst>
                                <p:childTnLst>
                                  <p:par>
                                    <p:cTn id="73" presetID="22" presetClass="entr" presetSubtype="8" fill="hold"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wipe(left)">
                                          <p:cBhvr>
                                            <p:cTn id="75" dur="500"/>
                                            <p:tgtEl>
                                              <p:spTgt spid="4"/>
                                            </p:tgtEl>
                                          </p:cBhvr>
                                        </p:animEffect>
                                      </p:childTnLst>
                                    </p:cTn>
                                  </p:par>
                                  <p:par>
                                    <p:cTn id="76" presetID="2" presetClass="entr" presetSubtype="2" accel="52000" fill="hold" nodeType="withEffect">
                                      <p:stCondLst>
                                        <p:cond delay="0"/>
                                      </p:stCondLst>
                                      <p:childTnLst>
                                        <p:set>
                                          <p:cBhvr>
                                            <p:cTn id="77" dur="1" fill="hold">
                                              <p:stCondLst>
                                                <p:cond delay="0"/>
                                              </p:stCondLst>
                                            </p:cTn>
                                            <p:tgtEl>
                                              <p:spTgt spid="21"/>
                                            </p:tgtEl>
                                            <p:attrNameLst>
                                              <p:attrName>style.visibility</p:attrName>
                                            </p:attrNameLst>
                                          </p:cBhvr>
                                          <p:to>
                                            <p:strVal val="visible"/>
                                          </p:to>
                                        </p:set>
                                        <p:anim calcmode="lin" valueType="num">
                                          <p:cBhvr additive="base">
                                            <p:cTn id="78" dur="500" fill="hold"/>
                                            <p:tgtEl>
                                              <p:spTgt spid="21"/>
                                            </p:tgtEl>
                                            <p:attrNameLst>
                                              <p:attrName>ppt_x</p:attrName>
                                            </p:attrNameLst>
                                          </p:cBhvr>
                                          <p:tavLst>
                                            <p:tav tm="0">
                                              <p:val>
                                                <p:strVal val="1+#ppt_w/2"/>
                                              </p:val>
                                            </p:tav>
                                            <p:tav tm="100000">
                                              <p:val>
                                                <p:strVal val="#ppt_x"/>
                                              </p:val>
                                            </p:tav>
                                          </p:tavLst>
                                        </p:anim>
                                        <p:anim calcmode="lin" valueType="num">
                                          <p:cBhvr additive="base">
                                            <p:cTn id="79" dur="500" fill="hold"/>
                                            <p:tgtEl>
                                              <p:spTgt spid="21"/>
                                            </p:tgtEl>
                                            <p:attrNameLst>
                                              <p:attrName>ppt_y</p:attrName>
                                            </p:attrNameLst>
                                          </p:cBhvr>
                                          <p:tavLst>
                                            <p:tav tm="0">
                                              <p:val>
                                                <p:strVal val="#ppt_y"/>
                                              </p:val>
                                            </p:tav>
                                            <p:tav tm="100000">
                                              <p:val>
                                                <p:strVal val="#ppt_y"/>
                                              </p:val>
                                            </p:tav>
                                          </p:tavLst>
                                        </p:anim>
                                      </p:childTnLst>
                                    </p:cTn>
                                  </p:par>
                                  <p:par>
                                    <p:cTn id="80" presetID="10" presetClass="entr" presetSubtype="0" fill="hold" grpId="0" nodeType="withEffect">
                                      <p:stCondLst>
                                        <p:cond delay="25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400"/>
                                            <p:tgtEl>
                                              <p:spTgt spid="34"/>
                                            </p:tgtEl>
                                          </p:cBhvr>
                                        </p:animEffect>
                                      </p:childTnLst>
                                    </p:cTn>
                                  </p:par>
                                  <p:par>
                                    <p:cTn id="83" presetID="10" presetClass="entr" presetSubtype="0" fill="hold" grpId="0" nodeType="withEffect">
                                      <p:stCondLst>
                                        <p:cond delay="25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par>
                                    <p:cTn id="86" presetID="10" presetClass="entr" presetSubtype="0" fill="hold" grpId="0" nodeType="withEffect">
                                      <p:stCondLst>
                                        <p:cond delay="250"/>
                                      </p:stCondLst>
                                      <p:childTnLst>
                                        <p:set>
                                          <p:cBhvr>
                                            <p:cTn id="87" dur="1" fill="hold">
                                              <p:stCondLst>
                                                <p:cond delay="0"/>
                                              </p:stCondLst>
                                            </p:cTn>
                                            <p:tgtEl>
                                              <p:spTgt spid="36"/>
                                            </p:tgtEl>
                                            <p:attrNameLst>
                                              <p:attrName>style.visibility</p:attrName>
                                            </p:attrNameLst>
                                          </p:cBhvr>
                                          <p:to>
                                            <p:strVal val="visible"/>
                                          </p:to>
                                        </p:set>
                                        <p:animEffect transition="in" filter="fade">
                                          <p:cBhvr>
                                            <p:cTn id="88" dur="400"/>
                                            <p:tgtEl>
                                              <p:spTgt spid="36"/>
                                            </p:tgtEl>
                                          </p:cBhvr>
                                        </p:animEffect>
                                      </p:childTnLst>
                                    </p:cTn>
                                  </p:par>
                                  <p:par>
                                    <p:cTn id="89" presetID="10" presetClass="entr" presetSubtype="0" fill="hold" grpId="0" nodeType="withEffect">
                                      <p:stCondLst>
                                        <p:cond delay="25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500"/>
                                            <p:tgtEl>
                                              <p:spTgt spid="37"/>
                                            </p:tgtEl>
                                          </p:cBhvr>
                                        </p:animEffect>
                                      </p:childTnLst>
                                    </p:cTn>
                                  </p:par>
                                </p:childTnLst>
                              </p:cTn>
                            </p:par>
                            <p:par>
                              <p:cTn id="92" fill="hold">
                                <p:stCondLst>
                                  <p:cond delay="5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wipe(right)">
                                          <p:cBhvr>
                                            <p:cTn id="98" dur="7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P spid="37" grpId="0"/>
          <p:bldP spid="38" grpId="0"/>
          <p:bldP spid="3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1" name="组合 6"/>
          <p:cNvGrpSpPr/>
          <p:nvPr/>
        </p:nvGrpSpPr>
        <p:grpSpPr bwMode="auto">
          <a:xfrm rot="10800000">
            <a:off x="8801100" y="4962525"/>
            <a:ext cx="106363" cy="180975"/>
            <a:chOff x="0" y="0"/>
            <a:chExt cx="105725" cy="721610"/>
          </a:xfrm>
        </p:grpSpPr>
        <p:sp>
          <p:nvSpPr>
            <p:cNvPr id="19462" name="矩形 9"/>
            <p:cNvSpPr>
              <a:spLocks noChangeArrowheads="1"/>
            </p:cNvSpPr>
            <p:nvPr/>
          </p:nvSpPr>
          <p:spPr bwMode="auto">
            <a:xfrm>
              <a:off x="0" y="0"/>
              <a:ext cx="45719" cy="721610"/>
            </a:xfrm>
            <a:prstGeom prst="rect">
              <a:avLst/>
            </a:prstGeom>
            <a:solidFill>
              <a:srgbClr val="FDA90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9463" name="矩形 10"/>
            <p:cNvSpPr>
              <a:spLocks noChangeArrowheads="1"/>
            </p:cNvSpPr>
            <p:nvPr/>
          </p:nvSpPr>
          <p:spPr bwMode="auto">
            <a:xfrm>
              <a:off x="60006" y="0"/>
              <a:ext cx="45719" cy="721610"/>
            </a:xfrm>
            <a:prstGeom prst="rect">
              <a:avLst/>
            </a:prstGeom>
            <a:solidFill>
              <a:srgbClr val="FDA90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grpSp>
        <p:nvGrpSpPr>
          <p:cNvPr id="4" name="组合 3"/>
          <p:cNvGrpSpPr/>
          <p:nvPr/>
        </p:nvGrpSpPr>
        <p:grpSpPr>
          <a:xfrm>
            <a:off x="630238" y="1176338"/>
            <a:ext cx="1958975" cy="1497012"/>
            <a:chOff x="630238" y="1176338"/>
            <a:chExt cx="1958975" cy="1497012"/>
          </a:xfrm>
          <a:solidFill>
            <a:schemeClr val="accent1"/>
          </a:solidFill>
        </p:grpSpPr>
        <p:sp>
          <p:nvSpPr>
            <p:cNvPr id="19467" name="流程图: 手动输入 19"/>
            <p:cNvSpPr>
              <a:spLocks noChangeArrowheads="1"/>
            </p:cNvSpPr>
            <p:nvPr/>
          </p:nvSpPr>
          <p:spPr bwMode="auto">
            <a:xfrm>
              <a:off x="630238" y="1176338"/>
              <a:ext cx="1958975" cy="1497012"/>
            </a:xfrm>
            <a:prstGeom prst="flowChartManualInput">
              <a:avLst/>
            </a:prstGeom>
            <a:grp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latin typeface="+mn-lt"/>
                <a:ea typeface="微软雅黑" panose="020B0503020204020204" pitchFamily="34" charset="-122"/>
              </a:endParaRPr>
            </a:p>
          </p:txBody>
        </p:sp>
        <p:pic>
          <p:nvPicPr>
            <p:cNvPr id="19471" name="Picture 2" descr="C:\Documents and Settings\Administrator\桌面\图标\ico\swap-vert-circ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8075" y="1492250"/>
              <a:ext cx="1003300" cy="10017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 name="组合 4"/>
          <p:cNvGrpSpPr/>
          <p:nvPr/>
        </p:nvGrpSpPr>
        <p:grpSpPr>
          <a:xfrm>
            <a:off x="2589213" y="1181100"/>
            <a:ext cx="1947862" cy="1485900"/>
            <a:chOff x="2589213" y="1181100"/>
            <a:chExt cx="1947862" cy="1485900"/>
          </a:xfrm>
          <a:solidFill>
            <a:schemeClr val="accent1"/>
          </a:solidFill>
        </p:grpSpPr>
        <p:sp>
          <p:nvSpPr>
            <p:cNvPr id="19468" name="流程图: 手动输入 20"/>
            <p:cNvSpPr>
              <a:spLocks noChangeArrowheads="1"/>
            </p:cNvSpPr>
            <p:nvPr/>
          </p:nvSpPr>
          <p:spPr bwMode="auto">
            <a:xfrm flipH="1">
              <a:off x="2589213" y="1181100"/>
              <a:ext cx="1947862" cy="1485900"/>
            </a:xfrm>
            <a:prstGeom prst="flowChartManualInput">
              <a:avLst/>
            </a:prstGeom>
            <a:grp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latin typeface="+mn-lt"/>
                <a:ea typeface="微软雅黑" panose="020B0503020204020204" pitchFamily="34" charset="-122"/>
              </a:endParaRPr>
            </a:p>
          </p:txBody>
        </p:sp>
        <p:pic>
          <p:nvPicPr>
            <p:cNvPr id="19472" name="Picture 3" descr="C:\Documents and Settings\Administrator\桌面\图标\ico\verified-us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6900" y="1568450"/>
              <a:ext cx="849313" cy="847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6496050" y="1181100"/>
            <a:ext cx="1946275" cy="1485900"/>
            <a:chOff x="6496050" y="1181100"/>
            <a:chExt cx="1946275" cy="1485900"/>
          </a:xfrm>
          <a:solidFill>
            <a:schemeClr val="accent1"/>
          </a:solidFill>
        </p:grpSpPr>
        <p:sp>
          <p:nvSpPr>
            <p:cNvPr id="19470" name="流程图: 手动输入 22"/>
            <p:cNvSpPr>
              <a:spLocks noChangeArrowheads="1"/>
            </p:cNvSpPr>
            <p:nvPr/>
          </p:nvSpPr>
          <p:spPr bwMode="auto">
            <a:xfrm flipH="1">
              <a:off x="6496050" y="1181100"/>
              <a:ext cx="1946275" cy="1485900"/>
            </a:xfrm>
            <a:prstGeom prst="flowChartManualInput">
              <a:avLst/>
            </a:prstGeom>
            <a:grp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latin typeface="+mn-lt"/>
                <a:ea typeface="微软雅黑" panose="020B0503020204020204" pitchFamily="34" charset="-122"/>
              </a:endParaRPr>
            </a:p>
          </p:txBody>
        </p:sp>
        <p:pic>
          <p:nvPicPr>
            <p:cNvPr id="19473" name="Picture 4" descr="C:\Documents and Settings\Administrator\桌面\图标\ico\vpn-lo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7863" y="1550988"/>
              <a:ext cx="882650" cy="882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4537075" y="1176338"/>
            <a:ext cx="1958975" cy="1497012"/>
            <a:chOff x="4537075" y="1176338"/>
            <a:chExt cx="1958975" cy="1497012"/>
          </a:xfrm>
          <a:solidFill>
            <a:schemeClr val="accent1"/>
          </a:solidFill>
        </p:grpSpPr>
        <p:sp>
          <p:nvSpPr>
            <p:cNvPr id="19469" name="流程图: 手动输入 21"/>
            <p:cNvSpPr>
              <a:spLocks noChangeArrowheads="1"/>
            </p:cNvSpPr>
            <p:nvPr/>
          </p:nvSpPr>
          <p:spPr bwMode="auto">
            <a:xfrm>
              <a:off x="4537075" y="1176338"/>
              <a:ext cx="1958975" cy="1497012"/>
            </a:xfrm>
            <a:prstGeom prst="flowChartManualInput">
              <a:avLst/>
            </a:prstGeom>
            <a:grp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latin typeface="+mn-lt"/>
                <a:ea typeface="微软雅黑" panose="020B0503020204020204" pitchFamily="34" charset="-122"/>
              </a:endParaRPr>
            </a:p>
          </p:txBody>
        </p:sp>
        <p:pic>
          <p:nvPicPr>
            <p:cNvPr id="19474" name="Picture 5" descr="C:\Documents and Settings\Administrator\桌面\图标\ico\cloud-queu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73650" y="1549400"/>
              <a:ext cx="885825" cy="885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19475" name="矩形 29"/>
          <p:cNvSpPr>
            <a:spLocks noChangeArrowheads="1"/>
          </p:cNvSpPr>
          <p:nvPr/>
        </p:nvSpPr>
        <p:spPr bwMode="auto">
          <a:xfrm>
            <a:off x="630238" y="2751138"/>
            <a:ext cx="1958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dirty="0" smtClean="0">
                <a:solidFill>
                  <a:schemeClr val="accent1"/>
                </a:solidFill>
                <a:latin typeface="微软雅黑" panose="020B0503020204020204" pitchFamily="34" charset="-122"/>
                <a:sym typeface="微软雅黑" panose="020B0503020204020204" pitchFamily="34" charset="-122"/>
              </a:rPr>
              <a:t>输入标题</a:t>
            </a:r>
            <a:endParaRPr lang="zh-CN" altLang="en-US" dirty="0">
              <a:solidFill>
                <a:schemeClr val="accent1"/>
              </a:solidFill>
            </a:endParaRPr>
          </a:p>
        </p:txBody>
      </p:sp>
      <p:sp>
        <p:nvSpPr>
          <p:cNvPr id="19476" name="TextBox 31"/>
          <p:cNvSpPr>
            <a:spLocks noChangeArrowheads="1"/>
          </p:cNvSpPr>
          <p:nvPr/>
        </p:nvSpPr>
        <p:spPr bwMode="auto">
          <a:xfrm>
            <a:off x="630238" y="3063875"/>
            <a:ext cx="1958975"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zh-CN" altLang="en-US" sz="1200" dirty="0" smtClean="0">
                <a:solidFill>
                  <a:srgbClr val="595959"/>
                </a:solidFill>
                <a:ea typeface="微软雅黑" panose="020B0503020204020204" pitchFamily="34" charset="-122"/>
                <a:sym typeface="Arial" panose="020B0604020202020204" pitchFamily="34" charset="0"/>
              </a:rPr>
              <a:t>点击输入具体内容点击输入具体内容点击输入具体内容点击输入具体内容点击输入具体</a:t>
            </a:r>
            <a:endParaRPr lang="zh-CN" altLang="en-US" sz="1200" dirty="0">
              <a:solidFill>
                <a:srgbClr val="595959"/>
              </a:solidFill>
              <a:ea typeface="微软雅黑" panose="020B0503020204020204" pitchFamily="34" charset="-122"/>
              <a:sym typeface="Arial" panose="020B0604020202020204" pitchFamily="34" charset="0"/>
            </a:endParaRPr>
          </a:p>
        </p:txBody>
      </p:sp>
      <p:sp>
        <p:nvSpPr>
          <p:cNvPr id="19477" name="矩形 34"/>
          <p:cNvSpPr>
            <a:spLocks noChangeArrowheads="1"/>
          </p:cNvSpPr>
          <p:nvPr/>
        </p:nvSpPr>
        <p:spPr bwMode="auto">
          <a:xfrm>
            <a:off x="2576513" y="2751138"/>
            <a:ext cx="1958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dirty="0" smtClean="0">
                <a:solidFill>
                  <a:schemeClr val="accent1"/>
                </a:solidFill>
                <a:latin typeface="微软雅黑" panose="020B0503020204020204" pitchFamily="34" charset="-122"/>
                <a:sym typeface="微软雅黑" panose="020B0503020204020204" pitchFamily="34" charset="-122"/>
              </a:rPr>
              <a:t>输入标题</a:t>
            </a:r>
            <a:endParaRPr lang="zh-CN" altLang="en-US" dirty="0">
              <a:solidFill>
                <a:schemeClr val="accent1"/>
              </a:solidFill>
            </a:endParaRPr>
          </a:p>
        </p:txBody>
      </p:sp>
      <p:sp>
        <p:nvSpPr>
          <p:cNvPr id="19478" name="TextBox 36"/>
          <p:cNvSpPr>
            <a:spLocks noChangeArrowheads="1"/>
          </p:cNvSpPr>
          <p:nvPr/>
        </p:nvSpPr>
        <p:spPr bwMode="auto">
          <a:xfrm>
            <a:off x="2576513" y="3063875"/>
            <a:ext cx="1958975"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zh-CN" altLang="en-US" sz="1200" dirty="0" smtClean="0">
                <a:solidFill>
                  <a:srgbClr val="595959"/>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a:t>
            </a:r>
            <a:endParaRPr lang="zh-CN" altLang="en-US" sz="1200" dirty="0">
              <a:solidFill>
                <a:srgbClr val="595959"/>
              </a:solidFill>
              <a:ea typeface="微软雅黑" panose="020B0503020204020204" pitchFamily="34" charset="-122"/>
              <a:sym typeface="Arial" panose="020B0604020202020204" pitchFamily="34" charset="0"/>
            </a:endParaRPr>
          </a:p>
        </p:txBody>
      </p:sp>
      <p:sp>
        <p:nvSpPr>
          <p:cNvPr id="19479" name="矩形 40"/>
          <p:cNvSpPr>
            <a:spLocks noChangeArrowheads="1"/>
          </p:cNvSpPr>
          <p:nvPr/>
        </p:nvSpPr>
        <p:spPr bwMode="auto">
          <a:xfrm>
            <a:off x="4524375" y="2751138"/>
            <a:ext cx="1958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dirty="0" smtClean="0">
                <a:solidFill>
                  <a:schemeClr val="accent1"/>
                </a:solidFill>
                <a:latin typeface="微软雅黑" panose="020B0503020204020204" pitchFamily="34" charset="-122"/>
                <a:sym typeface="微软雅黑" panose="020B0503020204020204" pitchFamily="34" charset="-122"/>
              </a:rPr>
              <a:t>输入标题</a:t>
            </a:r>
            <a:endParaRPr lang="zh-CN" altLang="en-US" dirty="0">
              <a:solidFill>
                <a:schemeClr val="accent1"/>
              </a:solidFill>
            </a:endParaRPr>
          </a:p>
        </p:txBody>
      </p:sp>
      <p:sp>
        <p:nvSpPr>
          <p:cNvPr id="19480" name="TextBox 42"/>
          <p:cNvSpPr>
            <a:spLocks noChangeArrowheads="1"/>
          </p:cNvSpPr>
          <p:nvPr/>
        </p:nvSpPr>
        <p:spPr bwMode="auto">
          <a:xfrm>
            <a:off x="4524375" y="3063875"/>
            <a:ext cx="1958975"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zh-CN" altLang="en-US" sz="1200" dirty="0" smtClean="0">
                <a:solidFill>
                  <a:srgbClr val="595959"/>
                </a:solidFill>
                <a:ea typeface="微软雅黑" panose="020B0503020204020204" pitchFamily="34" charset="-122"/>
                <a:sym typeface="Arial" panose="020B0604020202020204" pitchFamily="34" charset="0"/>
              </a:rPr>
              <a:t>点击输入具体内容点击输入具体内容点击输入具体内容点击输入具体内容点击输入具体</a:t>
            </a:r>
            <a:endParaRPr lang="zh-CN" altLang="en-US" sz="1200" dirty="0">
              <a:solidFill>
                <a:srgbClr val="595959"/>
              </a:solidFill>
              <a:ea typeface="微软雅黑" panose="020B0503020204020204" pitchFamily="34" charset="-122"/>
              <a:sym typeface="Arial" panose="020B0604020202020204" pitchFamily="34" charset="0"/>
            </a:endParaRPr>
          </a:p>
        </p:txBody>
      </p:sp>
      <p:sp>
        <p:nvSpPr>
          <p:cNvPr id="19481" name="矩形 45"/>
          <p:cNvSpPr>
            <a:spLocks noChangeArrowheads="1"/>
          </p:cNvSpPr>
          <p:nvPr/>
        </p:nvSpPr>
        <p:spPr bwMode="auto">
          <a:xfrm>
            <a:off x="6470650" y="2751138"/>
            <a:ext cx="1958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dirty="0" smtClean="0">
                <a:solidFill>
                  <a:schemeClr val="accent1"/>
                </a:solidFill>
                <a:latin typeface="微软雅黑" panose="020B0503020204020204" pitchFamily="34" charset="-122"/>
                <a:sym typeface="微软雅黑" panose="020B0503020204020204" pitchFamily="34" charset="-122"/>
              </a:rPr>
              <a:t>输入标题</a:t>
            </a:r>
            <a:endParaRPr lang="zh-CN" altLang="en-US" dirty="0">
              <a:solidFill>
                <a:schemeClr val="accent1"/>
              </a:solidFill>
            </a:endParaRPr>
          </a:p>
        </p:txBody>
      </p:sp>
      <p:sp>
        <p:nvSpPr>
          <p:cNvPr id="19482" name="TextBox 46"/>
          <p:cNvSpPr>
            <a:spLocks noChangeArrowheads="1"/>
          </p:cNvSpPr>
          <p:nvPr/>
        </p:nvSpPr>
        <p:spPr bwMode="auto">
          <a:xfrm>
            <a:off x="6470650" y="3063875"/>
            <a:ext cx="1958975"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zh-CN" altLang="en-US" sz="1200" dirty="0" smtClean="0">
                <a:solidFill>
                  <a:srgbClr val="595959"/>
                </a:solidFill>
                <a:ea typeface="微软雅黑" panose="020B0503020204020204" pitchFamily="34" charset="-122"/>
                <a:sym typeface="Arial" panose="020B0604020202020204" pitchFamily="34" charset="0"/>
              </a:rPr>
              <a:t>点击输入具体内容点击输入具体内容点击输入具体内容点击输入具体内容点击输入具体</a:t>
            </a:r>
            <a:endParaRPr lang="zh-CN" altLang="en-US" sz="1200" dirty="0">
              <a:solidFill>
                <a:srgbClr val="595959"/>
              </a:solidFill>
              <a:ea typeface="微软雅黑" panose="020B0503020204020204" pitchFamily="34" charset="-122"/>
              <a:sym typeface="Arial" panose="020B0604020202020204" pitchFamily="34" charset="0"/>
            </a:endParaRPr>
          </a:p>
        </p:txBody>
      </p:sp>
      <p:sp>
        <p:nvSpPr>
          <p:cNvPr id="29"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30" name="文本占位符 2"/>
          <p:cNvSpPr>
            <a:spLocks noGrp="1"/>
          </p:cNvSpPr>
          <p:nvPr>
            <p:ph type="body" sz="quarter" idx="12"/>
          </p:nvPr>
        </p:nvSpPr>
        <p:spPr>
          <a:xfrm>
            <a:off x="395698" y="50533"/>
            <a:ext cx="3690794" cy="461536"/>
          </a:xfrm>
        </p:spPr>
        <p:txBody>
          <a:bodyPr/>
          <a:lstStyle/>
          <a:p>
            <a:r>
              <a:rPr lang="zh-CN" altLang="en-US" dirty="0" smtClean="0"/>
              <a:t>研究思路及过程</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19461"/>
                                        </p:tgtEl>
                                        <p:attrNameLst>
                                          <p:attrName>style.visibility</p:attrName>
                                        </p:attrNameLst>
                                      </p:cBhvr>
                                      <p:to>
                                        <p:strVal val="visible"/>
                                      </p:to>
                                    </p:set>
                                    <p:anim calcmode="lin" valueType="num">
                                      <p:cBhvr additive="base">
                                        <p:cTn id="23" dur="500" fill="hold"/>
                                        <p:tgtEl>
                                          <p:spTgt spid="19461"/>
                                        </p:tgtEl>
                                        <p:attrNameLst>
                                          <p:attrName>ppt_x</p:attrName>
                                        </p:attrNameLst>
                                      </p:cBhvr>
                                      <p:tavLst>
                                        <p:tav tm="0">
                                          <p:val>
                                            <p:strVal val="#ppt_x"/>
                                          </p:val>
                                        </p:tav>
                                        <p:tav tm="100000">
                                          <p:val>
                                            <p:strVal val="#ppt_x"/>
                                          </p:val>
                                        </p:tav>
                                      </p:tavLst>
                                    </p:anim>
                                    <p:anim calcmode="lin" valueType="num">
                                      <p:cBhvr additive="base">
                                        <p:cTn id="24" dur="500" fill="hold"/>
                                        <p:tgtEl>
                                          <p:spTgt spid="19461"/>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19475"/>
                                        </p:tgtEl>
                                        <p:attrNameLst>
                                          <p:attrName>style.visibility</p:attrName>
                                        </p:attrNameLst>
                                      </p:cBhvr>
                                      <p:to>
                                        <p:strVal val="visible"/>
                                      </p:to>
                                    </p:set>
                                    <p:anim calcmode="lin" valueType="num">
                                      <p:cBhvr additive="base">
                                        <p:cTn id="28" dur="500" fill="hold"/>
                                        <p:tgtEl>
                                          <p:spTgt spid="19475"/>
                                        </p:tgtEl>
                                        <p:attrNameLst>
                                          <p:attrName>ppt_x</p:attrName>
                                        </p:attrNameLst>
                                      </p:cBhvr>
                                      <p:tavLst>
                                        <p:tav tm="0">
                                          <p:val>
                                            <p:strVal val="#ppt_x"/>
                                          </p:val>
                                        </p:tav>
                                        <p:tav tm="100000">
                                          <p:val>
                                            <p:strVal val="#ppt_x"/>
                                          </p:val>
                                        </p:tav>
                                      </p:tavLst>
                                    </p:anim>
                                    <p:anim calcmode="lin" valueType="num">
                                      <p:cBhvr additive="base">
                                        <p:cTn id="29" dur="500" fill="hold"/>
                                        <p:tgtEl>
                                          <p:spTgt spid="1947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9477"/>
                                        </p:tgtEl>
                                        <p:attrNameLst>
                                          <p:attrName>style.visibility</p:attrName>
                                        </p:attrNameLst>
                                      </p:cBhvr>
                                      <p:to>
                                        <p:strVal val="visible"/>
                                      </p:to>
                                    </p:set>
                                    <p:anim calcmode="lin" valueType="num">
                                      <p:cBhvr additive="base">
                                        <p:cTn id="32" dur="500" fill="hold"/>
                                        <p:tgtEl>
                                          <p:spTgt spid="19477"/>
                                        </p:tgtEl>
                                        <p:attrNameLst>
                                          <p:attrName>ppt_x</p:attrName>
                                        </p:attrNameLst>
                                      </p:cBhvr>
                                      <p:tavLst>
                                        <p:tav tm="0">
                                          <p:val>
                                            <p:strVal val="#ppt_x"/>
                                          </p:val>
                                        </p:tav>
                                        <p:tav tm="100000">
                                          <p:val>
                                            <p:strVal val="#ppt_x"/>
                                          </p:val>
                                        </p:tav>
                                      </p:tavLst>
                                    </p:anim>
                                    <p:anim calcmode="lin" valueType="num">
                                      <p:cBhvr additive="base">
                                        <p:cTn id="33" dur="500" fill="hold"/>
                                        <p:tgtEl>
                                          <p:spTgt spid="1947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9479"/>
                                        </p:tgtEl>
                                        <p:attrNameLst>
                                          <p:attrName>style.visibility</p:attrName>
                                        </p:attrNameLst>
                                      </p:cBhvr>
                                      <p:to>
                                        <p:strVal val="visible"/>
                                      </p:to>
                                    </p:set>
                                    <p:anim calcmode="lin" valueType="num">
                                      <p:cBhvr additive="base">
                                        <p:cTn id="36" dur="500" fill="hold"/>
                                        <p:tgtEl>
                                          <p:spTgt spid="19479"/>
                                        </p:tgtEl>
                                        <p:attrNameLst>
                                          <p:attrName>ppt_x</p:attrName>
                                        </p:attrNameLst>
                                      </p:cBhvr>
                                      <p:tavLst>
                                        <p:tav tm="0">
                                          <p:val>
                                            <p:strVal val="#ppt_x"/>
                                          </p:val>
                                        </p:tav>
                                        <p:tav tm="100000">
                                          <p:val>
                                            <p:strVal val="#ppt_x"/>
                                          </p:val>
                                        </p:tav>
                                      </p:tavLst>
                                    </p:anim>
                                    <p:anim calcmode="lin" valueType="num">
                                      <p:cBhvr additive="base">
                                        <p:cTn id="37" dur="500" fill="hold"/>
                                        <p:tgtEl>
                                          <p:spTgt spid="1947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9481"/>
                                        </p:tgtEl>
                                        <p:attrNameLst>
                                          <p:attrName>style.visibility</p:attrName>
                                        </p:attrNameLst>
                                      </p:cBhvr>
                                      <p:to>
                                        <p:strVal val="visible"/>
                                      </p:to>
                                    </p:set>
                                    <p:anim calcmode="lin" valueType="num">
                                      <p:cBhvr additive="base">
                                        <p:cTn id="40" dur="500" fill="hold"/>
                                        <p:tgtEl>
                                          <p:spTgt spid="19481"/>
                                        </p:tgtEl>
                                        <p:attrNameLst>
                                          <p:attrName>ppt_x</p:attrName>
                                        </p:attrNameLst>
                                      </p:cBhvr>
                                      <p:tavLst>
                                        <p:tav tm="0">
                                          <p:val>
                                            <p:strVal val="#ppt_x"/>
                                          </p:val>
                                        </p:tav>
                                        <p:tav tm="100000">
                                          <p:val>
                                            <p:strVal val="#ppt_x"/>
                                          </p:val>
                                        </p:tav>
                                      </p:tavLst>
                                    </p:anim>
                                    <p:anim calcmode="lin" valueType="num">
                                      <p:cBhvr additive="base">
                                        <p:cTn id="41" dur="500" fill="hold"/>
                                        <p:tgtEl>
                                          <p:spTgt spid="19481"/>
                                        </p:tgtEl>
                                        <p:attrNameLst>
                                          <p:attrName>ppt_y</p:attrName>
                                        </p:attrNameLst>
                                      </p:cBhvr>
                                      <p:tavLst>
                                        <p:tav tm="0">
                                          <p:val>
                                            <p:strVal val="1+#ppt_h/2"/>
                                          </p:val>
                                        </p:tav>
                                        <p:tav tm="100000">
                                          <p:val>
                                            <p:strVal val="#ppt_y"/>
                                          </p:val>
                                        </p:tav>
                                      </p:tavLst>
                                    </p:anim>
                                  </p:childTnLst>
                                </p:cTn>
                              </p:par>
                            </p:childTnLst>
                          </p:cTn>
                        </p:par>
                        <p:par>
                          <p:cTn id="42" fill="hold">
                            <p:stCondLst>
                              <p:cond delay="3000"/>
                            </p:stCondLst>
                            <p:childTnLst>
                              <p:par>
                                <p:cTn id="43" presetID="2" presetClass="entr" presetSubtype="4" fill="hold" grpId="0" nodeType="afterEffect">
                                  <p:stCondLst>
                                    <p:cond delay="0"/>
                                  </p:stCondLst>
                                  <p:childTnLst>
                                    <p:set>
                                      <p:cBhvr>
                                        <p:cTn id="44" dur="1" fill="hold">
                                          <p:stCondLst>
                                            <p:cond delay="0"/>
                                          </p:stCondLst>
                                        </p:cTn>
                                        <p:tgtEl>
                                          <p:spTgt spid="19476"/>
                                        </p:tgtEl>
                                        <p:attrNameLst>
                                          <p:attrName>style.visibility</p:attrName>
                                        </p:attrNameLst>
                                      </p:cBhvr>
                                      <p:to>
                                        <p:strVal val="visible"/>
                                      </p:to>
                                    </p:set>
                                    <p:anim calcmode="lin" valueType="num">
                                      <p:cBhvr additive="base">
                                        <p:cTn id="45" dur="500" fill="hold"/>
                                        <p:tgtEl>
                                          <p:spTgt spid="19476"/>
                                        </p:tgtEl>
                                        <p:attrNameLst>
                                          <p:attrName>ppt_x</p:attrName>
                                        </p:attrNameLst>
                                      </p:cBhvr>
                                      <p:tavLst>
                                        <p:tav tm="0">
                                          <p:val>
                                            <p:strVal val="#ppt_x"/>
                                          </p:val>
                                        </p:tav>
                                        <p:tav tm="100000">
                                          <p:val>
                                            <p:strVal val="#ppt_x"/>
                                          </p:val>
                                        </p:tav>
                                      </p:tavLst>
                                    </p:anim>
                                    <p:anim calcmode="lin" valueType="num">
                                      <p:cBhvr additive="base">
                                        <p:cTn id="46" dur="500" fill="hold"/>
                                        <p:tgtEl>
                                          <p:spTgt spid="194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9478"/>
                                        </p:tgtEl>
                                        <p:attrNameLst>
                                          <p:attrName>style.visibility</p:attrName>
                                        </p:attrNameLst>
                                      </p:cBhvr>
                                      <p:to>
                                        <p:strVal val="visible"/>
                                      </p:to>
                                    </p:set>
                                    <p:anim calcmode="lin" valueType="num">
                                      <p:cBhvr additive="base">
                                        <p:cTn id="49" dur="500" fill="hold"/>
                                        <p:tgtEl>
                                          <p:spTgt spid="19478"/>
                                        </p:tgtEl>
                                        <p:attrNameLst>
                                          <p:attrName>ppt_x</p:attrName>
                                        </p:attrNameLst>
                                      </p:cBhvr>
                                      <p:tavLst>
                                        <p:tav tm="0">
                                          <p:val>
                                            <p:strVal val="#ppt_x"/>
                                          </p:val>
                                        </p:tav>
                                        <p:tav tm="100000">
                                          <p:val>
                                            <p:strVal val="#ppt_x"/>
                                          </p:val>
                                        </p:tav>
                                      </p:tavLst>
                                    </p:anim>
                                    <p:anim calcmode="lin" valueType="num">
                                      <p:cBhvr additive="base">
                                        <p:cTn id="50" dur="500" fill="hold"/>
                                        <p:tgtEl>
                                          <p:spTgt spid="1947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480"/>
                                        </p:tgtEl>
                                        <p:attrNameLst>
                                          <p:attrName>style.visibility</p:attrName>
                                        </p:attrNameLst>
                                      </p:cBhvr>
                                      <p:to>
                                        <p:strVal val="visible"/>
                                      </p:to>
                                    </p:set>
                                    <p:anim calcmode="lin" valueType="num">
                                      <p:cBhvr additive="base">
                                        <p:cTn id="53" dur="500" fill="hold"/>
                                        <p:tgtEl>
                                          <p:spTgt spid="19480"/>
                                        </p:tgtEl>
                                        <p:attrNameLst>
                                          <p:attrName>ppt_x</p:attrName>
                                        </p:attrNameLst>
                                      </p:cBhvr>
                                      <p:tavLst>
                                        <p:tav tm="0">
                                          <p:val>
                                            <p:strVal val="#ppt_x"/>
                                          </p:val>
                                        </p:tav>
                                        <p:tav tm="100000">
                                          <p:val>
                                            <p:strVal val="#ppt_x"/>
                                          </p:val>
                                        </p:tav>
                                      </p:tavLst>
                                    </p:anim>
                                    <p:anim calcmode="lin" valueType="num">
                                      <p:cBhvr additive="base">
                                        <p:cTn id="54" dur="500" fill="hold"/>
                                        <p:tgtEl>
                                          <p:spTgt spid="1948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9482"/>
                                        </p:tgtEl>
                                        <p:attrNameLst>
                                          <p:attrName>style.visibility</p:attrName>
                                        </p:attrNameLst>
                                      </p:cBhvr>
                                      <p:to>
                                        <p:strVal val="visible"/>
                                      </p:to>
                                    </p:set>
                                    <p:anim calcmode="lin" valueType="num">
                                      <p:cBhvr additive="base">
                                        <p:cTn id="57" dur="500" fill="hold"/>
                                        <p:tgtEl>
                                          <p:spTgt spid="19482"/>
                                        </p:tgtEl>
                                        <p:attrNameLst>
                                          <p:attrName>ppt_x</p:attrName>
                                        </p:attrNameLst>
                                      </p:cBhvr>
                                      <p:tavLst>
                                        <p:tav tm="0">
                                          <p:val>
                                            <p:strVal val="#ppt_x"/>
                                          </p:val>
                                        </p:tav>
                                        <p:tav tm="100000">
                                          <p:val>
                                            <p:strVal val="#ppt_x"/>
                                          </p:val>
                                        </p:tav>
                                      </p:tavLst>
                                    </p:anim>
                                    <p:anim calcmode="lin" valueType="num">
                                      <p:cBhvr additive="base">
                                        <p:cTn id="58" dur="500" fill="hold"/>
                                        <p:tgtEl>
                                          <p:spTgt spid="194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5" grpId="0"/>
      <p:bldP spid="19476" grpId="0"/>
      <p:bldP spid="19477" grpId="0"/>
      <p:bldP spid="19478" grpId="0"/>
      <p:bldP spid="19479" grpId="0"/>
      <p:bldP spid="19480" grpId="0"/>
      <p:bldP spid="19481" grpId="0"/>
      <p:bldP spid="1948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68679" y="1719684"/>
            <a:ext cx="3416320" cy="1077218"/>
          </a:xfrm>
          <a:prstGeom prst="rect">
            <a:avLst/>
          </a:prstGeom>
          <a:noFill/>
        </p:spPr>
        <p:txBody>
          <a:bodyPr wrap="none" rtlCol="0">
            <a:spAutoFit/>
          </a:bodyPr>
          <a:lstStyle/>
          <a:p>
            <a:pPr marL="0" lvl="1"/>
            <a:r>
              <a:rPr lang="zh-CN" altLang="en-US" sz="1400" b="1" dirty="0" smtClean="0">
                <a:solidFill>
                  <a:schemeClr val="accent1"/>
                </a:solidFill>
                <a:latin typeface="微软雅黑" panose="020B0503020204020204" pitchFamily="34" charset="-122"/>
                <a:ea typeface="微软雅黑" panose="020B0503020204020204" pitchFamily="34" charset="-122"/>
              </a:rPr>
              <a:t> </a:t>
            </a:r>
            <a:r>
              <a:rPr lang="zh-CN" altLang="en-US" sz="2800" b="1" dirty="0" smtClean="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实验数据及结果</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smtClean="0">
                <a:solidFill>
                  <a:schemeClr val="accent1"/>
                </a:solidFill>
                <a:latin typeface="微软雅黑" panose="020B0503020204020204" pitchFamily="34" charset="-122"/>
                <a:ea typeface="微软雅黑" panose="020B0503020204020204" pitchFamily="34" charset="-122"/>
              </a:rPr>
              <a:t>PART 04</a:t>
            </a:r>
            <a:endParaRPr lang="zh-CN" altLang="en-US" sz="1600" dirty="0" smtClean="0">
              <a:solidFill>
                <a:schemeClr val="accent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073254" y="1635646"/>
            <a:ext cx="1422000" cy="1422000"/>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12" name="TextBox 31"/>
          <p:cNvSpPr txBox="1"/>
          <p:nvPr/>
        </p:nvSpPr>
        <p:spPr>
          <a:xfrm>
            <a:off x="4840921" y="2817336"/>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3" name="TextBox 32"/>
          <p:cNvSpPr txBox="1"/>
          <p:nvPr/>
        </p:nvSpPr>
        <p:spPr>
          <a:xfrm>
            <a:off x="5932361" y="2817336"/>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4" name="TextBox 33"/>
          <p:cNvSpPr txBox="1"/>
          <p:nvPr/>
        </p:nvSpPr>
        <p:spPr>
          <a:xfrm>
            <a:off x="6981155" y="2817336"/>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5" name="TextBox 34"/>
          <p:cNvSpPr txBox="1"/>
          <p:nvPr/>
        </p:nvSpPr>
        <p:spPr>
          <a:xfrm>
            <a:off x="4840921" y="3130142"/>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6" name="TextBox 35"/>
          <p:cNvSpPr txBox="1"/>
          <p:nvPr/>
        </p:nvSpPr>
        <p:spPr>
          <a:xfrm>
            <a:off x="5920805" y="3130142"/>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7" name="TextBox 36"/>
          <p:cNvSpPr txBox="1"/>
          <p:nvPr/>
        </p:nvSpPr>
        <p:spPr>
          <a:xfrm>
            <a:off x="7000925" y="3130142"/>
            <a:ext cx="110946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pic>
        <p:nvPicPr>
          <p:cNvPr id="57" name="图片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19" y="1536681"/>
            <a:ext cx="1677449" cy="1641947"/>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right)">
                                      <p:cBhvr>
                                        <p:cTn id="12" dur="500"/>
                                        <p:tgtEl>
                                          <p:spTgt spid="4"/>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20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40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60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8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100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3" presetClass="entr" presetSubtype="528"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 calcmode="lin" valueType="num">
                                      <p:cBhvr>
                                        <p:cTn id="49" dur="500" fill="hold"/>
                                        <p:tgtEl>
                                          <p:spTgt spid="18"/>
                                        </p:tgtEl>
                                        <p:attrNameLst>
                                          <p:attrName>ppt_x</p:attrName>
                                        </p:attrNameLst>
                                      </p:cBhvr>
                                      <p:tavLst>
                                        <p:tav tm="0">
                                          <p:val>
                                            <p:fltVal val="0.5"/>
                                          </p:val>
                                        </p:tav>
                                        <p:tav tm="100000">
                                          <p:val>
                                            <p:strVal val="#ppt_x"/>
                                          </p:val>
                                        </p:tav>
                                      </p:tavLst>
                                    </p:anim>
                                    <p:anim calcmode="lin" valueType="num">
                                      <p:cBhvr>
                                        <p:cTn id="50" dur="500" fill="hold"/>
                                        <p:tgtEl>
                                          <p:spTgt spid="18"/>
                                        </p:tgtEl>
                                        <p:attrNameLst>
                                          <p:attrName>ppt_y</p:attrName>
                                        </p:attrNameLst>
                                      </p:cBhvr>
                                      <p:tavLst>
                                        <p:tav tm="0">
                                          <p:val>
                                            <p:fltVal val="0.5"/>
                                          </p:val>
                                        </p:tav>
                                        <p:tav tm="100000">
                                          <p:val>
                                            <p:strVal val="#ppt_y"/>
                                          </p:val>
                                        </p:tav>
                                      </p:tavLst>
                                    </p:anim>
                                  </p:childTnLst>
                                </p:cTn>
                              </p:par>
                              <p:par>
                                <p:cTn id="51" presetID="23" presetClass="entr" presetSubtype="528" fill="hold" nodeType="withEffect">
                                  <p:stCondLst>
                                    <p:cond delay="30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 calcmode="lin" valueType="num">
                                      <p:cBhvr>
                                        <p:cTn id="55" dur="500" fill="hold"/>
                                        <p:tgtEl>
                                          <p:spTgt spid="21"/>
                                        </p:tgtEl>
                                        <p:attrNameLst>
                                          <p:attrName>ppt_x</p:attrName>
                                        </p:attrNameLst>
                                      </p:cBhvr>
                                      <p:tavLst>
                                        <p:tav tm="0">
                                          <p:val>
                                            <p:fltVal val="0.5"/>
                                          </p:val>
                                        </p:tav>
                                        <p:tav tm="100000">
                                          <p:val>
                                            <p:strVal val="#ppt_x"/>
                                          </p:val>
                                        </p:tav>
                                      </p:tavLst>
                                    </p:anim>
                                    <p:anim calcmode="lin" valueType="num">
                                      <p:cBhvr>
                                        <p:cTn id="56" dur="500" fill="hold"/>
                                        <p:tgtEl>
                                          <p:spTgt spid="21"/>
                                        </p:tgtEl>
                                        <p:attrNameLst>
                                          <p:attrName>ppt_y</p:attrName>
                                        </p:attrNameLst>
                                      </p:cBhvr>
                                      <p:tavLst>
                                        <p:tav tm="0">
                                          <p:val>
                                            <p:fltVal val="0.5"/>
                                          </p:val>
                                        </p:tav>
                                        <p:tav tm="100000">
                                          <p:val>
                                            <p:strVal val="#ppt_y"/>
                                          </p:val>
                                        </p:tav>
                                      </p:tavLst>
                                    </p:anim>
                                  </p:childTnLst>
                                </p:cTn>
                              </p:par>
                              <p:par>
                                <p:cTn id="57" presetID="23" presetClass="entr" presetSubtype="528" fill="hold" nodeType="withEffect">
                                  <p:stCondLst>
                                    <p:cond delay="70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anim calcmode="lin" valueType="num">
                                      <p:cBhvr>
                                        <p:cTn id="61" dur="500" fill="hold"/>
                                        <p:tgtEl>
                                          <p:spTgt spid="24"/>
                                        </p:tgtEl>
                                        <p:attrNameLst>
                                          <p:attrName>ppt_x</p:attrName>
                                        </p:attrNameLst>
                                      </p:cBhvr>
                                      <p:tavLst>
                                        <p:tav tm="0">
                                          <p:val>
                                            <p:fltVal val="0.5"/>
                                          </p:val>
                                        </p:tav>
                                        <p:tav tm="100000">
                                          <p:val>
                                            <p:strVal val="#ppt_x"/>
                                          </p:val>
                                        </p:tav>
                                      </p:tavLst>
                                    </p:anim>
                                    <p:anim calcmode="lin" valueType="num">
                                      <p:cBhvr>
                                        <p:cTn id="62" dur="500" fill="hold"/>
                                        <p:tgtEl>
                                          <p:spTgt spid="24"/>
                                        </p:tgtEl>
                                        <p:attrNameLst>
                                          <p:attrName>ppt_y</p:attrName>
                                        </p:attrNameLst>
                                      </p:cBhvr>
                                      <p:tavLst>
                                        <p:tav tm="0">
                                          <p:val>
                                            <p:fltVal val="0.5"/>
                                          </p:val>
                                        </p:tav>
                                        <p:tav tm="100000">
                                          <p:val>
                                            <p:strVal val="#ppt_y"/>
                                          </p:val>
                                        </p:tav>
                                      </p:tavLst>
                                    </p:anim>
                                  </p:childTnLst>
                                </p:cTn>
                              </p:par>
                              <p:par>
                                <p:cTn id="63" presetID="23" presetClass="entr" presetSubtype="528" fill="hold" nodeType="withEffect">
                                  <p:stCondLst>
                                    <p:cond delay="300"/>
                                  </p:stCondLst>
                                  <p:childTnLst>
                                    <p:set>
                                      <p:cBhvr>
                                        <p:cTn id="64" dur="1" fill="hold">
                                          <p:stCondLst>
                                            <p:cond delay="0"/>
                                          </p:stCondLst>
                                        </p:cTn>
                                        <p:tgtEl>
                                          <p:spTgt spid="27"/>
                                        </p:tgtEl>
                                        <p:attrNameLst>
                                          <p:attrName>style.visibility</p:attrName>
                                        </p:attrNameLst>
                                      </p:cBhvr>
                                      <p:to>
                                        <p:strVal val="visible"/>
                                      </p:to>
                                    </p:set>
                                    <p:anim calcmode="lin" valueType="num">
                                      <p:cBhvr>
                                        <p:cTn id="65" dur="500" fill="hold"/>
                                        <p:tgtEl>
                                          <p:spTgt spid="27"/>
                                        </p:tgtEl>
                                        <p:attrNameLst>
                                          <p:attrName>ppt_w</p:attrName>
                                        </p:attrNameLst>
                                      </p:cBhvr>
                                      <p:tavLst>
                                        <p:tav tm="0">
                                          <p:val>
                                            <p:fltVal val="0"/>
                                          </p:val>
                                        </p:tav>
                                        <p:tav tm="100000">
                                          <p:val>
                                            <p:strVal val="#ppt_w"/>
                                          </p:val>
                                        </p:tav>
                                      </p:tavLst>
                                    </p:anim>
                                    <p:anim calcmode="lin" valueType="num">
                                      <p:cBhvr>
                                        <p:cTn id="66" dur="500" fill="hold"/>
                                        <p:tgtEl>
                                          <p:spTgt spid="27"/>
                                        </p:tgtEl>
                                        <p:attrNameLst>
                                          <p:attrName>ppt_h</p:attrName>
                                        </p:attrNameLst>
                                      </p:cBhvr>
                                      <p:tavLst>
                                        <p:tav tm="0">
                                          <p:val>
                                            <p:fltVal val="0"/>
                                          </p:val>
                                        </p:tav>
                                        <p:tav tm="100000">
                                          <p:val>
                                            <p:strVal val="#ppt_h"/>
                                          </p:val>
                                        </p:tav>
                                      </p:tavLst>
                                    </p:anim>
                                    <p:anim calcmode="lin" valueType="num">
                                      <p:cBhvr>
                                        <p:cTn id="67" dur="500" fill="hold"/>
                                        <p:tgtEl>
                                          <p:spTgt spid="27"/>
                                        </p:tgtEl>
                                        <p:attrNameLst>
                                          <p:attrName>ppt_x</p:attrName>
                                        </p:attrNameLst>
                                      </p:cBhvr>
                                      <p:tavLst>
                                        <p:tav tm="0">
                                          <p:val>
                                            <p:fltVal val="0.5"/>
                                          </p:val>
                                        </p:tav>
                                        <p:tav tm="100000">
                                          <p:val>
                                            <p:strVal val="#ppt_x"/>
                                          </p:val>
                                        </p:tav>
                                      </p:tavLst>
                                    </p:anim>
                                    <p:anim calcmode="lin" valueType="num">
                                      <p:cBhvr>
                                        <p:cTn id="68" dur="500" fill="hold"/>
                                        <p:tgtEl>
                                          <p:spTgt spid="27"/>
                                        </p:tgtEl>
                                        <p:attrNameLst>
                                          <p:attrName>ppt_y</p:attrName>
                                        </p:attrNameLst>
                                      </p:cBhvr>
                                      <p:tavLst>
                                        <p:tav tm="0">
                                          <p:val>
                                            <p:fltVal val="0.5"/>
                                          </p:val>
                                        </p:tav>
                                        <p:tav tm="100000">
                                          <p:val>
                                            <p:strVal val="#ppt_y"/>
                                          </p:val>
                                        </p:tav>
                                      </p:tavLst>
                                    </p:anim>
                                  </p:childTnLst>
                                </p:cTn>
                              </p:par>
                              <p:par>
                                <p:cTn id="69" presetID="23" presetClass="entr" presetSubtype="528" fill="hold" nodeType="withEffect">
                                  <p:stCondLst>
                                    <p:cond delay="100"/>
                                  </p:stCondLst>
                                  <p:childTnLst>
                                    <p:set>
                                      <p:cBhvr>
                                        <p:cTn id="70" dur="1" fill="hold">
                                          <p:stCondLst>
                                            <p:cond delay="0"/>
                                          </p:stCondLst>
                                        </p:cTn>
                                        <p:tgtEl>
                                          <p:spTgt spid="30"/>
                                        </p:tgtEl>
                                        <p:attrNameLst>
                                          <p:attrName>style.visibility</p:attrName>
                                        </p:attrNameLst>
                                      </p:cBhvr>
                                      <p:to>
                                        <p:strVal val="visible"/>
                                      </p:to>
                                    </p:set>
                                    <p:anim calcmode="lin" valueType="num">
                                      <p:cBhvr>
                                        <p:cTn id="71" dur="500" fill="hold"/>
                                        <p:tgtEl>
                                          <p:spTgt spid="30"/>
                                        </p:tgtEl>
                                        <p:attrNameLst>
                                          <p:attrName>ppt_w</p:attrName>
                                        </p:attrNameLst>
                                      </p:cBhvr>
                                      <p:tavLst>
                                        <p:tav tm="0">
                                          <p:val>
                                            <p:fltVal val="0"/>
                                          </p:val>
                                        </p:tav>
                                        <p:tav tm="100000">
                                          <p:val>
                                            <p:strVal val="#ppt_w"/>
                                          </p:val>
                                        </p:tav>
                                      </p:tavLst>
                                    </p:anim>
                                    <p:anim calcmode="lin" valueType="num">
                                      <p:cBhvr>
                                        <p:cTn id="72" dur="500" fill="hold"/>
                                        <p:tgtEl>
                                          <p:spTgt spid="30"/>
                                        </p:tgtEl>
                                        <p:attrNameLst>
                                          <p:attrName>ppt_h</p:attrName>
                                        </p:attrNameLst>
                                      </p:cBhvr>
                                      <p:tavLst>
                                        <p:tav tm="0">
                                          <p:val>
                                            <p:fltVal val="0"/>
                                          </p:val>
                                        </p:tav>
                                        <p:tav tm="100000">
                                          <p:val>
                                            <p:strVal val="#ppt_h"/>
                                          </p:val>
                                        </p:tav>
                                      </p:tavLst>
                                    </p:anim>
                                    <p:anim calcmode="lin" valueType="num">
                                      <p:cBhvr>
                                        <p:cTn id="73" dur="500" fill="hold"/>
                                        <p:tgtEl>
                                          <p:spTgt spid="30"/>
                                        </p:tgtEl>
                                        <p:attrNameLst>
                                          <p:attrName>ppt_x</p:attrName>
                                        </p:attrNameLst>
                                      </p:cBhvr>
                                      <p:tavLst>
                                        <p:tav tm="0">
                                          <p:val>
                                            <p:fltVal val="0.5"/>
                                          </p:val>
                                        </p:tav>
                                        <p:tav tm="100000">
                                          <p:val>
                                            <p:strVal val="#ppt_x"/>
                                          </p:val>
                                        </p:tav>
                                      </p:tavLst>
                                    </p:anim>
                                    <p:anim calcmode="lin" valueType="num">
                                      <p:cBhvr>
                                        <p:cTn id="74" dur="500" fill="hold"/>
                                        <p:tgtEl>
                                          <p:spTgt spid="30"/>
                                        </p:tgtEl>
                                        <p:attrNameLst>
                                          <p:attrName>ppt_y</p:attrName>
                                        </p:attrNameLst>
                                      </p:cBhvr>
                                      <p:tavLst>
                                        <p:tav tm="0">
                                          <p:val>
                                            <p:fltVal val="0.5"/>
                                          </p:val>
                                        </p:tav>
                                        <p:tav tm="100000">
                                          <p:val>
                                            <p:strVal val="#ppt_y"/>
                                          </p:val>
                                        </p:tav>
                                      </p:tavLst>
                                    </p:anim>
                                  </p:childTnLst>
                                </p:cTn>
                              </p:par>
                              <p:par>
                                <p:cTn id="75" presetID="23" presetClass="entr" presetSubtype="528" fill="hold" nodeType="withEffect">
                                  <p:stCondLst>
                                    <p:cond delay="600"/>
                                  </p:stCondLst>
                                  <p:childTnLst>
                                    <p:set>
                                      <p:cBhvr>
                                        <p:cTn id="76" dur="1" fill="hold">
                                          <p:stCondLst>
                                            <p:cond delay="0"/>
                                          </p:stCondLst>
                                        </p:cTn>
                                        <p:tgtEl>
                                          <p:spTgt spid="33"/>
                                        </p:tgtEl>
                                        <p:attrNameLst>
                                          <p:attrName>style.visibility</p:attrName>
                                        </p:attrNameLst>
                                      </p:cBhvr>
                                      <p:to>
                                        <p:strVal val="visible"/>
                                      </p:to>
                                    </p:set>
                                    <p:anim calcmode="lin" valueType="num">
                                      <p:cBhvr>
                                        <p:cTn id="77" dur="500" fill="hold"/>
                                        <p:tgtEl>
                                          <p:spTgt spid="33"/>
                                        </p:tgtEl>
                                        <p:attrNameLst>
                                          <p:attrName>ppt_w</p:attrName>
                                        </p:attrNameLst>
                                      </p:cBhvr>
                                      <p:tavLst>
                                        <p:tav tm="0">
                                          <p:val>
                                            <p:fltVal val="0"/>
                                          </p:val>
                                        </p:tav>
                                        <p:tav tm="100000">
                                          <p:val>
                                            <p:strVal val="#ppt_w"/>
                                          </p:val>
                                        </p:tav>
                                      </p:tavLst>
                                    </p:anim>
                                    <p:anim calcmode="lin" valueType="num">
                                      <p:cBhvr>
                                        <p:cTn id="78" dur="500" fill="hold"/>
                                        <p:tgtEl>
                                          <p:spTgt spid="33"/>
                                        </p:tgtEl>
                                        <p:attrNameLst>
                                          <p:attrName>ppt_h</p:attrName>
                                        </p:attrNameLst>
                                      </p:cBhvr>
                                      <p:tavLst>
                                        <p:tav tm="0">
                                          <p:val>
                                            <p:fltVal val="0"/>
                                          </p:val>
                                        </p:tav>
                                        <p:tav tm="100000">
                                          <p:val>
                                            <p:strVal val="#ppt_h"/>
                                          </p:val>
                                        </p:tav>
                                      </p:tavLst>
                                    </p:anim>
                                    <p:anim calcmode="lin" valueType="num">
                                      <p:cBhvr>
                                        <p:cTn id="79" dur="500" fill="hold"/>
                                        <p:tgtEl>
                                          <p:spTgt spid="33"/>
                                        </p:tgtEl>
                                        <p:attrNameLst>
                                          <p:attrName>ppt_x</p:attrName>
                                        </p:attrNameLst>
                                      </p:cBhvr>
                                      <p:tavLst>
                                        <p:tav tm="0">
                                          <p:val>
                                            <p:fltVal val="0.5"/>
                                          </p:val>
                                        </p:tav>
                                        <p:tav tm="100000">
                                          <p:val>
                                            <p:strVal val="#ppt_x"/>
                                          </p:val>
                                        </p:tav>
                                      </p:tavLst>
                                    </p:anim>
                                    <p:anim calcmode="lin" valueType="num">
                                      <p:cBhvr>
                                        <p:cTn id="80" dur="500" fill="hold"/>
                                        <p:tgtEl>
                                          <p:spTgt spid="33"/>
                                        </p:tgtEl>
                                        <p:attrNameLst>
                                          <p:attrName>ppt_y</p:attrName>
                                        </p:attrNameLst>
                                      </p:cBhvr>
                                      <p:tavLst>
                                        <p:tav tm="0">
                                          <p:val>
                                            <p:fltVal val="0.5"/>
                                          </p:val>
                                        </p:tav>
                                        <p:tav tm="100000">
                                          <p:val>
                                            <p:strVal val="#ppt_y"/>
                                          </p:val>
                                        </p:tav>
                                      </p:tavLst>
                                    </p:anim>
                                  </p:childTnLst>
                                </p:cTn>
                              </p:par>
                              <p:par>
                                <p:cTn id="81" presetID="23" presetClass="entr" presetSubtype="528" fill="hold" nodeType="withEffect">
                                  <p:stCondLst>
                                    <p:cond delay="300"/>
                                  </p:stCondLst>
                                  <p:childTnLst>
                                    <p:set>
                                      <p:cBhvr>
                                        <p:cTn id="82" dur="1" fill="hold">
                                          <p:stCondLst>
                                            <p:cond delay="0"/>
                                          </p:stCondLst>
                                        </p:cTn>
                                        <p:tgtEl>
                                          <p:spTgt spid="36"/>
                                        </p:tgtEl>
                                        <p:attrNameLst>
                                          <p:attrName>style.visibility</p:attrName>
                                        </p:attrNameLst>
                                      </p:cBhvr>
                                      <p:to>
                                        <p:strVal val="visible"/>
                                      </p:to>
                                    </p:set>
                                    <p:anim calcmode="lin" valueType="num">
                                      <p:cBhvr>
                                        <p:cTn id="83" dur="500" fill="hold"/>
                                        <p:tgtEl>
                                          <p:spTgt spid="36"/>
                                        </p:tgtEl>
                                        <p:attrNameLst>
                                          <p:attrName>ppt_w</p:attrName>
                                        </p:attrNameLst>
                                      </p:cBhvr>
                                      <p:tavLst>
                                        <p:tav tm="0">
                                          <p:val>
                                            <p:fltVal val="0"/>
                                          </p:val>
                                        </p:tav>
                                        <p:tav tm="100000">
                                          <p:val>
                                            <p:strVal val="#ppt_w"/>
                                          </p:val>
                                        </p:tav>
                                      </p:tavLst>
                                    </p:anim>
                                    <p:anim calcmode="lin" valueType="num">
                                      <p:cBhvr>
                                        <p:cTn id="84" dur="500" fill="hold"/>
                                        <p:tgtEl>
                                          <p:spTgt spid="36"/>
                                        </p:tgtEl>
                                        <p:attrNameLst>
                                          <p:attrName>ppt_h</p:attrName>
                                        </p:attrNameLst>
                                      </p:cBhvr>
                                      <p:tavLst>
                                        <p:tav tm="0">
                                          <p:val>
                                            <p:fltVal val="0"/>
                                          </p:val>
                                        </p:tav>
                                        <p:tav tm="100000">
                                          <p:val>
                                            <p:strVal val="#ppt_h"/>
                                          </p:val>
                                        </p:tav>
                                      </p:tavLst>
                                    </p:anim>
                                    <p:anim calcmode="lin" valueType="num">
                                      <p:cBhvr>
                                        <p:cTn id="85" dur="500" fill="hold"/>
                                        <p:tgtEl>
                                          <p:spTgt spid="36"/>
                                        </p:tgtEl>
                                        <p:attrNameLst>
                                          <p:attrName>ppt_x</p:attrName>
                                        </p:attrNameLst>
                                      </p:cBhvr>
                                      <p:tavLst>
                                        <p:tav tm="0">
                                          <p:val>
                                            <p:fltVal val="0.5"/>
                                          </p:val>
                                        </p:tav>
                                        <p:tav tm="100000">
                                          <p:val>
                                            <p:strVal val="#ppt_x"/>
                                          </p:val>
                                        </p:tav>
                                      </p:tavLst>
                                    </p:anim>
                                    <p:anim calcmode="lin" valueType="num">
                                      <p:cBhvr>
                                        <p:cTn id="86" dur="500" fill="hold"/>
                                        <p:tgtEl>
                                          <p:spTgt spid="36"/>
                                        </p:tgtEl>
                                        <p:attrNameLst>
                                          <p:attrName>ppt_y</p:attrName>
                                        </p:attrNameLst>
                                      </p:cBhvr>
                                      <p:tavLst>
                                        <p:tav tm="0">
                                          <p:val>
                                            <p:fltVal val="0.5"/>
                                          </p:val>
                                        </p:tav>
                                        <p:tav tm="100000">
                                          <p:val>
                                            <p:strVal val="#ppt_y"/>
                                          </p:val>
                                        </p:tav>
                                      </p:tavLst>
                                    </p:anim>
                                  </p:childTnLst>
                                </p:cTn>
                              </p:par>
                              <p:par>
                                <p:cTn id="87" presetID="23" presetClass="entr" presetSubtype="528" fill="hold" nodeType="withEffect">
                                  <p:stCondLst>
                                    <p:cond delay="300"/>
                                  </p:stCondLst>
                                  <p:childTnLst>
                                    <p:set>
                                      <p:cBhvr>
                                        <p:cTn id="88" dur="1" fill="hold">
                                          <p:stCondLst>
                                            <p:cond delay="0"/>
                                          </p:stCondLst>
                                        </p:cTn>
                                        <p:tgtEl>
                                          <p:spTgt spid="39"/>
                                        </p:tgtEl>
                                        <p:attrNameLst>
                                          <p:attrName>style.visibility</p:attrName>
                                        </p:attrNameLst>
                                      </p:cBhvr>
                                      <p:to>
                                        <p:strVal val="visible"/>
                                      </p:to>
                                    </p:set>
                                    <p:anim calcmode="lin" valueType="num">
                                      <p:cBhvr>
                                        <p:cTn id="89" dur="500" fill="hold"/>
                                        <p:tgtEl>
                                          <p:spTgt spid="39"/>
                                        </p:tgtEl>
                                        <p:attrNameLst>
                                          <p:attrName>ppt_w</p:attrName>
                                        </p:attrNameLst>
                                      </p:cBhvr>
                                      <p:tavLst>
                                        <p:tav tm="0">
                                          <p:val>
                                            <p:fltVal val="0"/>
                                          </p:val>
                                        </p:tav>
                                        <p:tav tm="100000">
                                          <p:val>
                                            <p:strVal val="#ppt_w"/>
                                          </p:val>
                                        </p:tav>
                                      </p:tavLst>
                                    </p:anim>
                                    <p:anim calcmode="lin" valueType="num">
                                      <p:cBhvr>
                                        <p:cTn id="90" dur="500" fill="hold"/>
                                        <p:tgtEl>
                                          <p:spTgt spid="39"/>
                                        </p:tgtEl>
                                        <p:attrNameLst>
                                          <p:attrName>ppt_h</p:attrName>
                                        </p:attrNameLst>
                                      </p:cBhvr>
                                      <p:tavLst>
                                        <p:tav tm="0">
                                          <p:val>
                                            <p:fltVal val="0"/>
                                          </p:val>
                                        </p:tav>
                                        <p:tav tm="100000">
                                          <p:val>
                                            <p:strVal val="#ppt_h"/>
                                          </p:val>
                                        </p:tav>
                                      </p:tavLst>
                                    </p:anim>
                                    <p:anim calcmode="lin" valueType="num">
                                      <p:cBhvr>
                                        <p:cTn id="91" dur="500" fill="hold"/>
                                        <p:tgtEl>
                                          <p:spTgt spid="39"/>
                                        </p:tgtEl>
                                        <p:attrNameLst>
                                          <p:attrName>ppt_x</p:attrName>
                                        </p:attrNameLst>
                                      </p:cBhvr>
                                      <p:tavLst>
                                        <p:tav tm="0">
                                          <p:val>
                                            <p:fltVal val="0.5"/>
                                          </p:val>
                                        </p:tav>
                                        <p:tav tm="100000">
                                          <p:val>
                                            <p:strVal val="#ppt_x"/>
                                          </p:val>
                                        </p:tav>
                                      </p:tavLst>
                                    </p:anim>
                                    <p:anim calcmode="lin" valueType="num">
                                      <p:cBhvr>
                                        <p:cTn id="92" dur="500" fill="hold"/>
                                        <p:tgtEl>
                                          <p:spTgt spid="39"/>
                                        </p:tgtEl>
                                        <p:attrNameLst>
                                          <p:attrName>ppt_y</p:attrName>
                                        </p:attrNameLst>
                                      </p:cBhvr>
                                      <p:tavLst>
                                        <p:tav tm="0">
                                          <p:val>
                                            <p:fltVal val="0.5"/>
                                          </p:val>
                                        </p:tav>
                                        <p:tav tm="100000">
                                          <p:val>
                                            <p:strVal val="#ppt_y"/>
                                          </p:val>
                                        </p:tav>
                                      </p:tavLst>
                                    </p:anim>
                                  </p:childTnLst>
                                </p:cTn>
                              </p:par>
                              <p:par>
                                <p:cTn id="93" presetID="23" presetClass="entr" presetSubtype="528" fill="hold" nodeType="withEffect">
                                  <p:stCondLst>
                                    <p:cond delay="600"/>
                                  </p:stCondLst>
                                  <p:childTnLst>
                                    <p:set>
                                      <p:cBhvr>
                                        <p:cTn id="94" dur="1" fill="hold">
                                          <p:stCondLst>
                                            <p:cond delay="0"/>
                                          </p:stCondLst>
                                        </p:cTn>
                                        <p:tgtEl>
                                          <p:spTgt spid="42"/>
                                        </p:tgtEl>
                                        <p:attrNameLst>
                                          <p:attrName>style.visibility</p:attrName>
                                        </p:attrNameLst>
                                      </p:cBhvr>
                                      <p:to>
                                        <p:strVal val="visible"/>
                                      </p:to>
                                    </p:set>
                                    <p:anim calcmode="lin" valueType="num">
                                      <p:cBhvr>
                                        <p:cTn id="95" dur="500" fill="hold"/>
                                        <p:tgtEl>
                                          <p:spTgt spid="42"/>
                                        </p:tgtEl>
                                        <p:attrNameLst>
                                          <p:attrName>ppt_w</p:attrName>
                                        </p:attrNameLst>
                                      </p:cBhvr>
                                      <p:tavLst>
                                        <p:tav tm="0">
                                          <p:val>
                                            <p:fltVal val="0"/>
                                          </p:val>
                                        </p:tav>
                                        <p:tav tm="100000">
                                          <p:val>
                                            <p:strVal val="#ppt_w"/>
                                          </p:val>
                                        </p:tav>
                                      </p:tavLst>
                                    </p:anim>
                                    <p:anim calcmode="lin" valueType="num">
                                      <p:cBhvr>
                                        <p:cTn id="96" dur="500" fill="hold"/>
                                        <p:tgtEl>
                                          <p:spTgt spid="42"/>
                                        </p:tgtEl>
                                        <p:attrNameLst>
                                          <p:attrName>ppt_h</p:attrName>
                                        </p:attrNameLst>
                                      </p:cBhvr>
                                      <p:tavLst>
                                        <p:tav tm="0">
                                          <p:val>
                                            <p:fltVal val="0"/>
                                          </p:val>
                                        </p:tav>
                                        <p:tav tm="100000">
                                          <p:val>
                                            <p:strVal val="#ppt_h"/>
                                          </p:val>
                                        </p:tav>
                                      </p:tavLst>
                                    </p:anim>
                                    <p:anim calcmode="lin" valueType="num">
                                      <p:cBhvr>
                                        <p:cTn id="97" dur="500" fill="hold"/>
                                        <p:tgtEl>
                                          <p:spTgt spid="42"/>
                                        </p:tgtEl>
                                        <p:attrNameLst>
                                          <p:attrName>ppt_x</p:attrName>
                                        </p:attrNameLst>
                                      </p:cBhvr>
                                      <p:tavLst>
                                        <p:tav tm="0">
                                          <p:val>
                                            <p:fltVal val="0.5"/>
                                          </p:val>
                                        </p:tav>
                                        <p:tav tm="100000">
                                          <p:val>
                                            <p:strVal val="#ppt_x"/>
                                          </p:val>
                                        </p:tav>
                                      </p:tavLst>
                                    </p:anim>
                                    <p:anim calcmode="lin" valueType="num">
                                      <p:cBhvr>
                                        <p:cTn id="98" dur="500" fill="hold"/>
                                        <p:tgtEl>
                                          <p:spTgt spid="42"/>
                                        </p:tgtEl>
                                        <p:attrNameLst>
                                          <p:attrName>ppt_y</p:attrName>
                                        </p:attrNameLst>
                                      </p:cBhvr>
                                      <p:tavLst>
                                        <p:tav tm="0">
                                          <p:val>
                                            <p:fltVal val="0.5"/>
                                          </p:val>
                                        </p:tav>
                                        <p:tav tm="100000">
                                          <p:val>
                                            <p:strVal val="#ppt_y"/>
                                          </p:val>
                                        </p:tav>
                                      </p:tavLst>
                                    </p:anim>
                                  </p:childTnLst>
                                </p:cTn>
                              </p:par>
                              <p:par>
                                <p:cTn id="99" presetID="23" presetClass="entr" presetSubtype="528" fill="hold" nodeType="withEffect">
                                  <p:stCondLst>
                                    <p:cond delay="600"/>
                                  </p:stCondLst>
                                  <p:childTnLst>
                                    <p:set>
                                      <p:cBhvr>
                                        <p:cTn id="100" dur="1" fill="hold">
                                          <p:stCondLst>
                                            <p:cond delay="0"/>
                                          </p:stCondLst>
                                        </p:cTn>
                                        <p:tgtEl>
                                          <p:spTgt spid="45"/>
                                        </p:tgtEl>
                                        <p:attrNameLst>
                                          <p:attrName>style.visibility</p:attrName>
                                        </p:attrNameLst>
                                      </p:cBhvr>
                                      <p:to>
                                        <p:strVal val="visible"/>
                                      </p:to>
                                    </p:set>
                                    <p:anim calcmode="lin" valueType="num">
                                      <p:cBhvr>
                                        <p:cTn id="101" dur="500" fill="hold"/>
                                        <p:tgtEl>
                                          <p:spTgt spid="45"/>
                                        </p:tgtEl>
                                        <p:attrNameLst>
                                          <p:attrName>ppt_w</p:attrName>
                                        </p:attrNameLst>
                                      </p:cBhvr>
                                      <p:tavLst>
                                        <p:tav tm="0">
                                          <p:val>
                                            <p:fltVal val="0"/>
                                          </p:val>
                                        </p:tav>
                                        <p:tav tm="100000">
                                          <p:val>
                                            <p:strVal val="#ppt_w"/>
                                          </p:val>
                                        </p:tav>
                                      </p:tavLst>
                                    </p:anim>
                                    <p:anim calcmode="lin" valueType="num">
                                      <p:cBhvr>
                                        <p:cTn id="102" dur="500" fill="hold"/>
                                        <p:tgtEl>
                                          <p:spTgt spid="45"/>
                                        </p:tgtEl>
                                        <p:attrNameLst>
                                          <p:attrName>ppt_h</p:attrName>
                                        </p:attrNameLst>
                                      </p:cBhvr>
                                      <p:tavLst>
                                        <p:tav tm="0">
                                          <p:val>
                                            <p:fltVal val="0"/>
                                          </p:val>
                                        </p:tav>
                                        <p:tav tm="100000">
                                          <p:val>
                                            <p:strVal val="#ppt_h"/>
                                          </p:val>
                                        </p:tav>
                                      </p:tavLst>
                                    </p:anim>
                                    <p:anim calcmode="lin" valueType="num">
                                      <p:cBhvr>
                                        <p:cTn id="103" dur="500" fill="hold"/>
                                        <p:tgtEl>
                                          <p:spTgt spid="45"/>
                                        </p:tgtEl>
                                        <p:attrNameLst>
                                          <p:attrName>ppt_x</p:attrName>
                                        </p:attrNameLst>
                                      </p:cBhvr>
                                      <p:tavLst>
                                        <p:tav tm="0">
                                          <p:val>
                                            <p:fltVal val="0.5"/>
                                          </p:val>
                                        </p:tav>
                                        <p:tav tm="100000">
                                          <p:val>
                                            <p:strVal val="#ppt_x"/>
                                          </p:val>
                                        </p:tav>
                                      </p:tavLst>
                                    </p:anim>
                                    <p:anim calcmode="lin" valueType="num">
                                      <p:cBhvr>
                                        <p:cTn id="104" dur="500" fill="hold"/>
                                        <p:tgtEl>
                                          <p:spTgt spid="45"/>
                                        </p:tgtEl>
                                        <p:attrNameLst>
                                          <p:attrName>ppt_y</p:attrName>
                                        </p:attrNameLst>
                                      </p:cBhvr>
                                      <p:tavLst>
                                        <p:tav tm="0">
                                          <p:val>
                                            <p:fltVal val="0.5"/>
                                          </p:val>
                                        </p:tav>
                                        <p:tav tm="100000">
                                          <p:val>
                                            <p:strVal val="#ppt_y"/>
                                          </p:val>
                                        </p:tav>
                                      </p:tavLst>
                                    </p:anim>
                                  </p:childTnLst>
                                </p:cTn>
                              </p:par>
                              <p:par>
                                <p:cTn id="105" presetID="23" presetClass="entr" presetSubtype="528" fill="hold" nodeType="withEffect">
                                  <p:stCondLst>
                                    <p:cond delay="300"/>
                                  </p:stCondLst>
                                  <p:childTnLst>
                                    <p:set>
                                      <p:cBhvr>
                                        <p:cTn id="106" dur="1" fill="hold">
                                          <p:stCondLst>
                                            <p:cond delay="0"/>
                                          </p:stCondLst>
                                        </p:cTn>
                                        <p:tgtEl>
                                          <p:spTgt spid="48"/>
                                        </p:tgtEl>
                                        <p:attrNameLst>
                                          <p:attrName>style.visibility</p:attrName>
                                        </p:attrNameLst>
                                      </p:cBhvr>
                                      <p:to>
                                        <p:strVal val="visible"/>
                                      </p:to>
                                    </p:set>
                                    <p:anim calcmode="lin" valueType="num">
                                      <p:cBhvr>
                                        <p:cTn id="107" dur="500" fill="hold"/>
                                        <p:tgtEl>
                                          <p:spTgt spid="48"/>
                                        </p:tgtEl>
                                        <p:attrNameLst>
                                          <p:attrName>ppt_w</p:attrName>
                                        </p:attrNameLst>
                                      </p:cBhvr>
                                      <p:tavLst>
                                        <p:tav tm="0">
                                          <p:val>
                                            <p:fltVal val="0"/>
                                          </p:val>
                                        </p:tav>
                                        <p:tav tm="100000">
                                          <p:val>
                                            <p:strVal val="#ppt_w"/>
                                          </p:val>
                                        </p:tav>
                                      </p:tavLst>
                                    </p:anim>
                                    <p:anim calcmode="lin" valueType="num">
                                      <p:cBhvr>
                                        <p:cTn id="108" dur="500" fill="hold"/>
                                        <p:tgtEl>
                                          <p:spTgt spid="48"/>
                                        </p:tgtEl>
                                        <p:attrNameLst>
                                          <p:attrName>ppt_h</p:attrName>
                                        </p:attrNameLst>
                                      </p:cBhvr>
                                      <p:tavLst>
                                        <p:tav tm="0">
                                          <p:val>
                                            <p:fltVal val="0"/>
                                          </p:val>
                                        </p:tav>
                                        <p:tav tm="100000">
                                          <p:val>
                                            <p:strVal val="#ppt_h"/>
                                          </p:val>
                                        </p:tav>
                                      </p:tavLst>
                                    </p:anim>
                                    <p:anim calcmode="lin" valueType="num">
                                      <p:cBhvr>
                                        <p:cTn id="109" dur="500" fill="hold"/>
                                        <p:tgtEl>
                                          <p:spTgt spid="48"/>
                                        </p:tgtEl>
                                        <p:attrNameLst>
                                          <p:attrName>ppt_x</p:attrName>
                                        </p:attrNameLst>
                                      </p:cBhvr>
                                      <p:tavLst>
                                        <p:tav tm="0">
                                          <p:val>
                                            <p:fltVal val="0.5"/>
                                          </p:val>
                                        </p:tav>
                                        <p:tav tm="100000">
                                          <p:val>
                                            <p:strVal val="#ppt_x"/>
                                          </p:val>
                                        </p:tav>
                                      </p:tavLst>
                                    </p:anim>
                                    <p:anim calcmode="lin" valueType="num">
                                      <p:cBhvr>
                                        <p:cTn id="110" dur="500" fill="hold"/>
                                        <p:tgtEl>
                                          <p:spTgt spid="48"/>
                                        </p:tgtEl>
                                        <p:attrNameLst>
                                          <p:attrName>ppt_y</p:attrName>
                                        </p:attrNameLst>
                                      </p:cBhvr>
                                      <p:tavLst>
                                        <p:tav tm="0">
                                          <p:val>
                                            <p:fltVal val="0.5"/>
                                          </p:val>
                                        </p:tav>
                                        <p:tav tm="100000">
                                          <p:val>
                                            <p:strVal val="#ppt_y"/>
                                          </p:val>
                                        </p:tav>
                                      </p:tavLst>
                                    </p:anim>
                                  </p:childTnLst>
                                </p:cTn>
                              </p:par>
                              <p:par>
                                <p:cTn id="111" presetID="23" presetClass="entr" presetSubtype="528" fill="hold" nodeType="withEffect">
                                  <p:stCondLst>
                                    <p:cond delay="600"/>
                                  </p:stCondLst>
                                  <p:childTnLst>
                                    <p:set>
                                      <p:cBhvr>
                                        <p:cTn id="112" dur="1" fill="hold">
                                          <p:stCondLst>
                                            <p:cond delay="0"/>
                                          </p:stCondLst>
                                        </p:cTn>
                                        <p:tgtEl>
                                          <p:spTgt spid="51"/>
                                        </p:tgtEl>
                                        <p:attrNameLst>
                                          <p:attrName>style.visibility</p:attrName>
                                        </p:attrNameLst>
                                      </p:cBhvr>
                                      <p:to>
                                        <p:strVal val="visible"/>
                                      </p:to>
                                    </p:set>
                                    <p:anim calcmode="lin" valueType="num">
                                      <p:cBhvr>
                                        <p:cTn id="113" dur="500" fill="hold"/>
                                        <p:tgtEl>
                                          <p:spTgt spid="51"/>
                                        </p:tgtEl>
                                        <p:attrNameLst>
                                          <p:attrName>ppt_w</p:attrName>
                                        </p:attrNameLst>
                                      </p:cBhvr>
                                      <p:tavLst>
                                        <p:tav tm="0">
                                          <p:val>
                                            <p:fltVal val="0"/>
                                          </p:val>
                                        </p:tav>
                                        <p:tav tm="100000">
                                          <p:val>
                                            <p:strVal val="#ppt_w"/>
                                          </p:val>
                                        </p:tav>
                                      </p:tavLst>
                                    </p:anim>
                                    <p:anim calcmode="lin" valueType="num">
                                      <p:cBhvr>
                                        <p:cTn id="114" dur="500" fill="hold"/>
                                        <p:tgtEl>
                                          <p:spTgt spid="51"/>
                                        </p:tgtEl>
                                        <p:attrNameLst>
                                          <p:attrName>ppt_h</p:attrName>
                                        </p:attrNameLst>
                                      </p:cBhvr>
                                      <p:tavLst>
                                        <p:tav tm="0">
                                          <p:val>
                                            <p:fltVal val="0"/>
                                          </p:val>
                                        </p:tav>
                                        <p:tav tm="100000">
                                          <p:val>
                                            <p:strVal val="#ppt_h"/>
                                          </p:val>
                                        </p:tav>
                                      </p:tavLst>
                                    </p:anim>
                                    <p:anim calcmode="lin" valueType="num">
                                      <p:cBhvr>
                                        <p:cTn id="115" dur="500" fill="hold"/>
                                        <p:tgtEl>
                                          <p:spTgt spid="51"/>
                                        </p:tgtEl>
                                        <p:attrNameLst>
                                          <p:attrName>ppt_x</p:attrName>
                                        </p:attrNameLst>
                                      </p:cBhvr>
                                      <p:tavLst>
                                        <p:tav tm="0">
                                          <p:val>
                                            <p:fltVal val="0.5"/>
                                          </p:val>
                                        </p:tav>
                                        <p:tav tm="100000">
                                          <p:val>
                                            <p:strVal val="#ppt_x"/>
                                          </p:val>
                                        </p:tav>
                                      </p:tavLst>
                                    </p:anim>
                                    <p:anim calcmode="lin" valueType="num">
                                      <p:cBhvr>
                                        <p:cTn id="116" dur="500" fill="hold"/>
                                        <p:tgtEl>
                                          <p:spTgt spid="51"/>
                                        </p:tgtEl>
                                        <p:attrNameLst>
                                          <p:attrName>ppt_y</p:attrName>
                                        </p:attrNameLst>
                                      </p:cBhvr>
                                      <p:tavLst>
                                        <p:tav tm="0">
                                          <p:val>
                                            <p:fltVal val="0.5"/>
                                          </p:val>
                                        </p:tav>
                                        <p:tav tm="100000">
                                          <p:val>
                                            <p:strVal val="#ppt_y"/>
                                          </p:val>
                                        </p:tav>
                                      </p:tavLst>
                                    </p:anim>
                                  </p:childTnLst>
                                </p:cTn>
                              </p:par>
                              <p:par>
                                <p:cTn id="117" presetID="23" presetClass="entr" presetSubtype="528" fill="hold" nodeType="withEffect">
                                  <p:stCondLst>
                                    <p:cond delay="600"/>
                                  </p:stCondLst>
                                  <p:childTnLst>
                                    <p:set>
                                      <p:cBhvr>
                                        <p:cTn id="118" dur="1" fill="hold">
                                          <p:stCondLst>
                                            <p:cond delay="0"/>
                                          </p:stCondLst>
                                        </p:cTn>
                                        <p:tgtEl>
                                          <p:spTgt spid="54"/>
                                        </p:tgtEl>
                                        <p:attrNameLst>
                                          <p:attrName>style.visibility</p:attrName>
                                        </p:attrNameLst>
                                      </p:cBhvr>
                                      <p:to>
                                        <p:strVal val="visible"/>
                                      </p:to>
                                    </p:set>
                                    <p:anim calcmode="lin" valueType="num">
                                      <p:cBhvr>
                                        <p:cTn id="119" dur="500" fill="hold"/>
                                        <p:tgtEl>
                                          <p:spTgt spid="54"/>
                                        </p:tgtEl>
                                        <p:attrNameLst>
                                          <p:attrName>ppt_w</p:attrName>
                                        </p:attrNameLst>
                                      </p:cBhvr>
                                      <p:tavLst>
                                        <p:tav tm="0">
                                          <p:val>
                                            <p:fltVal val="0"/>
                                          </p:val>
                                        </p:tav>
                                        <p:tav tm="100000">
                                          <p:val>
                                            <p:strVal val="#ppt_w"/>
                                          </p:val>
                                        </p:tav>
                                      </p:tavLst>
                                    </p:anim>
                                    <p:anim calcmode="lin" valueType="num">
                                      <p:cBhvr>
                                        <p:cTn id="120" dur="500" fill="hold"/>
                                        <p:tgtEl>
                                          <p:spTgt spid="54"/>
                                        </p:tgtEl>
                                        <p:attrNameLst>
                                          <p:attrName>ppt_h</p:attrName>
                                        </p:attrNameLst>
                                      </p:cBhvr>
                                      <p:tavLst>
                                        <p:tav tm="0">
                                          <p:val>
                                            <p:fltVal val="0"/>
                                          </p:val>
                                        </p:tav>
                                        <p:tav tm="100000">
                                          <p:val>
                                            <p:strVal val="#ppt_h"/>
                                          </p:val>
                                        </p:tav>
                                      </p:tavLst>
                                    </p:anim>
                                    <p:anim calcmode="lin" valueType="num">
                                      <p:cBhvr>
                                        <p:cTn id="121" dur="500" fill="hold"/>
                                        <p:tgtEl>
                                          <p:spTgt spid="54"/>
                                        </p:tgtEl>
                                        <p:attrNameLst>
                                          <p:attrName>ppt_x</p:attrName>
                                        </p:attrNameLst>
                                      </p:cBhvr>
                                      <p:tavLst>
                                        <p:tav tm="0">
                                          <p:val>
                                            <p:fltVal val="0.5"/>
                                          </p:val>
                                        </p:tav>
                                        <p:tav tm="100000">
                                          <p:val>
                                            <p:strVal val="#ppt_x"/>
                                          </p:val>
                                        </p:tav>
                                      </p:tavLst>
                                    </p:anim>
                                    <p:anim calcmode="lin" valueType="num">
                                      <p:cBhvr>
                                        <p:cTn id="122" dur="500" fill="hold"/>
                                        <p:tgtEl>
                                          <p:spTgt spid="54"/>
                                        </p:tgtEl>
                                        <p:attrNameLst>
                                          <p:attrName>ppt_y</p:attrName>
                                        </p:attrNameLst>
                                      </p:cBhvr>
                                      <p:tavLst>
                                        <p:tav tm="0">
                                          <p:val>
                                            <p:fltVal val="0.5"/>
                                          </p:val>
                                        </p:tav>
                                        <p:tav tm="100000">
                                          <p:val>
                                            <p:strVal val="#ppt_y"/>
                                          </p:val>
                                        </p:tav>
                                      </p:tavLst>
                                    </p:anim>
                                  </p:childTnLst>
                                </p:cTn>
                              </p:par>
                              <p:par>
                                <p:cTn id="123" presetID="26" presetClass="emph" presetSubtype="0" repeatCount="3000" fill="hold" nodeType="withEffect">
                                  <p:stCondLst>
                                    <p:cond delay="600"/>
                                  </p:stCondLst>
                                  <p:childTnLst>
                                    <p:animEffect transition="out" filter="fade">
                                      <p:cBhvr>
                                        <p:cTn id="124" dur="500" tmFilter="0, 0; .2, .5; .8, .5; 1, 0"/>
                                        <p:tgtEl>
                                          <p:spTgt spid="18"/>
                                        </p:tgtEl>
                                      </p:cBhvr>
                                    </p:animEffect>
                                    <p:animScale>
                                      <p:cBhvr>
                                        <p:cTn id="125" dur="250" autoRev="1" fill="hold"/>
                                        <p:tgtEl>
                                          <p:spTgt spid="18"/>
                                        </p:tgtEl>
                                      </p:cBhvr>
                                      <p:by x="105000" y="105000"/>
                                    </p:animScale>
                                  </p:childTnLst>
                                </p:cTn>
                              </p:par>
                              <p:par>
                                <p:cTn id="126" presetID="26" presetClass="emph" presetSubtype="0" repeatCount="3000" fill="hold" nodeType="withEffect">
                                  <p:stCondLst>
                                    <p:cond delay="710"/>
                                  </p:stCondLst>
                                  <p:childTnLst>
                                    <p:animEffect transition="out" filter="fade">
                                      <p:cBhvr>
                                        <p:cTn id="127" dur="500" tmFilter="0, 0; .2, .5; .8, .5; 1, 0"/>
                                        <p:tgtEl>
                                          <p:spTgt spid="39"/>
                                        </p:tgtEl>
                                      </p:cBhvr>
                                    </p:animEffect>
                                    <p:animScale>
                                      <p:cBhvr>
                                        <p:cTn id="128" dur="250" autoRev="1" fill="hold"/>
                                        <p:tgtEl>
                                          <p:spTgt spid="39"/>
                                        </p:tgtEl>
                                      </p:cBhvr>
                                      <p:by x="105000" y="105000"/>
                                    </p:animScale>
                                  </p:childTnLst>
                                </p:cTn>
                              </p:par>
                              <p:par>
                                <p:cTn id="129" presetID="26" presetClass="emph" presetSubtype="0" repeatCount="3000" fill="hold" nodeType="withEffect">
                                  <p:stCondLst>
                                    <p:cond delay="410"/>
                                  </p:stCondLst>
                                  <p:childTnLst>
                                    <p:animEffect transition="out" filter="fade">
                                      <p:cBhvr>
                                        <p:cTn id="130" dur="500" tmFilter="0, 0; .2, .5; .8, .5; 1, 0"/>
                                        <p:tgtEl>
                                          <p:spTgt spid="45"/>
                                        </p:tgtEl>
                                      </p:cBhvr>
                                    </p:animEffect>
                                    <p:animScale>
                                      <p:cBhvr>
                                        <p:cTn id="131" dur="250" autoRev="1" fill="hold"/>
                                        <p:tgtEl>
                                          <p:spTgt spid="45"/>
                                        </p:tgtEl>
                                      </p:cBhvr>
                                      <p:by x="105000" y="105000"/>
                                    </p:animScale>
                                  </p:childTnLst>
                                </p:cTn>
                              </p:par>
                              <p:par>
                                <p:cTn id="132" presetID="26" presetClass="emph" presetSubtype="0" repeatCount="3000" fill="hold" nodeType="withEffect">
                                  <p:stCondLst>
                                    <p:cond delay="810"/>
                                  </p:stCondLst>
                                  <p:childTnLst>
                                    <p:animEffect transition="out" filter="fade">
                                      <p:cBhvr>
                                        <p:cTn id="133" dur="500" tmFilter="0, 0; .2, .5; .8, .5; 1, 0"/>
                                        <p:tgtEl>
                                          <p:spTgt spid="48"/>
                                        </p:tgtEl>
                                      </p:cBhvr>
                                    </p:animEffect>
                                    <p:animScale>
                                      <p:cBhvr>
                                        <p:cTn id="134"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3" grpId="0"/>
      <p:bldP spid="14" grpId="0"/>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5" name="五边形 27"/>
          <p:cNvSpPr>
            <a:spLocks noChangeArrowheads="1"/>
          </p:cNvSpPr>
          <p:nvPr/>
        </p:nvSpPr>
        <p:spPr bwMode="auto">
          <a:xfrm>
            <a:off x="611188" y="1131888"/>
            <a:ext cx="7894637" cy="314325"/>
          </a:xfrm>
          <a:prstGeom prst="homePlate">
            <a:avLst>
              <a:gd name="adj" fmla="val 627904"/>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solidFill>
                  <a:schemeClr val="lt1"/>
                </a:solidFill>
                <a:latin typeface="+mn-lt"/>
                <a:ea typeface="微软雅黑" panose="020B0503020204020204" pitchFamily="34" charset="-122"/>
                <a:sym typeface="Impact" panose="020B0806030902050204" pitchFamily="34" charset="0"/>
              </a:rPr>
              <a:t>01</a:t>
            </a:r>
            <a:endParaRPr lang="zh-CN" altLang="en-US">
              <a:solidFill>
                <a:schemeClr val="lt1"/>
              </a:solidFill>
              <a:latin typeface="+mn-lt"/>
              <a:ea typeface="微软雅黑" panose="020B0503020204020204" pitchFamily="34" charset="-122"/>
              <a:sym typeface="Impact" panose="020B0806030902050204" pitchFamily="34" charset="0"/>
            </a:endParaRPr>
          </a:p>
        </p:txBody>
      </p:sp>
      <p:sp>
        <p:nvSpPr>
          <p:cNvPr id="21516" name="五边形 28"/>
          <p:cNvSpPr>
            <a:spLocks noChangeArrowheads="1"/>
          </p:cNvSpPr>
          <p:nvPr/>
        </p:nvSpPr>
        <p:spPr bwMode="auto">
          <a:xfrm>
            <a:off x="2584450" y="1446213"/>
            <a:ext cx="5921375" cy="314325"/>
          </a:xfrm>
          <a:prstGeom prst="homePlate">
            <a:avLst>
              <a:gd name="adj" fmla="val 470960"/>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solidFill>
                  <a:schemeClr val="lt1"/>
                </a:solidFill>
                <a:latin typeface="+mn-lt"/>
                <a:ea typeface="微软雅黑" panose="020B0503020204020204" pitchFamily="34" charset="-122"/>
                <a:sym typeface="Impact" panose="020B0806030902050204" pitchFamily="34" charset="0"/>
              </a:rPr>
              <a:t>02</a:t>
            </a:r>
            <a:endParaRPr lang="zh-CN" altLang="en-US">
              <a:solidFill>
                <a:schemeClr val="lt1"/>
              </a:solidFill>
              <a:latin typeface="+mn-lt"/>
              <a:ea typeface="微软雅黑" panose="020B0503020204020204" pitchFamily="34" charset="-122"/>
              <a:sym typeface="Impact" panose="020B0806030902050204" pitchFamily="34" charset="0"/>
            </a:endParaRPr>
          </a:p>
        </p:txBody>
      </p:sp>
      <p:sp>
        <p:nvSpPr>
          <p:cNvPr id="21517" name="五边形 30"/>
          <p:cNvSpPr>
            <a:spLocks noChangeArrowheads="1"/>
          </p:cNvSpPr>
          <p:nvPr/>
        </p:nvSpPr>
        <p:spPr bwMode="auto">
          <a:xfrm>
            <a:off x="4559300" y="1760538"/>
            <a:ext cx="3946525" cy="315912"/>
          </a:xfrm>
          <a:prstGeom prst="homePlate">
            <a:avLst>
              <a:gd name="adj" fmla="val 312312"/>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solidFill>
                  <a:schemeClr val="lt1"/>
                </a:solidFill>
                <a:latin typeface="+mn-lt"/>
                <a:ea typeface="微软雅黑" panose="020B0503020204020204" pitchFamily="34" charset="-122"/>
                <a:sym typeface="Impact" panose="020B0806030902050204" pitchFamily="34" charset="0"/>
              </a:rPr>
              <a:t>03</a:t>
            </a:r>
            <a:endParaRPr lang="zh-CN" altLang="en-US">
              <a:solidFill>
                <a:schemeClr val="lt1"/>
              </a:solidFill>
              <a:latin typeface="+mn-lt"/>
              <a:ea typeface="微软雅黑" panose="020B0503020204020204" pitchFamily="34" charset="-122"/>
              <a:sym typeface="Impact" panose="020B0806030902050204" pitchFamily="34" charset="0"/>
            </a:endParaRPr>
          </a:p>
        </p:txBody>
      </p:sp>
      <p:sp>
        <p:nvSpPr>
          <p:cNvPr id="21518" name="五边形 32"/>
          <p:cNvSpPr>
            <a:spLocks noChangeArrowheads="1"/>
          </p:cNvSpPr>
          <p:nvPr/>
        </p:nvSpPr>
        <p:spPr bwMode="auto">
          <a:xfrm>
            <a:off x="6532563" y="2076450"/>
            <a:ext cx="1973262" cy="314325"/>
          </a:xfrm>
          <a:prstGeom prst="homePlate">
            <a:avLst>
              <a:gd name="adj" fmla="val 156944"/>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solidFill>
                  <a:schemeClr val="lt1"/>
                </a:solidFill>
                <a:latin typeface="+mn-lt"/>
                <a:ea typeface="微软雅黑" panose="020B0503020204020204" pitchFamily="34" charset="-122"/>
                <a:sym typeface="Impact" panose="020B0806030902050204" pitchFamily="34" charset="0"/>
              </a:rPr>
              <a:t>04</a:t>
            </a:r>
            <a:endParaRPr lang="zh-CN" altLang="en-US">
              <a:solidFill>
                <a:schemeClr val="lt1"/>
              </a:solidFill>
              <a:latin typeface="+mn-lt"/>
              <a:ea typeface="微软雅黑" panose="020B0503020204020204" pitchFamily="34" charset="-122"/>
              <a:sym typeface="Impact" panose="020B0806030902050204" pitchFamily="34" charset="0"/>
            </a:endParaRPr>
          </a:p>
        </p:txBody>
      </p:sp>
      <p:sp>
        <p:nvSpPr>
          <p:cNvPr id="21519" name="矩形 33"/>
          <p:cNvSpPr>
            <a:spLocks noChangeArrowheads="1"/>
          </p:cNvSpPr>
          <p:nvPr/>
        </p:nvSpPr>
        <p:spPr bwMode="auto">
          <a:xfrm>
            <a:off x="566738" y="2027238"/>
            <a:ext cx="18907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点击输入具体内容点击输入具体内容点击输入具体内容点击输入具体内容点击输入具体内容点击输入具体内容</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20" name="矩形 35"/>
          <p:cNvSpPr>
            <a:spLocks noChangeArrowheads="1"/>
          </p:cNvSpPr>
          <p:nvPr/>
        </p:nvSpPr>
        <p:spPr bwMode="auto">
          <a:xfrm>
            <a:off x="566738" y="1633538"/>
            <a:ext cx="1890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smtClean="0">
                <a:solidFill>
                  <a:schemeClr val="accent1"/>
                </a:solidFill>
                <a:latin typeface="+mn-ea"/>
                <a:ea typeface="+mn-ea"/>
                <a:sym typeface="Arial" panose="020B0604020202020204" pitchFamily="34" charset="0"/>
              </a:rPr>
              <a:t>输入标题</a:t>
            </a:r>
            <a:r>
              <a:rPr lang="en-US" altLang="zh-CN" sz="1400" b="1" dirty="0" smtClean="0">
                <a:solidFill>
                  <a:schemeClr val="accent1"/>
                </a:solidFill>
                <a:latin typeface="+mn-ea"/>
                <a:ea typeface="+mn-ea"/>
                <a:sym typeface="Arial" panose="020B0604020202020204" pitchFamily="34" charset="0"/>
              </a:rPr>
              <a:t> </a:t>
            </a:r>
            <a:endParaRPr lang="zh-CN" altLang="en-US" sz="1400" b="1" dirty="0">
              <a:solidFill>
                <a:schemeClr val="accent1"/>
              </a:solidFill>
              <a:latin typeface="+mn-ea"/>
              <a:ea typeface="+mn-ea"/>
              <a:sym typeface="Arial" panose="020B0604020202020204" pitchFamily="34" charset="0"/>
            </a:endParaRPr>
          </a:p>
        </p:txBody>
      </p:sp>
      <p:sp>
        <p:nvSpPr>
          <p:cNvPr id="21521" name="矩形 37"/>
          <p:cNvSpPr>
            <a:spLocks noChangeArrowheads="1"/>
          </p:cNvSpPr>
          <p:nvPr/>
        </p:nvSpPr>
        <p:spPr bwMode="auto">
          <a:xfrm>
            <a:off x="4572000" y="2535238"/>
            <a:ext cx="1890713" cy="1076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点击输入具体内容点击输入具体内容点击输入具体内容点击输入具体内容点击输入具体内容点击输入具体内容</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22" name="矩形 38"/>
          <p:cNvSpPr>
            <a:spLocks noChangeArrowheads="1"/>
          </p:cNvSpPr>
          <p:nvPr/>
        </p:nvSpPr>
        <p:spPr bwMode="auto">
          <a:xfrm>
            <a:off x="4572000" y="2211388"/>
            <a:ext cx="18907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smtClean="0">
                <a:solidFill>
                  <a:schemeClr val="accent1"/>
                </a:solidFill>
                <a:latin typeface="+mn-ea"/>
                <a:ea typeface="+mn-ea"/>
                <a:sym typeface="Arial" panose="020B0604020202020204" pitchFamily="34" charset="0"/>
              </a:rPr>
              <a:t>输入标题</a:t>
            </a:r>
            <a:r>
              <a:rPr lang="en-US" altLang="zh-CN" sz="1400" b="1" dirty="0" smtClean="0">
                <a:solidFill>
                  <a:schemeClr val="accent1"/>
                </a:solidFill>
                <a:latin typeface="+mn-ea"/>
                <a:ea typeface="+mn-ea"/>
                <a:sym typeface="Arial" panose="020B0604020202020204" pitchFamily="34" charset="0"/>
              </a:rPr>
              <a:t> </a:t>
            </a:r>
            <a:endParaRPr lang="zh-CN" altLang="en-US" sz="1400" b="1" dirty="0">
              <a:solidFill>
                <a:schemeClr val="accent1"/>
              </a:solidFill>
              <a:latin typeface="+mn-ea"/>
              <a:ea typeface="+mn-ea"/>
              <a:sym typeface="Arial" panose="020B0604020202020204" pitchFamily="34" charset="0"/>
            </a:endParaRPr>
          </a:p>
        </p:txBody>
      </p:sp>
      <p:sp>
        <p:nvSpPr>
          <p:cNvPr id="21523" name="矩形 39"/>
          <p:cNvSpPr>
            <a:spLocks noChangeArrowheads="1"/>
          </p:cNvSpPr>
          <p:nvPr/>
        </p:nvSpPr>
        <p:spPr bwMode="auto">
          <a:xfrm>
            <a:off x="2546350" y="2281238"/>
            <a:ext cx="189071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点击输入具体内容点击输入具体内容点击输入具体内容点击输入具体内容点击输入具体内容点击输入具体内容</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24" name="矩形 41"/>
          <p:cNvSpPr>
            <a:spLocks noChangeArrowheads="1"/>
          </p:cNvSpPr>
          <p:nvPr/>
        </p:nvSpPr>
        <p:spPr bwMode="auto">
          <a:xfrm>
            <a:off x="2546350" y="1949450"/>
            <a:ext cx="18907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smtClean="0">
                <a:solidFill>
                  <a:schemeClr val="accent1"/>
                </a:solidFill>
                <a:latin typeface="+mn-ea"/>
                <a:ea typeface="+mn-ea"/>
                <a:sym typeface="Arial" panose="020B0604020202020204" pitchFamily="34" charset="0"/>
              </a:rPr>
              <a:t>输入标题</a:t>
            </a:r>
            <a:r>
              <a:rPr lang="en-US" altLang="zh-CN" sz="1400" b="1" dirty="0" smtClean="0">
                <a:solidFill>
                  <a:schemeClr val="accent1"/>
                </a:solidFill>
                <a:latin typeface="+mn-ea"/>
                <a:ea typeface="+mn-ea"/>
                <a:sym typeface="Arial" panose="020B0604020202020204" pitchFamily="34" charset="0"/>
              </a:rPr>
              <a:t> </a:t>
            </a:r>
            <a:endParaRPr lang="zh-CN" altLang="en-US" sz="1400" b="1" dirty="0">
              <a:solidFill>
                <a:schemeClr val="accent1"/>
              </a:solidFill>
              <a:latin typeface="+mn-ea"/>
              <a:ea typeface="+mn-ea"/>
              <a:sym typeface="Arial" panose="020B0604020202020204" pitchFamily="34" charset="0"/>
            </a:endParaRPr>
          </a:p>
        </p:txBody>
      </p:sp>
      <p:sp>
        <p:nvSpPr>
          <p:cNvPr id="21525" name="矩形 43"/>
          <p:cNvSpPr>
            <a:spLocks noChangeArrowheads="1"/>
          </p:cNvSpPr>
          <p:nvPr/>
        </p:nvSpPr>
        <p:spPr bwMode="auto">
          <a:xfrm>
            <a:off x="6507163" y="2789238"/>
            <a:ext cx="18907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点击输入具体内容点击输入具体内容点击输入具体内容点击输入具体内容点击输入具体内容点击输入具体内容</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26" name="矩形 44"/>
          <p:cNvSpPr>
            <a:spLocks noChangeArrowheads="1"/>
          </p:cNvSpPr>
          <p:nvPr/>
        </p:nvSpPr>
        <p:spPr bwMode="auto">
          <a:xfrm>
            <a:off x="6507163" y="2489200"/>
            <a:ext cx="1890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smtClean="0">
                <a:solidFill>
                  <a:schemeClr val="accent1"/>
                </a:solidFill>
                <a:latin typeface="+mn-ea"/>
                <a:ea typeface="+mn-ea"/>
                <a:sym typeface="Arial" panose="020B0604020202020204" pitchFamily="34" charset="0"/>
              </a:rPr>
              <a:t>输入标题</a:t>
            </a:r>
            <a:r>
              <a:rPr lang="en-US" altLang="zh-CN" sz="1400" b="1" dirty="0" smtClean="0">
                <a:solidFill>
                  <a:schemeClr val="accent1"/>
                </a:solidFill>
                <a:latin typeface="+mn-ea"/>
                <a:ea typeface="+mn-ea"/>
                <a:sym typeface="Arial" panose="020B0604020202020204" pitchFamily="34" charset="0"/>
              </a:rPr>
              <a:t> </a:t>
            </a:r>
            <a:endParaRPr lang="zh-CN" altLang="en-US" sz="1400" b="1" dirty="0">
              <a:solidFill>
                <a:schemeClr val="accent1"/>
              </a:solidFill>
              <a:latin typeface="+mn-ea"/>
              <a:ea typeface="+mn-ea"/>
              <a:sym typeface="Arial" panose="020B0604020202020204" pitchFamily="34" charset="0"/>
            </a:endParaRPr>
          </a:p>
        </p:txBody>
      </p:sp>
      <p:sp>
        <p:nvSpPr>
          <p:cNvPr id="21527" name="直接连接符 47"/>
          <p:cNvSpPr>
            <a:spLocks noChangeShapeType="1"/>
          </p:cNvSpPr>
          <p:nvPr/>
        </p:nvSpPr>
        <p:spPr bwMode="auto">
          <a:xfrm>
            <a:off x="2457450" y="2428875"/>
            <a:ext cx="0" cy="1403350"/>
          </a:xfrm>
          <a:prstGeom prst="line">
            <a:avLst/>
          </a:prstGeom>
          <a:noFill/>
          <a:ln w="28575" cap="flat" cmpd="sng">
            <a:solidFill>
              <a:schemeClr val="accent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1528" name="直接连接符 48"/>
          <p:cNvSpPr>
            <a:spLocks noChangeShapeType="1"/>
          </p:cNvSpPr>
          <p:nvPr/>
        </p:nvSpPr>
        <p:spPr bwMode="auto">
          <a:xfrm>
            <a:off x="4481513" y="2797175"/>
            <a:ext cx="1587" cy="1035050"/>
          </a:xfrm>
          <a:prstGeom prst="line">
            <a:avLst/>
          </a:prstGeom>
          <a:noFill/>
          <a:ln w="28575" cap="flat" cmpd="sng">
            <a:solidFill>
              <a:schemeClr val="accent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1529" name="直接连接符 49"/>
          <p:cNvSpPr>
            <a:spLocks noChangeShapeType="1"/>
          </p:cNvSpPr>
          <p:nvPr/>
        </p:nvSpPr>
        <p:spPr bwMode="auto">
          <a:xfrm>
            <a:off x="6462713" y="3089275"/>
            <a:ext cx="0" cy="742950"/>
          </a:xfrm>
          <a:prstGeom prst="line">
            <a:avLst/>
          </a:prstGeom>
          <a:noFill/>
          <a:ln w="28575" cap="flat" cmpd="sng">
            <a:solidFill>
              <a:schemeClr val="accent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27" name="文本占位符 2"/>
          <p:cNvSpPr>
            <a:spLocks noGrp="1"/>
          </p:cNvSpPr>
          <p:nvPr>
            <p:ph type="body" sz="quarter" idx="12"/>
          </p:nvPr>
        </p:nvSpPr>
        <p:spPr>
          <a:xfrm>
            <a:off x="395698" y="50533"/>
            <a:ext cx="3690794" cy="461536"/>
          </a:xfrm>
        </p:spPr>
        <p:txBody>
          <a:bodyPr/>
          <a:lstStyle/>
          <a:p>
            <a:r>
              <a:rPr lang="zh-CN" altLang="en-US" dirty="0" smtClean="0"/>
              <a:t>实验数据及结果</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15"/>
                                        </p:tgtEl>
                                        <p:attrNameLst>
                                          <p:attrName>style.visibility</p:attrName>
                                        </p:attrNameLst>
                                      </p:cBhvr>
                                      <p:to>
                                        <p:strVal val="visible"/>
                                      </p:to>
                                    </p:set>
                                    <p:anim calcmode="lin" valueType="num">
                                      <p:cBhvr additive="base">
                                        <p:cTn id="7" dur="500" fill="hold"/>
                                        <p:tgtEl>
                                          <p:spTgt spid="21515"/>
                                        </p:tgtEl>
                                        <p:attrNameLst>
                                          <p:attrName>ppt_x</p:attrName>
                                        </p:attrNameLst>
                                      </p:cBhvr>
                                      <p:tavLst>
                                        <p:tav tm="0">
                                          <p:val>
                                            <p:strVal val="0-#ppt_w/2"/>
                                          </p:val>
                                        </p:tav>
                                        <p:tav tm="100000">
                                          <p:val>
                                            <p:strVal val="#ppt_x"/>
                                          </p:val>
                                        </p:tav>
                                      </p:tavLst>
                                    </p:anim>
                                    <p:anim calcmode="lin" valueType="num">
                                      <p:cBhvr additive="base">
                                        <p:cTn id="8" dur="500" fill="hold"/>
                                        <p:tgtEl>
                                          <p:spTgt spid="215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520"/>
                                        </p:tgtEl>
                                        <p:attrNameLst>
                                          <p:attrName>style.visibility</p:attrName>
                                        </p:attrNameLst>
                                      </p:cBhvr>
                                      <p:to>
                                        <p:strVal val="visible"/>
                                      </p:to>
                                    </p:set>
                                    <p:anim calcmode="lin" valueType="num">
                                      <p:cBhvr additive="base">
                                        <p:cTn id="12" dur="500" fill="hold"/>
                                        <p:tgtEl>
                                          <p:spTgt spid="21520"/>
                                        </p:tgtEl>
                                        <p:attrNameLst>
                                          <p:attrName>ppt_x</p:attrName>
                                        </p:attrNameLst>
                                      </p:cBhvr>
                                      <p:tavLst>
                                        <p:tav tm="0">
                                          <p:val>
                                            <p:strVal val="#ppt_x"/>
                                          </p:val>
                                        </p:tav>
                                        <p:tav tm="100000">
                                          <p:val>
                                            <p:strVal val="#ppt_x"/>
                                          </p:val>
                                        </p:tav>
                                      </p:tavLst>
                                    </p:anim>
                                    <p:anim calcmode="lin" valueType="num">
                                      <p:cBhvr additive="base">
                                        <p:cTn id="13" dur="500" fill="hold"/>
                                        <p:tgtEl>
                                          <p:spTgt spid="215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519"/>
                                        </p:tgtEl>
                                        <p:attrNameLst>
                                          <p:attrName>style.visibility</p:attrName>
                                        </p:attrNameLst>
                                      </p:cBhvr>
                                      <p:to>
                                        <p:strVal val="visible"/>
                                      </p:to>
                                    </p:set>
                                    <p:anim calcmode="lin" valueType="num">
                                      <p:cBhvr additive="base">
                                        <p:cTn id="17" dur="500" fill="hold"/>
                                        <p:tgtEl>
                                          <p:spTgt spid="21519"/>
                                        </p:tgtEl>
                                        <p:attrNameLst>
                                          <p:attrName>ppt_x</p:attrName>
                                        </p:attrNameLst>
                                      </p:cBhvr>
                                      <p:tavLst>
                                        <p:tav tm="0">
                                          <p:val>
                                            <p:strVal val="#ppt_x"/>
                                          </p:val>
                                        </p:tav>
                                        <p:tav tm="100000">
                                          <p:val>
                                            <p:strVal val="#ppt_x"/>
                                          </p:val>
                                        </p:tav>
                                      </p:tavLst>
                                    </p:anim>
                                    <p:anim calcmode="lin" valueType="num">
                                      <p:cBhvr additive="base">
                                        <p:cTn id="18" dur="500" fill="hold"/>
                                        <p:tgtEl>
                                          <p:spTgt spid="2151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1527"/>
                                        </p:tgtEl>
                                        <p:attrNameLst>
                                          <p:attrName>style.visibility</p:attrName>
                                        </p:attrNameLst>
                                      </p:cBhvr>
                                      <p:to>
                                        <p:strVal val="visible"/>
                                      </p:to>
                                    </p:set>
                                    <p:animEffect transition="in" filter="wipe(up)">
                                      <p:cBhvr>
                                        <p:cTn id="22" dur="500"/>
                                        <p:tgtEl>
                                          <p:spTgt spid="2152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1516"/>
                                        </p:tgtEl>
                                        <p:attrNameLst>
                                          <p:attrName>style.visibility</p:attrName>
                                        </p:attrNameLst>
                                      </p:cBhvr>
                                      <p:to>
                                        <p:strVal val="visible"/>
                                      </p:to>
                                    </p:set>
                                    <p:anim calcmode="lin" valueType="num">
                                      <p:cBhvr additive="base">
                                        <p:cTn id="27" dur="500" fill="hold"/>
                                        <p:tgtEl>
                                          <p:spTgt spid="21516"/>
                                        </p:tgtEl>
                                        <p:attrNameLst>
                                          <p:attrName>ppt_x</p:attrName>
                                        </p:attrNameLst>
                                      </p:cBhvr>
                                      <p:tavLst>
                                        <p:tav tm="0">
                                          <p:val>
                                            <p:strVal val="0-#ppt_w/2"/>
                                          </p:val>
                                        </p:tav>
                                        <p:tav tm="100000">
                                          <p:val>
                                            <p:strVal val="#ppt_x"/>
                                          </p:val>
                                        </p:tav>
                                      </p:tavLst>
                                    </p:anim>
                                    <p:anim calcmode="lin" valueType="num">
                                      <p:cBhvr additive="base">
                                        <p:cTn id="28" dur="500" fill="hold"/>
                                        <p:tgtEl>
                                          <p:spTgt spid="21516"/>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21524"/>
                                        </p:tgtEl>
                                        <p:attrNameLst>
                                          <p:attrName>style.visibility</p:attrName>
                                        </p:attrNameLst>
                                      </p:cBhvr>
                                      <p:to>
                                        <p:strVal val="visible"/>
                                      </p:to>
                                    </p:set>
                                    <p:anim calcmode="lin" valueType="num">
                                      <p:cBhvr additive="base">
                                        <p:cTn id="32" dur="500" fill="hold"/>
                                        <p:tgtEl>
                                          <p:spTgt spid="21524"/>
                                        </p:tgtEl>
                                        <p:attrNameLst>
                                          <p:attrName>ppt_x</p:attrName>
                                        </p:attrNameLst>
                                      </p:cBhvr>
                                      <p:tavLst>
                                        <p:tav tm="0">
                                          <p:val>
                                            <p:strVal val="#ppt_x"/>
                                          </p:val>
                                        </p:tav>
                                        <p:tav tm="100000">
                                          <p:val>
                                            <p:strVal val="#ppt_x"/>
                                          </p:val>
                                        </p:tav>
                                      </p:tavLst>
                                    </p:anim>
                                    <p:anim calcmode="lin" valueType="num">
                                      <p:cBhvr additive="base">
                                        <p:cTn id="33" dur="500" fill="hold"/>
                                        <p:tgtEl>
                                          <p:spTgt spid="21524"/>
                                        </p:tgtEl>
                                        <p:attrNameLst>
                                          <p:attrName>ppt_y</p:attrName>
                                        </p:attrNameLst>
                                      </p:cBhvr>
                                      <p:tavLst>
                                        <p:tav tm="0">
                                          <p:val>
                                            <p:strVal val="1+#ppt_h/2"/>
                                          </p:val>
                                        </p:tav>
                                        <p:tav tm="100000">
                                          <p:val>
                                            <p:strVal val="#ppt_y"/>
                                          </p:val>
                                        </p:tav>
                                      </p:tavLst>
                                    </p:anim>
                                  </p:childTnLst>
                                </p:cTn>
                              </p:par>
                            </p:childTnLst>
                          </p:cTn>
                        </p:par>
                        <p:par>
                          <p:cTn id="34" fill="hold">
                            <p:stCondLst>
                              <p:cond delay="1000"/>
                            </p:stCondLst>
                            <p:childTnLst>
                              <p:par>
                                <p:cTn id="35" presetID="2" presetClass="entr" presetSubtype="4" fill="hold" grpId="0" nodeType="afterEffect">
                                  <p:stCondLst>
                                    <p:cond delay="0"/>
                                  </p:stCondLst>
                                  <p:childTnLst>
                                    <p:set>
                                      <p:cBhvr>
                                        <p:cTn id="36" dur="1" fill="hold">
                                          <p:stCondLst>
                                            <p:cond delay="0"/>
                                          </p:stCondLst>
                                        </p:cTn>
                                        <p:tgtEl>
                                          <p:spTgt spid="21523"/>
                                        </p:tgtEl>
                                        <p:attrNameLst>
                                          <p:attrName>style.visibility</p:attrName>
                                        </p:attrNameLst>
                                      </p:cBhvr>
                                      <p:to>
                                        <p:strVal val="visible"/>
                                      </p:to>
                                    </p:set>
                                    <p:anim calcmode="lin" valueType="num">
                                      <p:cBhvr additive="base">
                                        <p:cTn id="37" dur="500" fill="hold"/>
                                        <p:tgtEl>
                                          <p:spTgt spid="21523"/>
                                        </p:tgtEl>
                                        <p:attrNameLst>
                                          <p:attrName>ppt_x</p:attrName>
                                        </p:attrNameLst>
                                      </p:cBhvr>
                                      <p:tavLst>
                                        <p:tav tm="0">
                                          <p:val>
                                            <p:strVal val="#ppt_x"/>
                                          </p:val>
                                        </p:tav>
                                        <p:tav tm="100000">
                                          <p:val>
                                            <p:strVal val="#ppt_x"/>
                                          </p:val>
                                        </p:tav>
                                      </p:tavLst>
                                    </p:anim>
                                    <p:anim calcmode="lin" valueType="num">
                                      <p:cBhvr additive="base">
                                        <p:cTn id="38" dur="500" fill="hold"/>
                                        <p:tgtEl>
                                          <p:spTgt spid="21523"/>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21528"/>
                                        </p:tgtEl>
                                        <p:attrNameLst>
                                          <p:attrName>style.visibility</p:attrName>
                                        </p:attrNameLst>
                                      </p:cBhvr>
                                      <p:to>
                                        <p:strVal val="visible"/>
                                      </p:to>
                                    </p:set>
                                    <p:animEffect transition="in" filter="wipe(up)">
                                      <p:cBhvr>
                                        <p:cTn id="42" dur="500"/>
                                        <p:tgtEl>
                                          <p:spTgt spid="2152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1517"/>
                                        </p:tgtEl>
                                        <p:attrNameLst>
                                          <p:attrName>style.visibility</p:attrName>
                                        </p:attrNameLst>
                                      </p:cBhvr>
                                      <p:to>
                                        <p:strVal val="visible"/>
                                      </p:to>
                                    </p:set>
                                    <p:anim calcmode="lin" valueType="num">
                                      <p:cBhvr additive="base">
                                        <p:cTn id="47" dur="500" fill="hold"/>
                                        <p:tgtEl>
                                          <p:spTgt spid="21517"/>
                                        </p:tgtEl>
                                        <p:attrNameLst>
                                          <p:attrName>ppt_x</p:attrName>
                                        </p:attrNameLst>
                                      </p:cBhvr>
                                      <p:tavLst>
                                        <p:tav tm="0">
                                          <p:val>
                                            <p:strVal val="0-#ppt_w/2"/>
                                          </p:val>
                                        </p:tav>
                                        <p:tav tm="100000">
                                          <p:val>
                                            <p:strVal val="#ppt_x"/>
                                          </p:val>
                                        </p:tav>
                                      </p:tavLst>
                                    </p:anim>
                                    <p:anim calcmode="lin" valueType="num">
                                      <p:cBhvr additive="base">
                                        <p:cTn id="48" dur="500" fill="hold"/>
                                        <p:tgtEl>
                                          <p:spTgt spid="21517"/>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2" presetClass="entr" presetSubtype="4" fill="hold" grpId="0" nodeType="afterEffect">
                                  <p:stCondLst>
                                    <p:cond delay="0"/>
                                  </p:stCondLst>
                                  <p:childTnLst>
                                    <p:set>
                                      <p:cBhvr>
                                        <p:cTn id="51" dur="1" fill="hold">
                                          <p:stCondLst>
                                            <p:cond delay="0"/>
                                          </p:stCondLst>
                                        </p:cTn>
                                        <p:tgtEl>
                                          <p:spTgt spid="21522"/>
                                        </p:tgtEl>
                                        <p:attrNameLst>
                                          <p:attrName>style.visibility</p:attrName>
                                        </p:attrNameLst>
                                      </p:cBhvr>
                                      <p:to>
                                        <p:strVal val="visible"/>
                                      </p:to>
                                    </p:set>
                                    <p:anim calcmode="lin" valueType="num">
                                      <p:cBhvr additive="base">
                                        <p:cTn id="52" dur="500" fill="hold"/>
                                        <p:tgtEl>
                                          <p:spTgt spid="21522"/>
                                        </p:tgtEl>
                                        <p:attrNameLst>
                                          <p:attrName>ppt_x</p:attrName>
                                        </p:attrNameLst>
                                      </p:cBhvr>
                                      <p:tavLst>
                                        <p:tav tm="0">
                                          <p:val>
                                            <p:strVal val="#ppt_x"/>
                                          </p:val>
                                        </p:tav>
                                        <p:tav tm="100000">
                                          <p:val>
                                            <p:strVal val="#ppt_x"/>
                                          </p:val>
                                        </p:tav>
                                      </p:tavLst>
                                    </p:anim>
                                    <p:anim calcmode="lin" valueType="num">
                                      <p:cBhvr additive="base">
                                        <p:cTn id="53" dur="500" fill="hold"/>
                                        <p:tgtEl>
                                          <p:spTgt spid="21522"/>
                                        </p:tgtEl>
                                        <p:attrNameLst>
                                          <p:attrName>ppt_y</p:attrName>
                                        </p:attrNameLst>
                                      </p:cBhvr>
                                      <p:tavLst>
                                        <p:tav tm="0">
                                          <p:val>
                                            <p:strVal val="1+#ppt_h/2"/>
                                          </p:val>
                                        </p:tav>
                                        <p:tav tm="100000">
                                          <p:val>
                                            <p:strVal val="#ppt_y"/>
                                          </p:val>
                                        </p:tav>
                                      </p:tavLst>
                                    </p:anim>
                                  </p:childTnLst>
                                </p:cTn>
                              </p:par>
                            </p:childTnLst>
                          </p:cTn>
                        </p:par>
                        <p:par>
                          <p:cTn id="54" fill="hold">
                            <p:stCondLst>
                              <p:cond delay="1000"/>
                            </p:stCondLst>
                            <p:childTnLst>
                              <p:par>
                                <p:cTn id="55" presetID="2" presetClass="entr" presetSubtype="4" fill="hold" grpId="0" nodeType="afterEffect">
                                  <p:stCondLst>
                                    <p:cond delay="0"/>
                                  </p:stCondLst>
                                  <p:childTnLst>
                                    <p:set>
                                      <p:cBhvr>
                                        <p:cTn id="56" dur="1" fill="hold">
                                          <p:stCondLst>
                                            <p:cond delay="0"/>
                                          </p:stCondLst>
                                        </p:cTn>
                                        <p:tgtEl>
                                          <p:spTgt spid="21521"/>
                                        </p:tgtEl>
                                        <p:attrNameLst>
                                          <p:attrName>style.visibility</p:attrName>
                                        </p:attrNameLst>
                                      </p:cBhvr>
                                      <p:to>
                                        <p:strVal val="visible"/>
                                      </p:to>
                                    </p:set>
                                    <p:anim calcmode="lin" valueType="num">
                                      <p:cBhvr additive="base">
                                        <p:cTn id="57" dur="500" fill="hold"/>
                                        <p:tgtEl>
                                          <p:spTgt spid="21521"/>
                                        </p:tgtEl>
                                        <p:attrNameLst>
                                          <p:attrName>ppt_x</p:attrName>
                                        </p:attrNameLst>
                                      </p:cBhvr>
                                      <p:tavLst>
                                        <p:tav tm="0">
                                          <p:val>
                                            <p:strVal val="#ppt_x"/>
                                          </p:val>
                                        </p:tav>
                                        <p:tav tm="100000">
                                          <p:val>
                                            <p:strVal val="#ppt_x"/>
                                          </p:val>
                                        </p:tav>
                                      </p:tavLst>
                                    </p:anim>
                                    <p:anim calcmode="lin" valueType="num">
                                      <p:cBhvr additive="base">
                                        <p:cTn id="58" dur="500" fill="hold"/>
                                        <p:tgtEl>
                                          <p:spTgt spid="21521"/>
                                        </p:tgtEl>
                                        <p:attrNameLst>
                                          <p:attrName>ppt_y</p:attrName>
                                        </p:attrNameLst>
                                      </p:cBhvr>
                                      <p:tavLst>
                                        <p:tav tm="0">
                                          <p:val>
                                            <p:strVal val="1+#ppt_h/2"/>
                                          </p:val>
                                        </p:tav>
                                        <p:tav tm="100000">
                                          <p:val>
                                            <p:strVal val="#ppt_y"/>
                                          </p:val>
                                        </p:tav>
                                      </p:tavLst>
                                    </p:anim>
                                  </p:childTnLst>
                                </p:cTn>
                              </p:par>
                            </p:childTnLst>
                          </p:cTn>
                        </p:par>
                        <p:par>
                          <p:cTn id="59" fill="hold">
                            <p:stCondLst>
                              <p:cond delay="1500"/>
                            </p:stCondLst>
                            <p:childTnLst>
                              <p:par>
                                <p:cTn id="60" presetID="22" presetClass="entr" presetSubtype="1" fill="hold" grpId="0" nodeType="afterEffect">
                                  <p:stCondLst>
                                    <p:cond delay="0"/>
                                  </p:stCondLst>
                                  <p:childTnLst>
                                    <p:set>
                                      <p:cBhvr>
                                        <p:cTn id="61" dur="1" fill="hold">
                                          <p:stCondLst>
                                            <p:cond delay="0"/>
                                          </p:stCondLst>
                                        </p:cTn>
                                        <p:tgtEl>
                                          <p:spTgt spid="21529"/>
                                        </p:tgtEl>
                                        <p:attrNameLst>
                                          <p:attrName>style.visibility</p:attrName>
                                        </p:attrNameLst>
                                      </p:cBhvr>
                                      <p:to>
                                        <p:strVal val="visible"/>
                                      </p:to>
                                    </p:set>
                                    <p:animEffect transition="in" filter="wipe(up)">
                                      <p:cBhvr>
                                        <p:cTn id="62" dur="500"/>
                                        <p:tgtEl>
                                          <p:spTgt spid="21529"/>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1518"/>
                                        </p:tgtEl>
                                        <p:attrNameLst>
                                          <p:attrName>style.visibility</p:attrName>
                                        </p:attrNameLst>
                                      </p:cBhvr>
                                      <p:to>
                                        <p:strVal val="visible"/>
                                      </p:to>
                                    </p:set>
                                    <p:anim calcmode="lin" valueType="num">
                                      <p:cBhvr additive="base">
                                        <p:cTn id="67" dur="500" fill="hold"/>
                                        <p:tgtEl>
                                          <p:spTgt spid="21518"/>
                                        </p:tgtEl>
                                        <p:attrNameLst>
                                          <p:attrName>ppt_x</p:attrName>
                                        </p:attrNameLst>
                                      </p:cBhvr>
                                      <p:tavLst>
                                        <p:tav tm="0">
                                          <p:val>
                                            <p:strVal val="0-#ppt_w/2"/>
                                          </p:val>
                                        </p:tav>
                                        <p:tav tm="100000">
                                          <p:val>
                                            <p:strVal val="#ppt_x"/>
                                          </p:val>
                                        </p:tav>
                                      </p:tavLst>
                                    </p:anim>
                                    <p:anim calcmode="lin" valueType="num">
                                      <p:cBhvr additive="base">
                                        <p:cTn id="68" dur="500" fill="hold"/>
                                        <p:tgtEl>
                                          <p:spTgt spid="21518"/>
                                        </p:tgtEl>
                                        <p:attrNameLst>
                                          <p:attrName>ppt_y</p:attrName>
                                        </p:attrNameLst>
                                      </p:cBhvr>
                                      <p:tavLst>
                                        <p:tav tm="0">
                                          <p:val>
                                            <p:strVal val="#ppt_y"/>
                                          </p:val>
                                        </p:tav>
                                        <p:tav tm="100000">
                                          <p:val>
                                            <p:strVal val="#ppt_y"/>
                                          </p:val>
                                        </p:tav>
                                      </p:tavLst>
                                    </p:anim>
                                  </p:childTnLst>
                                </p:cTn>
                              </p:par>
                            </p:childTnLst>
                          </p:cTn>
                        </p:par>
                        <p:par>
                          <p:cTn id="69" fill="hold">
                            <p:stCondLst>
                              <p:cond delay="500"/>
                            </p:stCondLst>
                            <p:childTnLst>
                              <p:par>
                                <p:cTn id="70" presetID="2" presetClass="entr" presetSubtype="4" fill="hold" grpId="0" nodeType="afterEffect">
                                  <p:stCondLst>
                                    <p:cond delay="0"/>
                                  </p:stCondLst>
                                  <p:childTnLst>
                                    <p:set>
                                      <p:cBhvr>
                                        <p:cTn id="71" dur="1" fill="hold">
                                          <p:stCondLst>
                                            <p:cond delay="0"/>
                                          </p:stCondLst>
                                        </p:cTn>
                                        <p:tgtEl>
                                          <p:spTgt spid="21526"/>
                                        </p:tgtEl>
                                        <p:attrNameLst>
                                          <p:attrName>style.visibility</p:attrName>
                                        </p:attrNameLst>
                                      </p:cBhvr>
                                      <p:to>
                                        <p:strVal val="visible"/>
                                      </p:to>
                                    </p:set>
                                    <p:anim calcmode="lin" valueType="num">
                                      <p:cBhvr additive="base">
                                        <p:cTn id="72" dur="500" fill="hold"/>
                                        <p:tgtEl>
                                          <p:spTgt spid="21526"/>
                                        </p:tgtEl>
                                        <p:attrNameLst>
                                          <p:attrName>ppt_x</p:attrName>
                                        </p:attrNameLst>
                                      </p:cBhvr>
                                      <p:tavLst>
                                        <p:tav tm="0">
                                          <p:val>
                                            <p:strVal val="#ppt_x"/>
                                          </p:val>
                                        </p:tav>
                                        <p:tav tm="100000">
                                          <p:val>
                                            <p:strVal val="#ppt_x"/>
                                          </p:val>
                                        </p:tav>
                                      </p:tavLst>
                                    </p:anim>
                                    <p:anim calcmode="lin" valueType="num">
                                      <p:cBhvr additive="base">
                                        <p:cTn id="73" dur="500" fill="hold"/>
                                        <p:tgtEl>
                                          <p:spTgt spid="21526"/>
                                        </p:tgtEl>
                                        <p:attrNameLst>
                                          <p:attrName>ppt_y</p:attrName>
                                        </p:attrNameLst>
                                      </p:cBhvr>
                                      <p:tavLst>
                                        <p:tav tm="0">
                                          <p:val>
                                            <p:strVal val="1+#ppt_h/2"/>
                                          </p:val>
                                        </p:tav>
                                        <p:tav tm="100000">
                                          <p:val>
                                            <p:strVal val="#ppt_y"/>
                                          </p:val>
                                        </p:tav>
                                      </p:tavLst>
                                    </p:anim>
                                  </p:childTnLst>
                                </p:cTn>
                              </p:par>
                            </p:childTnLst>
                          </p:cTn>
                        </p:par>
                        <p:par>
                          <p:cTn id="74" fill="hold">
                            <p:stCondLst>
                              <p:cond delay="1000"/>
                            </p:stCondLst>
                            <p:childTnLst>
                              <p:par>
                                <p:cTn id="75" presetID="2" presetClass="entr" presetSubtype="4" fill="hold" grpId="0" nodeType="afterEffect">
                                  <p:stCondLst>
                                    <p:cond delay="0"/>
                                  </p:stCondLst>
                                  <p:childTnLst>
                                    <p:set>
                                      <p:cBhvr>
                                        <p:cTn id="76" dur="1" fill="hold">
                                          <p:stCondLst>
                                            <p:cond delay="0"/>
                                          </p:stCondLst>
                                        </p:cTn>
                                        <p:tgtEl>
                                          <p:spTgt spid="21525"/>
                                        </p:tgtEl>
                                        <p:attrNameLst>
                                          <p:attrName>style.visibility</p:attrName>
                                        </p:attrNameLst>
                                      </p:cBhvr>
                                      <p:to>
                                        <p:strVal val="visible"/>
                                      </p:to>
                                    </p:set>
                                    <p:anim calcmode="lin" valueType="num">
                                      <p:cBhvr additive="base">
                                        <p:cTn id="77" dur="500" fill="hold"/>
                                        <p:tgtEl>
                                          <p:spTgt spid="21525"/>
                                        </p:tgtEl>
                                        <p:attrNameLst>
                                          <p:attrName>ppt_x</p:attrName>
                                        </p:attrNameLst>
                                      </p:cBhvr>
                                      <p:tavLst>
                                        <p:tav tm="0">
                                          <p:val>
                                            <p:strVal val="#ppt_x"/>
                                          </p:val>
                                        </p:tav>
                                        <p:tav tm="100000">
                                          <p:val>
                                            <p:strVal val="#ppt_x"/>
                                          </p:val>
                                        </p:tav>
                                      </p:tavLst>
                                    </p:anim>
                                    <p:anim calcmode="lin" valueType="num">
                                      <p:cBhvr additive="base">
                                        <p:cTn id="78" dur="500" fill="hold"/>
                                        <p:tgtEl>
                                          <p:spTgt spid="215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5" grpId="0" animBg="1"/>
      <p:bldP spid="21516" grpId="0" animBg="1"/>
      <p:bldP spid="21517" grpId="0" animBg="1"/>
      <p:bldP spid="21518" grpId="0" animBg="1"/>
      <p:bldP spid="21519" grpId="0"/>
      <p:bldP spid="21520" grpId="0"/>
      <p:bldP spid="21521" grpId="0"/>
      <p:bldP spid="21522" grpId="0"/>
      <p:bldP spid="21523" grpId="0"/>
      <p:bldP spid="21524" grpId="0"/>
      <p:bldP spid="21525" grpId="0"/>
      <p:bldP spid="21526" grpId="0"/>
      <p:bldP spid="21527" grpId="0" animBg="1"/>
      <p:bldP spid="21528" grpId="0" animBg="1"/>
      <p:bldP spid="215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实验数据及结果</a:t>
            </a:r>
          </a:p>
        </p:txBody>
      </p:sp>
      <p:grpSp>
        <p:nvGrpSpPr>
          <p:cNvPr id="98" name="组合 97"/>
          <p:cNvGrpSpPr/>
          <p:nvPr/>
        </p:nvGrpSpPr>
        <p:grpSpPr>
          <a:xfrm>
            <a:off x="6461845" y="1110848"/>
            <a:ext cx="2028464" cy="1894617"/>
            <a:chOff x="6264275" y="1475528"/>
            <a:chExt cx="1911350" cy="1784250"/>
          </a:xfrm>
        </p:grpSpPr>
        <p:sp>
          <p:nvSpPr>
            <p:cNvPr id="99" name="椭圆 11"/>
            <p:cNvSpPr>
              <a:spLocks noChangeArrowheads="1"/>
            </p:cNvSpPr>
            <p:nvPr/>
          </p:nvSpPr>
          <p:spPr bwMode="auto">
            <a:xfrm>
              <a:off x="6264275" y="1475528"/>
              <a:ext cx="1873250" cy="1784250"/>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zh-CN" sz="1015" b="1">
                <a:cs typeface="+mn-ea"/>
                <a:sym typeface="+mn-lt"/>
              </a:endParaRPr>
            </a:p>
          </p:txBody>
        </p:sp>
        <p:sp>
          <p:nvSpPr>
            <p:cNvPr id="100" name="TextBox 17"/>
            <p:cNvSpPr>
              <a:spLocks noChangeArrowheads="1"/>
            </p:cNvSpPr>
            <p:nvPr/>
          </p:nvSpPr>
          <p:spPr bwMode="auto">
            <a:xfrm>
              <a:off x="6926264" y="1686788"/>
              <a:ext cx="452230" cy="413033"/>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en-US" altLang="zh-CN" sz="2400" b="1" dirty="0">
                  <a:effectLst>
                    <a:innerShdw blurRad="114300" dist="127000" dir="16200000">
                      <a:prstClr val="black">
                        <a:alpha val="30000"/>
                      </a:prstClr>
                    </a:innerShdw>
                  </a:effectLst>
                  <a:cs typeface="+mn-ea"/>
                  <a:sym typeface="+mn-lt"/>
                </a:rPr>
                <a:t>04</a:t>
              </a:r>
            </a:p>
          </p:txBody>
        </p:sp>
        <p:sp>
          <p:nvSpPr>
            <p:cNvPr id="101" name="直接连接符 21"/>
            <p:cNvSpPr>
              <a:spLocks noChangeShapeType="1"/>
            </p:cNvSpPr>
            <p:nvPr/>
          </p:nvSpPr>
          <p:spPr bwMode="auto">
            <a:xfrm>
              <a:off x="6503988" y="2185827"/>
              <a:ext cx="1435100" cy="1514"/>
            </a:xfrm>
            <a:prstGeom prst="line">
              <a:avLst/>
            </a:prstGeom>
            <a:solidFill>
              <a:srgbClr val="E1301D"/>
            </a:solidFill>
            <a:ln w="38100">
              <a:gradFill flip="none" rotWithShape="1">
                <a:gsLst>
                  <a:gs pos="0">
                    <a:schemeClr val="bg1"/>
                  </a:gs>
                  <a:gs pos="100000">
                    <a:schemeClr val="bg1">
                      <a:lumMod val="85000"/>
                    </a:schemeClr>
                  </a:gs>
                </a:gsLst>
                <a:lin ang="2700000" scaled="1"/>
                <a:tileRect/>
              </a:gra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02" name="TextBox 28"/>
            <p:cNvSpPr>
              <a:spLocks noChangeArrowheads="1"/>
            </p:cNvSpPr>
            <p:nvPr/>
          </p:nvSpPr>
          <p:spPr bwMode="auto">
            <a:xfrm>
              <a:off x="6407150" y="2336494"/>
              <a:ext cx="1746250" cy="271869"/>
            </a:xfrm>
            <a:prstGeom prst="rect">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a:cs typeface="+mn-ea"/>
                  <a:sym typeface="+mn-lt"/>
                </a:rPr>
                <a:t>点此输入标题</a:t>
              </a:r>
            </a:p>
          </p:txBody>
        </p:sp>
        <p:sp>
          <p:nvSpPr>
            <p:cNvPr id="103" name="TextBox 29"/>
            <p:cNvSpPr>
              <a:spLocks noChangeArrowheads="1"/>
            </p:cNvSpPr>
            <p:nvPr/>
          </p:nvSpPr>
          <p:spPr bwMode="auto">
            <a:xfrm>
              <a:off x="6429375" y="2645338"/>
              <a:ext cx="1746250" cy="235366"/>
            </a:xfrm>
            <a:prstGeom prst="rect">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dirty="0">
                  <a:cs typeface="+mn-ea"/>
                  <a:sym typeface="+mn-lt"/>
                </a:rPr>
                <a:t>点此输入文字</a:t>
              </a:r>
            </a:p>
          </p:txBody>
        </p:sp>
      </p:grpSp>
      <p:grpSp>
        <p:nvGrpSpPr>
          <p:cNvPr id="104" name="组合 103"/>
          <p:cNvGrpSpPr/>
          <p:nvPr/>
        </p:nvGrpSpPr>
        <p:grpSpPr>
          <a:xfrm>
            <a:off x="4601859" y="1110848"/>
            <a:ext cx="1976236" cy="1894617"/>
            <a:chOff x="4511676" y="1475528"/>
            <a:chExt cx="1862137" cy="1784250"/>
          </a:xfrm>
        </p:grpSpPr>
        <p:sp>
          <p:nvSpPr>
            <p:cNvPr id="105" name="椭圆 1"/>
            <p:cNvSpPr>
              <a:spLocks noChangeArrowheads="1"/>
            </p:cNvSpPr>
            <p:nvPr/>
          </p:nvSpPr>
          <p:spPr bwMode="auto">
            <a:xfrm>
              <a:off x="4511676" y="1475528"/>
              <a:ext cx="1751013" cy="1784250"/>
            </a:xfrm>
            <a:custGeom>
              <a:avLst/>
              <a:gdLst>
                <a:gd name="T0" fmla="*/ 936104 w 1751265"/>
                <a:gd name="T1" fmla="*/ 0 h 1872208"/>
                <a:gd name="T2" fmla="*/ 1751265 w 1751265"/>
                <a:gd name="T3" fmla="*/ 476797 h 1872208"/>
                <a:gd name="T4" fmla="*/ 1621028 w 1751265"/>
                <a:gd name="T5" fmla="*/ 951401 h 1872208"/>
                <a:gd name="T6" fmla="*/ 1741972 w 1751265"/>
                <a:gd name="T7" fmla="*/ 1410708 h 1872208"/>
                <a:gd name="T8" fmla="*/ 936104 w 1751265"/>
                <a:gd name="T9" fmla="*/ 1872208 h 1872208"/>
                <a:gd name="T10" fmla="*/ 0 w 1751265"/>
                <a:gd name="T11" fmla="*/ 936104 h 1872208"/>
                <a:gd name="T12" fmla="*/ 936104 w 1751265"/>
                <a:gd name="T13" fmla="*/ 0 h 1872208"/>
                <a:gd name="T14" fmla="*/ 0 w 1751265"/>
                <a:gd name="T15" fmla="*/ 0 h 1872208"/>
                <a:gd name="T16" fmla="*/ 1751265 w 1751265"/>
                <a:gd name="T17" fmla="*/ 1872208 h 1872208"/>
              </a:gdLst>
              <a:ahLst/>
              <a:cxnLst>
                <a:cxn ang="0">
                  <a:pos x="T0" y="T1"/>
                </a:cxn>
                <a:cxn ang="0">
                  <a:pos x="T2" y="T3"/>
                </a:cxn>
                <a:cxn ang="0">
                  <a:pos x="T4" y="T5"/>
                </a:cxn>
                <a:cxn ang="0">
                  <a:pos x="T6" y="T7"/>
                </a:cxn>
                <a:cxn ang="0">
                  <a:pos x="T8" y="T9"/>
                </a:cxn>
                <a:cxn ang="0">
                  <a:pos x="T10" y="T11"/>
                </a:cxn>
                <a:cxn ang="0">
                  <a:pos x="T12" y="T13"/>
                </a:cxn>
              </a:cxnLst>
              <a:rect l="T14" t="T15" r="T16" b="T17"/>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06" name="TextBox 16"/>
            <p:cNvSpPr>
              <a:spLocks noChangeArrowheads="1"/>
            </p:cNvSpPr>
            <p:nvPr/>
          </p:nvSpPr>
          <p:spPr bwMode="auto">
            <a:xfrm>
              <a:off x="5111751" y="1686788"/>
              <a:ext cx="452230" cy="413033"/>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en-US" altLang="zh-CN" sz="2400" b="1" dirty="0">
                  <a:effectLst>
                    <a:innerShdw blurRad="114300" dist="127000" dir="16200000">
                      <a:prstClr val="black">
                        <a:alpha val="30000"/>
                      </a:prstClr>
                    </a:innerShdw>
                  </a:effectLst>
                  <a:cs typeface="+mn-ea"/>
                  <a:sym typeface="+mn-lt"/>
                </a:rPr>
                <a:t>03</a:t>
              </a:r>
            </a:p>
          </p:txBody>
        </p:sp>
        <p:sp>
          <p:nvSpPr>
            <p:cNvPr id="107" name="直接连接符 20"/>
            <p:cNvSpPr>
              <a:spLocks noChangeShapeType="1"/>
            </p:cNvSpPr>
            <p:nvPr/>
          </p:nvSpPr>
          <p:spPr bwMode="auto">
            <a:xfrm>
              <a:off x="4743451" y="2185827"/>
              <a:ext cx="1285875" cy="1514"/>
            </a:xfrm>
            <a:prstGeom prst="line">
              <a:avLst/>
            </a:prstGeom>
            <a:solidFill>
              <a:srgbClr val="E1301D"/>
            </a:solidFill>
            <a:ln w="38100">
              <a:gradFill flip="none" rotWithShape="1">
                <a:gsLst>
                  <a:gs pos="0">
                    <a:schemeClr val="bg1"/>
                  </a:gs>
                  <a:gs pos="100000">
                    <a:schemeClr val="bg1">
                      <a:lumMod val="85000"/>
                    </a:schemeClr>
                  </a:gs>
                </a:gsLst>
                <a:lin ang="2700000" scaled="1"/>
                <a:tileRect/>
              </a:gra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08" name="TextBox 26"/>
            <p:cNvSpPr>
              <a:spLocks noChangeArrowheads="1"/>
            </p:cNvSpPr>
            <p:nvPr/>
          </p:nvSpPr>
          <p:spPr bwMode="auto">
            <a:xfrm>
              <a:off x="4605339" y="2310776"/>
              <a:ext cx="1747837" cy="271869"/>
            </a:xfrm>
            <a:prstGeom prst="rect">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a:cs typeface="+mn-ea"/>
                  <a:sym typeface="+mn-lt"/>
                </a:rPr>
                <a:t>点此输入标题</a:t>
              </a:r>
            </a:p>
          </p:txBody>
        </p:sp>
        <p:sp>
          <p:nvSpPr>
            <p:cNvPr id="109" name="TextBox 27"/>
            <p:cNvSpPr>
              <a:spLocks noChangeArrowheads="1"/>
            </p:cNvSpPr>
            <p:nvPr/>
          </p:nvSpPr>
          <p:spPr bwMode="auto">
            <a:xfrm>
              <a:off x="4627563" y="2619621"/>
              <a:ext cx="1746250" cy="235366"/>
            </a:xfrm>
            <a:prstGeom prst="rect">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a:cs typeface="+mn-ea"/>
                  <a:sym typeface="+mn-lt"/>
                </a:rPr>
                <a:t>点此输入文字</a:t>
              </a:r>
            </a:p>
          </p:txBody>
        </p:sp>
      </p:grpSp>
      <p:grpSp>
        <p:nvGrpSpPr>
          <p:cNvPr id="110" name="组合 109"/>
          <p:cNvGrpSpPr/>
          <p:nvPr/>
        </p:nvGrpSpPr>
        <p:grpSpPr>
          <a:xfrm>
            <a:off x="2741870" y="1110848"/>
            <a:ext cx="1971182" cy="1894617"/>
            <a:chOff x="2759075" y="1475528"/>
            <a:chExt cx="1857375" cy="1784250"/>
          </a:xfrm>
        </p:grpSpPr>
        <p:sp>
          <p:nvSpPr>
            <p:cNvPr id="111" name="椭圆 1"/>
            <p:cNvSpPr>
              <a:spLocks noChangeArrowheads="1"/>
            </p:cNvSpPr>
            <p:nvPr/>
          </p:nvSpPr>
          <p:spPr bwMode="auto">
            <a:xfrm>
              <a:off x="2759075" y="1475528"/>
              <a:ext cx="1752600" cy="1784250"/>
            </a:xfrm>
            <a:custGeom>
              <a:avLst/>
              <a:gdLst>
                <a:gd name="T0" fmla="*/ 936104 w 1751265"/>
                <a:gd name="T1" fmla="*/ 0 h 1872208"/>
                <a:gd name="T2" fmla="*/ 1751265 w 1751265"/>
                <a:gd name="T3" fmla="*/ 476797 h 1872208"/>
                <a:gd name="T4" fmla="*/ 1621028 w 1751265"/>
                <a:gd name="T5" fmla="*/ 951401 h 1872208"/>
                <a:gd name="T6" fmla="*/ 1741972 w 1751265"/>
                <a:gd name="T7" fmla="*/ 1410708 h 1872208"/>
                <a:gd name="T8" fmla="*/ 936104 w 1751265"/>
                <a:gd name="T9" fmla="*/ 1872208 h 1872208"/>
                <a:gd name="T10" fmla="*/ 0 w 1751265"/>
                <a:gd name="T11" fmla="*/ 936104 h 1872208"/>
                <a:gd name="T12" fmla="*/ 936104 w 1751265"/>
                <a:gd name="T13" fmla="*/ 0 h 1872208"/>
                <a:gd name="T14" fmla="*/ 0 w 1751265"/>
                <a:gd name="T15" fmla="*/ 0 h 1872208"/>
                <a:gd name="T16" fmla="*/ 1751265 w 1751265"/>
                <a:gd name="T17" fmla="*/ 1872208 h 1872208"/>
              </a:gdLst>
              <a:ahLst/>
              <a:cxnLst>
                <a:cxn ang="0">
                  <a:pos x="T0" y="T1"/>
                </a:cxn>
                <a:cxn ang="0">
                  <a:pos x="T2" y="T3"/>
                </a:cxn>
                <a:cxn ang="0">
                  <a:pos x="T4" y="T5"/>
                </a:cxn>
                <a:cxn ang="0">
                  <a:pos x="T6" y="T7"/>
                </a:cxn>
                <a:cxn ang="0">
                  <a:pos x="T8" y="T9"/>
                </a:cxn>
                <a:cxn ang="0">
                  <a:pos x="T10" y="T11"/>
                </a:cxn>
                <a:cxn ang="0">
                  <a:pos x="T12" y="T13"/>
                </a:cxn>
              </a:cxnLst>
              <a:rect l="T14" t="T15" r="T16" b="T17"/>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12" name="TextBox 15"/>
            <p:cNvSpPr>
              <a:spLocks noChangeArrowheads="1"/>
            </p:cNvSpPr>
            <p:nvPr/>
          </p:nvSpPr>
          <p:spPr bwMode="auto">
            <a:xfrm>
              <a:off x="3400426" y="1686788"/>
              <a:ext cx="452230" cy="413033"/>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en-US" altLang="zh-CN" sz="2400" b="1" dirty="0">
                  <a:effectLst>
                    <a:innerShdw blurRad="114300" dist="127000" dir="16200000">
                      <a:prstClr val="black">
                        <a:alpha val="30000"/>
                      </a:prstClr>
                    </a:innerShdw>
                  </a:effectLst>
                  <a:cs typeface="+mn-ea"/>
                  <a:sym typeface="+mn-lt"/>
                </a:rPr>
                <a:t>02</a:t>
              </a:r>
            </a:p>
          </p:txBody>
        </p:sp>
        <p:sp>
          <p:nvSpPr>
            <p:cNvPr id="113" name="直接连接符 112"/>
            <p:cNvSpPr>
              <a:spLocks noChangeShapeType="1"/>
            </p:cNvSpPr>
            <p:nvPr/>
          </p:nvSpPr>
          <p:spPr bwMode="auto">
            <a:xfrm>
              <a:off x="2992439" y="2185827"/>
              <a:ext cx="1285875" cy="1514"/>
            </a:xfrm>
            <a:prstGeom prst="line">
              <a:avLst/>
            </a:prstGeom>
            <a:solidFill>
              <a:srgbClr val="E1301D"/>
            </a:solidFill>
            <a:ln w="38100">
              <a:gradFill flip="none" rotWithShape="1">
                <a:gsLst>
                  <a:gs pos="0">
                    <a:schemeClr val="bg1"/>
                  </a:gs>
                  <a:gs pos="100000">
                    <a:schemeClr val="bg1">
                      <a:lumMod val="85000"/>
                    </a:schemeClr>
                  </a:gs>
                </a:gsLst>
                <a:lin ang="2700000" scaled="1"/>
                <a:tileRect/>
              </a:gra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14" name="TextBox 24"/>
            <p:cNvSpPr>
              <a:spLocks noChangeArrowheads="1"/>
            </p:cNvSpPr>
            <p:nvPr/>
          </p:nvSpPr>
          <p:spPr bwMode="auto">
            <a:xfrm>
              <a:off x="2847975" y="2310776"/>
              <a:ext cx="1746250" cy="271869"/>
            </a:xfrm>
            <a:prstGeom prst="rect">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a:cs typeface="+mn-ea"/>
                  <a:sym typeface="+mn-lt"/>
                </a:rPr>
                <a:t>点此输入标题</a:t>
              </a:r>
            </a:p>
          </p:txBody>
        </p:sp>
        <p:sp>
          <p:nvSpPr>
            <p:cNvPr id="115" name="TextBox 25"/>
            <p:cNvSpPr>
              <a:spLocks noChangeArrowheads="1"/>
            </p:cNvSpPr>
            <p:nvPr/>
          </p:nvSpPr>
          <p:spPr bwMode="auto">
            <a:xfrm>
              <a:off x="2870200" y="2619621"/>
              <a:ext cx="1746250" cy="235366"/>
            </a:xfrm>
            <a:prstGeom prst="rect">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a:cs typeface="+mn-ea"/>
                  <a:sym typeface="+mn-lt"/>
                </a:rPr>
                <a:t>点此输入文字</a:t>
              </a:r>
            </a:p>
          </p:txBody>
        </p:sp>
      </p:grpSp>
      <p:grpSp>
        <p:nvGrpSpPr>
          <p:cNvPr id="116" name="组合 115"/>
          <p:cNvGrpSpPr/>
          <p:nvPr/>
        </p:nvGrpSpPr>
        <p:grpSpPr>
          <a:xfrm>
            <a:off x="883568" y="1095677"/>
            <a:ext cx="1949280" cy="1894617"/>
            <a:chOff x="1008063" y="1461241"/>
            <a:chExt cx="1836738" cy="1784250"/>
          </a:xfrm>
        </p:grpSpPr>
        <p:sp>
          <p:nvSpPr>
            <p:cNvPr id="117" name="椭圆 1"/>
            <p:cNvSpPr>
              <a:spLocks noChangeArrowheads="1"/>
            </p:cNvSpPr>
            <p:nvPr/>
          </p:nvSpPr>
          <p:spPr bwMode="auto">
            <a:xfrm>
              <a:off x="1008063" y="1461241"/>
              <a:ext cx="1751012" cy="1784250"/>
            </a:xfrm>
            <a:custGeom>
              <a:avLst/>
              <a:gdLst>
                <a:gd name="T0" fmla="*/ 936104 w 1751265"/>
                <a:gd name="T1" fmla="*/ 0 h 1872208"/>
                <a:gd name="T2" fmla="*/ 1751265 w 1751265"/>
                <a:gd name="T3" fmla="*/ 476797 h 1872208"/>
                <a:gd name="T4" fmla="*/ 1621028 w 1751265"/>
                <a:gd name="T5" fmla="*/ 951401 h 1872208"/>
                <a:gd name="T6" fmla="*/ 1741972 w 1751265"/>
                <a:gd name="T7" fmla="*/ 1410708 h 1872208"/>
                <a:gd name="T8" fmla="*/ 936104 w 1751265"/>
                <a:gd name="T9" fmla="*/ 1872208 h 1872208"/>
                <a:gd name="T10" fmla="*/ 0 w 1751265"/>
                <a:gd name="T11" fmla="*/ 936104 h 1872208"/>
                <a:gd name="T12" fmla="*/ 936104 w 1751265"/>
                <a:gd name="T13" fmla="*/ 0 h 1872208"/>
                <a:gd name="T14" fmla="*/ 0 w 1751265"/>
                <a:gd name="T15" fmla="*/ 0 h 1872208"/>
                <a:gd name="T16" fmla="*/ 1751265 w 1751265"/>
                <a:gd name="T17" fmla="*/ 1872208 h 1872208"/>
              </a:gdLst>
              <a:ahLst/>
              <a:cxnLst>
                <a:cxn ang="0">
                  <a:pos x="T0" y="T1"/>
                </a:cxn>
                <a:cxn ang="0">
                  <a:pos x="T2" y="T3"/>
                </a:cxn>
                <a:cxn ang="0">
                  <a:pos x="T4" y="T5"/>
                </a:cxn>
                <a:cxn ang="0">
                  <a:pos x="T6" y="T7"/>
                </a:cxn>
                <a:cxn ang="0">
                  <a:pos x="T8" y="T9"/>
                </a:cxn>
                <a:cxn ang="0">
                  <a:pos x="T10" y="T11"/>
                </a:cxn>
                <a:cxn ang="0">
                  <a:pos x="T12" y="T13"/>
                </a:cxn>
              </a:cxnLst>
              <a:rect l="T14" t="T15" r="T16" b="T17"/>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18" name="TextBox 14"/>
            <p:cNvSpPr>
              <a:spLocks noChangeArrowheads="1"/>
            </p:cNvSpPr>
            <p:nvPr/>
          </p:nvSpPr>
          <p:spPr bwMode="auto">
            <a:xfrm>
              <a:off x="1619250" y="1686788"/>
              <a:ext cx="452230" cy="413033"/>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en-US" altLang="zh-CN" sz="2400" b="1" dirty="0">
                  <a:effectLst>
                    <a:innerShdw blurRad="114300" dist="127000" dir="16200000">
                      <a:prstClr val="black">
                        <a:alpha val="30000"/>
                      </a:prstClr>
                    </a:innerShdw>
                  </a:effectLst>
                  <a:cs typeface="+mn-ea"/>
                  <a:sym typeface="+mn-lt"/>
                </a:rPr>
                <a:t>01</a:t>
              </a:r>
            </a:p>
          </p:txBody>
        </p:sp>
        <p:sp>
          <p:nvSpPr>
            <p:cNvPr id="119" name="直接连接符 18"/>
            <p:cNvSpPr>
              <a:spLocks noChangeShapeType="1"/>
            </p:cNvSpPr>
            <p:nvPr/>
          </p:nvSpPr>
          <p:spPr bwMode="auto">
            <a:xfrm>
              <a:off x="1223964" y="2185827"/>
              <a:ext cx="1285875" cy="1514"/>
            </a:xfrm>
            <a:prstGeom prst="line">
              <a:avLst/>
            </a:prstGeom>
            <a:solidFill>
              <a:srgbClr val="E1301D"/>
            </a:solidFill>
            <a:ln w="38100">
              <a:gradFill flip="none" rotWithShape="1">
                <a:gsLst>
                  <a:gs pos="0">
                    <a:schemeClr val="bg1"/>
                  </a:gs>
                  <a:gs pos="100000">
                    <a:schemeClr val="bg1">
                      <a:lumMod val="85000"/>
                    </a:schemeClr>
                  </a:gs>
                </a:gsLst>
                <a:lin ang="2700000" scaled="1"/>
                <a:tileRect/>
              </a:gra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20" name="TextBox 22"/>
            <p:cNvSpPr>
              <a:spLocks noChangeArrowheads="1"/>
            </p:cNvSpPr>
            <p:nvPr/>
          </p:nvSpPr>
          <p:spPr bwMode="auto">
            <a:xfrm>
              <a:off x="1074739" y="2310776"/>
              <a:ext cx="1747837" cy="271869"/>
            </a:xfrm>
            <a:prstGeom prst="rect">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a:cs typeface="+mn-ea"/>
                  <a:sym typeface="+mn-lt"/>
                </a:rPr>
                <a:t>点此输入标题</a:t>
              </a:r>
            </a:p>
          </p:txBody>
        </p:sp>
        <p:sp>
          <p:nvSpPr>
            <p:cNvPr id="121" name="TextBox 23"/>
            <p:cNvSpPr>
              <a:spLocks noChangeArrowheads="1"/>
            </p:cNvSpPr>
            <p:nvPr/>
          </p:nvSpPr>
          <p:spPr bwMode="auto">
            <a:xfrm>
              <a:off x="1096964" y="2619621"/>
              <a:ext cx="1747837" cy="235366"/>
            </a:xfrm>
            <a:prstGeom prst="rect">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a:cs typeface="+mn-ea"/>
                  <a:sym typeface="+mn-lt"/>
                </a:rPr>
                <a:t>点此输入文字</a:t>
              </a:r>
            </a:p>
          </p:txBody>
        </p:sp>
      </p:grpSp>
      <p:sp>
        <p:nvSpPr>
          <p:cNvPr id="122" name="矩形 1"/>
          <p:cNvSpPr>
            <a:spLocks noChangeArrowheads="1"/>
          </p:cNvSpPr>
          <p:nvPr/>
        </p:nvSpPr>
        <p:spPr bwMode="auto">
          <a:xfrm>
            <a:off x="447601" y="3593893"/>
            <a:ext cx="8421782" cy="53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9" tIns="34270" rIns="68539" bIns="34270">
            <a:spAutoFit/>
          </a:bodyPr>
          <a:lstStyle/>
          <a:p>
            <a:pPr fontAlgn="base">
              <a:lnSpc>
                <a:spcPct val="150000"/>
              </a:lnSpc>
              <a:spcBef>
                <a:spcPct val="0"/>
              </a:spcBef>
              <a:spcAft>
                <a:spcPct val="0"/>
              </a:spcAft>
            </a:pPr>
            <a:r>
              <a:rPr lang="zh-CN" altLang="en-US" sz="1015" dirty="0">
                <a:solidFill>
                  <a:prstClr val="black">
                    <a:lumMod val="75000"/>
                    <a:lumOff val="25000"/>
                  </a:prstClr>
                </a:solidFill>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zh-CN" altLang="zh-CN" sz="1015" dirty="0">
              <a:solidFill>
                <a:prstClr val="black">
                  <a:lumMod val="75000"/>
                  <a:lumOff val="25000"/>
                </a:prstClr>
              </a:solidFill>
              <a:cs typeface="+mn-ea"/>
              <a:sym typeface="+mn-l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additive="base">
                                        <p:cTn id="7" dur="500" fill="hold"/>
                                        <p:tgtEl>
                                          <p:spTgt spid="116"/>
                                        </p:tgtEl>
                                        <p:attrNameLst>
                                          <p:attrName>ppt_x</p:attrName>
                                        </p:attrNameLst>
                                      </p:cBhvr>
                                      <p:tavLst>
                                        <p:tav tm="0">
                                          <p:val>
                                            <p:strVal val="0-#ppt_w/2"/>
                                          </p:val>
                                        </p:tav>
                                        <p:tav tm="100000">
                                          <p:val>
                                            <p:strVal val="#ppt_x"/>
                                          </p:val>
                                        </p:tav>
                                      </p:tavLst>
                                    </p:anim>
                                    <p:anim calcmode="lin" valueType="num">
                                      <p:cBhvr additive="base">
                                        <p:cTn id="8" dur="500" fill="hold"/>
                                        <p:tgtEl>
                                          <p:spTgt spid="1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0"/>
                                        </p:tgtEl>
                                        <p:attrNameLst>
                                          <p:attrName>style.visibility</p:attrName>
                                        </p:attrNameLst>
                                      </p:cBhvr>
                                      <p:to>
                                        <p:strVal val="visible"/>
                                      </p:to>
                                    </p:set>
                                    <p:anim calcmode="lin" valueType="num">
                                      <p:cBhvr additive="base">
                                        <p:cTn id="12" dur="500" fill="hold"/>
                                        <p:tgtEl>
                                          <p:spTgt spid="110"/>
                                        </p:tgtEl>
                                        <p:attrNameLst>
                                          <p:attrName>ppt_x</p:attrName>
                                        </p:attrNameLst>
                                      </p:cBhvr>
                                      <p:tavLst>
                                        <p:tav tm="0">
                                          <p:val>
                                            <p:strVal val="0-#ppt_w/2"/>
                                          </p:val>
                                        </p:tav>
                                        <p:tav tm="100000">
                                          <p:val>
                                            <p:strVal val="#ppt_x"/>
                                          </p:val>
                                        </p:tav>
                                      </p:tavLst>
                                    </p:anim>
                                    <p:anim calcmode="lin" valueType="num">
                                      <p:cBhvr additive="base">
                                        <p:cTn id="13" dur="500" fill="hold"/>
                                        <p:tgtEl>
                                          <p:spTgt spid="1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04"/>
                                        </p:tgtEl>
                                        <p:attrNameLst>
                                          <p:attrName>style.visibility</p:attrName>
                                        </p:attrNameLst>
                                      </p:cBhvr>
                                      <p:to>
                                        <p:strVal val="visible"/>
                                      </p:to>
                                    </p:set>
                                    <p:anim calcmode="lin" valueType="num">
                                      <p:cBhvr additive="base">
                                        <p:cTn id="17" dur="500" fill="hold"/>
                                        <p:tgtEl>
                                          <p:spTgt spid="104"/>
                                        </p:tgtEl>
                                        <p:attrNameLst>
                                          <p:attrName>ppt_x</p:attrName>
                                        </p:attrNameLst>
                                      </p:cBhvr>
                                      <p:tavLst>
                                        <p:tav tm="0">
                                          <p:val>
                                            <p:strVal val="0-#ppt_w/2"/>
                                          </p:val>
                                        </p:tav>
                                        <p:tav tm="100000">
                                          <p:val>
                                            <p:strVal val="#ppt_x"/>
                                          </p:val>
                                        </p:tav>
                                      </p:tavLst>
                                    </p:anim>
                                    <p:anim calcmode="lin" valueType="num">
                                      <p:cBhvr additive="base">
                                        <p:cTn id="18" dur="500" fill="hold"/>
                                        <p:tgtEl>
                                          <p:spTgt spid="10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98"/>
                                        </p:tgtEl>
                                        <p:attrNameLst>
                                          <p:attrName>style.visibility</p:attrName>
                                        </p:attrNameLst>
                                      </p:cBhvr>
                                      <p:to>
                                        <p:strVal val="visible"/>
                                      </p:to>
                                    </p:set>
                                    <p:anim calcmode="lin" valueType="num">
                                      <p:cBhvr additive="base">
                                        <p:cTn id="22" dur="500" fill="hold"/>
                                        <p:tgtEl>
                                          <p:spTgt spid="98"/>
                                        </p:tgtEl>
                                        <p:attrNameLst>
                                          <p:attrName>ppt_x</p:attrName>
                                        </p:attrNameLst>
                                      </p:cBhvr>
                                      <p:tavLst>
                                        <p:tav tm="0">
                                          <p:val>
                                            <p:strVal val="0-#ppt_w/2"/>
                                          </p:val>
                                        </p:tav>
                                        <p:tav tm="100000">
                                          <p:val>
                                            <p:strVal val="#ppt_x"/>
                                          </p:val>
                                        </p:tav>
                                      </p:tavLst>
                                    </p:anim>
                                    <p:anim calcmode="lin" valueType="num">
                                      <p:cBhvr additive="base">
                                        <p:cTn id="23" dur="500" fill="hold"/>
                                        <p:tgtEl>
                                          <p:spTgt spid="9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22"/>
                                        </p:tgtEl>
                                        <p:attrNameLst>
                                          <p:attrName>style.visibility</p:attrName>
                                        </p:attrNameLst>
                                      </p:cBhvr>
                                      <p:to>
                                        <p:strVal val="visible"/>
                                      </p:to>
                                    </p:set>
                                    <p:anim calcmode="lin" valueType="num">
                                      <p:cBhvr additive="base">
                                        <p:cTn id="27" dur="500" fill="hold"/>
                                        <p:tgtEl>
                                          <p:spTgt spid="122"/>
                                        </p:tgtEl>
                                        <p:attrNameLst>
                                          <p:attrName>ppt_x</p:attrName>
                                        </p:attrNameLst>
                                      </p:cBhvr>
                                      <p:tavLst>
                                        <p:tav tm="0">
                                          <p:val>
                                            <p:strVal val="0-#ppt_w/2"/>
                                          </p:val>
                                        </p:tav>
                                        <p:tav tm="100000">
                                          <p:val>
                                            <p:strVal val="#ppt_x"/>
                                          </p:val>
                                        </p:tav>
                                      </p:tavLst>
                                    </p:anim>
                                    <p:anim calcmode="lin" valueType="num">
                                      <p:cBhvr additive="base">
                                        <p:cTn id="28" dur="500" fill="hold"/>
                                        <p:tgtEl>
                                          <p:spTgt spid="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直接连接符 19"/>
          <p:cNvSpPr>
            <a:spLocks noChangeShapeType="1"/>
          </p:cNvSpPr>
          <p:nvPr/>
        </p:nvSpPr>
        <p:spPr bwMode="auto">
          <a:xfrm>
            <a:off x="0" y="1131888"/>
            <a:ext cx="4662488" cy="0"/>
          </a:xfrm>
          <a:prstGeom prst="line">
            <a:avLst/>
          </a:prstGeom>
          <a:noFill/>
          <a:ln w="38100" cap="flat" cmpd="sng">
            <a:solidFill>
              <a:schemeClr val="accent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2540" name="直接连接符 20"/>
          <p:cNvSpPr>
            <a:spLocks noChangeShapeType="1"/>
          </p:cNvSpPr>
          <p:nvPr/>
        </p:nvSpPr>
        <p:spPr bwMode="auto">
          <a:xfrm>
            <a:off x="1093788" y="1885950"/>
            <a:ext cx="3568700" cy="0"/>
          </a:xfrm>
          <a:prstGeom prst="line">
            <a:avLst/>
          </a:prstGeom>
          <a:noFill/>
          <a:ln w="38100" cap="flat" cmpd="sng">
            <a:solidFill>
              <a:schemeClr val="accent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2541" name="直接连接符 21"/>
          <p:cNvSpPr>
            <a:spLocks noChangeShapeType="1"/>
          </p:cNvSpPr>
          <p:nvPr/>
        </p:nvSpPr>
        <p:spPr bwMode="auto">
          <a:xfrm>
            <a:off x="1093788" y="4146550"/>
            <a:ext cx="8050212" cy="1588"/>
          </a:xfrm>
          <a:prstGeom prst="line">
            <a:avLst/>
          </a:prstGeom>
          <a:noFill/>
          <a:ln w="38100" cap="flat" cmpd="sng">
            <a:solidFill>
              <a:schemeClr val="accent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2542" name="直接连接符 22"/>
          <p:cNvSpPr>
            <a:spLocks noChangeShapeType="1"/>
          </p:cNvSpPr>
          <p:nvPr/>
        </p:nvSpPr>
        <p:spPr bwMode="auto">
          <a:xfrm>
            <a:off x="1093788" y="2638425"/>
            <a:ext cx="3568700" cy="1588"/>
          </a:xfrm>
          <a:prstGeom prst="line">
            <a:avLst/>
          </a:prstGeom>
          <a:noFill/>
          <a:ln w="38100" cap="flat" cmpd="sng">
            <a:solidFill>
              <a:schemeClr val="accent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2543" name="直接连接符 23"/>
          <p:cNvSpPr>
            <a:spLocks noChangeShapeType="1"/>
          </p:cNvSpPr>
          <p:nvPr/>
        </p:nvSpPr>
        <p:spPr bwMode="auto">
          <a:xfrm>
            <a:off x="1106488" y="3392488"/>
            <a:ext cx="3568700" cy="1587"/>
          </a:xfrm>
          <a:prstGeom prst="line">
            <a:avLst/>
          </a:prstGeom>
          <a:noFill/>
          <a:ln w="38100" cap="flat" cmpd="sng">
            <a:solidFill>
              <a:schemeClr val="accent1"/>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2" name="组合 1"/>
          <p:cNvGrpSpPr/>
          <p:nvPr/>
        </p:nvGrpSpPr>
        <p:grpSpPr>
          <a:xfrm>
            <a:off x="4217988" y="1047750"/>
            <a:ext cx="938212" cy="938213"/>
            <a:chOff x="4217988" y="1047750"/>
            <a:chExt cx="938212" cy="938213"/>
          </a:xfrm>
        </p:grpSpPr>
        <p:sp>
          <p:nvSpPr>
            <p:cNvPr id="22544" name="椭圆 24"/>
            <p:cNvSpPr>
              <a:spLocks noChangeArrowheads="1"/>
            </p:cNvSpPr>
            <p:nvPr/>
          </p:nvSpPr>
          <p:spPr bwMode="auto">
            <a:xfrm>
              <a:off x="4217988" y="1047750"/>
              <a:ext cx="938212" cy="938213"/>
            </a:xfrm>
            <a:prstGeom prst="ellipse">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latin typeface="+mn-lt"/>
                <a:ea typeface="微软雅黑" panose="020B0503020204020204" pitchFamily="34" charset="-122"/>
                <a:sym typeface="微软雅黑" panose="020B0503020204020204" pitchFamily="34" charset="-122"/>
              </a:endParaRPr>
            </a:p>
          </p:txBody>
        </p:sp>
        <p:sp>
          <p:nvSpPr>
            <p:cNvPr id="22545" name="矩形 25"/>
            <p:cNvSpPr>
              <a:spLocks noChangeArrowheads="1"/>
            </p:cNvSpPr>
            <p:nvPr/>
          </p:nvSpPr>
          <p:spPr bwMode="auto">
            <a:xfrm>
              <a:off x="4287778" y="1358445"/>
              <a:ext cx="800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200" b="1" dirty="0" smtClean="0">
                  <a:solidFill>
                    <a:schemeClr val="bg1"/>
                  </a:solidFill>
                  <a:latin typeface="微软雅黑" panose="020B0503020204020204" pitchFamily="34" charset="-122"/>
                  <a:sym typeface="微软雅黑" panose="020B0503020204020204" pitchFamily="34" charset="-122"/>
                </a:rPr>
                <a:t>输入标题</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 name="组合 2"/>
          <p:cNvGrpSpPr/>
          <p:nvPr/>
        </p:nvGrpSpPr>
        <p:grpSpPr>
          <a:xfrm>
            <a:off x="617538" y="1801813"/>
            <a:ext cx="938212" cy="938212"/>
            <a:chOff x="617538" y="1801813"/>
            <a:chExt cx="938212" cy="938212"/>
          </a:xfrm>
        </p:grpSpPr>
        <p:sp>
          <p:nvSpPr>
            <p:cNvPr id="22546" name="椭圆 26"/>
            <p:cNvSpPr>
              <a:spLocks noChangeArrowheads="1"/>
            </p:cNvSpPr>
            <p:nvPr/>
          </p:nvSpPr>
          <p:spPr bwMode="auto">
            <a:xfrm>
              <a:off x="617538" y="1801813"/>
              <a:ext cx="938212" cy="938212"/>
            </a:xfrm>
            <a:prstGeom prst="ellipse">
              <a:avLst/>
            </a:prstGeom>
            <a:solidFill>
              <a:schemeClr val="accent1"/>
            </a:solidFill>
            <a:ln w="38100">
              <a:solidFill>
                <a:schemeClr val="bg1"/>
              </a:soli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bg1"/>
                </a:solidFill>
                <a:ea typeface="微软雅黑" panose="020B0503020204020204" pitchFamily="34" charset="-122"/>
                <a:sym typeface="微软雅黑" panose="020B0503020204020204" pitchFamily="34" charset="-122"/>
              </a:endParaRPr>
            </a:p>
          </p:txBody>
        </p:sp>
        <p:sp>
          <p:nvSpPr>
            <p:cNvPr id="22547" name="矩形 29"/>
            <p:cNvSpPr>
              <a:spLocks noChangeArrowheads="1"/>
            </p:cNvSpPr>
            <p:nvPr/>
          </p:nvSpPr>
          <p:spPr bwMode="auto">
            <a:xfrm>
              <a:off x="687328" y="2141536"/>
              <a:ext cx="800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200" b="1" dirty="0" smtClean="0">
                  <a:solidFill>
                    <a:schemeClr val="bg1"/>
                  </a:solidFill>
                  <a:latin typeface="微软雅黑" panose="020B0503020204020204" pitchFamily="34" charset="-122"/>
                  <a:sym typeface="微软雅黑" panose="020B0503020204020204" pitchFamily="34" charset="-122"/>
                </a:rPr>
                <a:t>输入标题</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 name="组合 3"/>
          <p:cNvGrpSpPr/>
          <p:nvPr/>
        </p:nvGrpSpPr>
        <p:grpSpPr>
          <a:xfrm>
            <a:off x="4217988" y="2571750"/>
            <a:ext cx="938212" cy="938213"/>
            <a:chOff x="4217988" y="2571750"/>
            <a:chExt cx="938212" cy="938213"/>
          </a:xfrm>
        </p:grpSpPr>
        <p:sp>
          <p:nvSpPr>
            <p:cNvPr id="22548" name="椭圆 31"/>
            <p:cNvSpPr>
              <a:spLocks noChangeArrowheads="1"/>
            </p:cNvSpPr>
            <p:nvPr/>
          </p:nvSpPr>
          <p:spPr bwMode="auto">
            <a:xfrm>
              <a:off x="4217988" y="2571750"/>
              <a:ext cx="938212" cy="938213"/>
            </a:xfrm>
            <a:prstGeom prst="ellipse">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latin typeface="+mn-lt"/>
                <a:ea typeface="微软雅黑" panose="020B0503020204020204" pitchFamily="34" charset="-122"/>
                <a:sym typeface="微软雅黑" panose="020B0503020204020204" pitchFamily="34" charset="-122"/>
              </a:endParaRPr>
            </a:p>
          </p:txBody>
        </p:sp>
        <p:sp>
          <p:nvSpPr>
            <p:cNvPr id="22549" name="矩形 34"/>
            <p:cNvSpPr>
              <a:spLocks noChangeArrowheads="1"/>
            </p:cNvSpPr>
            <p:nvPr/>
          </p:nvSpPr>
          <p:spPr bwMode="auto">
            <a:xfrm>
              <a:off x="4287778" y="2882445"/>
              <a:ext cx="800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200" b="1" dirty="0" smtClean="0">
                  <a:solidFill>
                    <a:schemeClr val="bg1"/>
                  </a:solidFill>
                  <a:latin typeface="微软雅黑" panose="020B0503020204020204" pitchFamily="34" charset="-122"/>
                  <a:sym typeface="微软雅黑" panose="020B0503020204020204" pitchFamily="34" charset="-122"/>
                </a:rPr>
                <a:t>输入标题</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 name="组合 4"/>
          <p:cNvGrpSpPr/>
          <p:nvPr/>
        </p:nvGrpSpPr>
        <p:grpSpPr>
          <a:xfrm>
            <a:off x="617538" y="3325813"/>
            <a:ext cx="938212" cy="938212"/>
            <a:chOff x="617538" y="3325813"/>
            <a:chExt cx="938212" cy="938212"/>
          </a:xfrm>
        </p:grpSpPr>
        <p:sp>
          <p:nvSpPr>
            <p:cNvPr id="22550" name="椭圆 36"/>
            <p:cNvSpPr>
              <a:spLocks noChangeArrowheads="1"/>
            </p:cNvSpPr>
            <p:nvPr/>
          </p:nvSpPr>
          <p:spPr bwMode="auto">
            <a:xfrm>
              <a:off x="617538" y="3325813"/>
              <a:ext cx="938212" cy="938212"/>
            </a:xfrm>
            <a:prstGeom prst="ellipse">
              <a:avLst/>
            </a:prstGeom>
            <a:solidFill>
              <a:schemeClr val="accent1"/>
            </a:solidFill>
            <a:ln w="38100">
              <a:solidFill>
                <a:schemeClr val="bg1"/>
              </a:soli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bg1"/>
                </a:solidFill>
                <a:ea typeface="微软雅黑" panose="020B0503020204020204" pitchFamily="34" charset="-122"/>
                <a:sym typeface="微软雅黑" panose="020B0503020204020204" pitchFamily="34" charset="-122"/>
              </a:endParaRPr>
            </a:p>
          </p:txBody>
        </p:sp>
        <p:sp>
          <p:nvSpPr>
            <p:cNvPr id="22551" name="矩形 40"/>
            <p:cNvSpPr>
              <a:spLocks noChangeArrowheads="1"/>
            </p:cNvSpPr>
            <p:nvPr/>
          </p:nvSpPr>
          <p:spPr bwMode="auto">
            <a:xfrm>
              <a:off x="687328" y="3651022"/>
              <a:ext cx="800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200" b="1" dirty="0" smtClean="0">
                  <a:solidFill>
                    <a:schemeClr val="bg1"/>
                  </a:solidFill>
                  <a:latin typeface="微软雅黑" panose="020B0503020204020204" pitchFamily="34" charset="-122"/>
                  <a:sym typeface="微软雅黑" panose="020B0503020204020204" pitchFamily="34" charset="-122"/>
                </a:rPr>
                <a:t>输入标题</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2552" name="矩形 42"/>
          <p:cNvSpPr>
            <a:spLocks noChangeArrowheads="1"/>
          </p:cNvSpPr>
          <p:nvPr/>
        </p:nvSpPr>
        <p:spPr bwMode="auto">
          <a:xfrm>
            <a:off x="1601788" y="1970088"/>
            <a:ext cx="219233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53" name="矩形 45"/>
          <p:cNvSpPr>
            <a:spLocks noChangeArrowheads="1"/>
          </p:cNvSpPr>
          <p:nvPr/>
        </p:nvSpPr>
        <p:spPr bwMode="auto">
          <a:xfrm>
            <a:off x="1601788" y="3494088"/>
            <a:ext cx="219233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54" name="矩形 46"/>
          <p:cNvSpPr>
            <a:spLocks noChangeArrowheads="1"/>
          </p:cNvSpPr>
          <p:nvPr/>
        </p:nvSpPr>
        <p:spPr bwMode="auto">
          <a:xfrm>
            <a:off x="1974850" y="2720975"/>
            <a:ext cx="219233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55" name="矩形 50"/>
          <p:cNvSpPr>
            <a:spLocks noChangeArrowheads="1"/>
          </p:cNvSpPr>
          <p:nvPr/>
        </p:nvSpPr>
        <p:spPr bwMode="auto">
          <a:xfrm>
            <a:off x="1974850" y="1231900"/>
            <a:ext cx="219233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29" name="文本占位符 2"/>
          <p:cNvSpPr>
            <a:spLocks noGrp="1"/>
          </p:cNvSpPr>
          <p:nvPr>
            <p:ph type="body" sz="quarter" idx="12"/>
          </p:nvPr>
        </p:nvSpPr>
        <p:spPr>
          <a:xfrm>
            <a:off x="395698" y="50533"/>
            <a:ext cx="3690794" cy="461536"/>
          </a:xfrm>
        </p:spPr>
        <p:txBody>
          <a:bodyPr/>
          <a:lstStyle/>
          <a:p>
            <a:r>
              <a:rPr lang="zh-CN" altLang="en-US" dirty="0" smtClean="0"/>
              <a:t>实验数据及结果</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39"/>
                                        </p:tgtEl>
                                        <p:attrNameLst>
                                          <p:attrName>style.visibility</p:attrName>
                                        </p:attrNameLst>
                                      </p:cBhvr>
                                      <p:to>
                                        <p:strVal val="visible"/>
                                      </p:to>
                                    </p:set>
                                    <p:animEffect transition="in" filter="wipe(left)">
                                      <p:cBhvr>
                                        <p:cTn id="7" dur="500"/>
                                        <p:tgtEl>
                                          <p:spTgt spid="22539"/>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22555"/>
                                        </p:tgtEl>
                                        <p:attrNameLst>
                                          <p:attrName>style.visibility</p:attrName>
                                        </p:attrNameLst>
                                      </p:cBhvr>
                                      <p:to>
                                        <p:strVal val="visible"/>
                                      </p:to>
                                    </p:set>
                                    <p:animScale>
                                      <p:cBhvr>
                                        <p:cTn id="17" dur="1000" decel="50000" fill="hold">
                                          <p:stCondLst>
                                            <p:cond delay="0"/>
                                          </p:stCondLst>
                                        </p:cTn>
                                        <p:tgtEl>
                                          <p:spTgt spid="225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2555"/>
                                        </p:tgtEl>
                                        <p:attrNameLst>
                                          <p:attrName>ppt_x</p:attrName>
                                          <p:attrName>ppt_y</p:attrName>
                                        </p:attrNameLst>
                                      </p:cBhvr>
                                    </p:animMotion>
                                    <p:animEffect transition="in" filter="fade">
                                      <p:cBhvr>
                                        <p:cTn id="19" dur="1000"/>
                                        <p:tgtEl>
                                          <p:spTgt spid="22555"/>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22540"/>
                                        </p:tgtEl>
                                        <p:attrNameLst>
                                          <p:attrName>style.visibility</p:attrName>
                                        </p:attrNameLst>
                                      </p:cBhvr>
                                      <p:to>
                                        <p:strVal val="visible"/>
                                      </p:to>
                                    </p:set>
                                    <p:animEffect transition="in" filter="wipe(right)">
                                      <p:cBhvr>
                                        <p:cTn id="23" dur="500"/>
                                        <p:tgtEl>
                                          <p:spTgt spid="22540"/>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par>
                          <p:cTn id="30" fill="hold">
                            <p:stCondLst>
                              <p:cond delay="3000"/>
                            </p:stCondLst>
                            <p:childTnLst>
                              <p:par>
                                <p:cTn id="31" presetID="52" presetClass="entr" presetSubtype="0" fill="hold" grpId="0" nodeType="afterEffect">
                                  <p:stCondLst>
                                    <p:cond delay="0"/>
                                  </p:stCondLst>
                                  <p:childTnLst>
                                    <p:set>
                                      <p:cBhvr>
                                        <p:cTn id="32" dur="1" fill="hold">
                                          <p:stCondLst>
                                            <p:cond delay="0"/>
                                          </p:stCondLst>
                                        </p:cTn>
                                        <p:tgtEl>
                                          <p:spTgt spid="22552"/>
                                        </p:tgtEl>
                                        <p:attrNameLst>
                                          <p:attrName>style.visibility</p:attrName>
                                        </p:attrNameLst>
                                      </p:cBhvr>
                                      <p:to>
                                        <p:strVal val="visible"/>
                                      </p:to>
                                    </p:set>
                                    <p:animScale>
                                      <p:cBhvr>
                                        <p:cTn id="33" dur="1000" decel="50000" fill="hold">
                                          <p:stCondLst>
                                            <p:cond delay="0"/>
                                          </p:stCondLst>
                                        </p:cTn>
                                        <p:tgtEl>
                                          <p:spTgt spid="225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22552"/>
                                        </p:tgtEl>
                                        <p:attrNameLst>
                                          <p:attrName>ppt_x</p:attrName>
                                          <p:attrName>ppt_y</p:attrName>
                                        </p:attrNameLst>
                                      </p:cBhvr>
                                    </p:animMotion>
                                    <p:animEffect transition="in" filter="fade">
                                      <p:cBhvr>
                                        <p:cTn id="35" dur="1000"/>
                                        <p:tgtEl>
                                          <p:spTgt spid="2255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2542"/>
                                        </p:tgtEl>
                                        <p:attrNameLst>
                                          <p:attrName>style.visibility</p:attrName>
                                        </p:attrNameLst>
                                      </p:cBhvr>
                                      <p:to>
                                        <p:strVal val="visible"/>
                                      </p:to>
                                    </p:set>
                                    <p:animEffect transition="in" filter="wipe(left)">
                                      <p:cBhvr>
                                        <p:cTn id="39" dur="500"/>
                                        <p:tgtEl>
                                          <p:spTgt spid="22542"/>
                                        </p:tgtEl>
                                      </p:cBhvr>
                                    </p:animEffect>
                                  </p:childTnLst>
                                </p:cTn>
                              </p:par>
                            </p:childTnLst>
                          </p:cTn>
                        </p:par>
                        <p:par>
                          <p:cTn id="40" fill="hold">
                            <p:stCondLst>
                              <p:cond delay="4500"/>
                            </p:stCondLst>
                            <p:childTnLst>
                              <p:par>
                                <p:cTn id="41" presetID="53" presetClass="entr" presetSubtype="16"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par>
                          <p:cTn id="46" fill="hold">
                            <p:stCondLst>
                              <p:cond delay="5000"/>
                            </p:stCondLst>
                            <p:childTnLst>
                              <p:par>
                                <p:cTn id="47" presetID="52" presetClass="entr" presetSubtype="0" fill="hold" grpId="0" nodeType="afterEffect">
                                  <p:stCondLst>
                                    <p:cond delay="0"/>
                                  </p:stCondLst>
                                  <p:childTnLst>
                                    <p:set>
                                      <p:cBhvr>
                                        <p:cTn id="48" dur="1" fill="hold">
                                          <p:stCondLst>
                                            <p:cond delay="0"/>
                                          </p:stCondLst>
                                        </p:cTn>
                                        <p:tgtEl>
                                          <p:spTgt spid="22554"/>
                                        </p:tgtEl>
                                        <p:attrNameLst>
                                          <p:attrName>style.visibility</p:attrName>
                                        </p:attrNameLst>
                                      </p:cBhvr>
                                      <p:to>
                                        <p:strVal val="visible"/>
                                      </p:to>
                                    </p:set>
                                    <p:animScale>
                                      <p:cBhvr>
                                        <p:cTn id="49" dur="1000" decel="50000" fill="hold">
                                          <p:stCondLst>
                                            <p:cond delay="0"/>
                                          </p:stCondLst>
                                        </p:cTn>
                                        <p:tgtEl>
                                          <p:spTgt spid="225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22554"/>
                                        </p:tgtEl>
                                        <p:attrNameLst>
                                          <p:attrName>ppt_x</p:attrName>
                                          <p:attrName>ppt_y</p:attrName>
                                        </p:attrNameLst>
                                      </p:cBhvr>
                                    </p:animMotion>
                                    <p:animEffect transition="in" filter="fade">
                                      <p:cBhvr>
                                        <p:cTn id="51" dur="1000"/>
                                        <p:tgtEl>
                                          <p:spTgt spid="22554"/>
                                        </p:tgtEl>
                                      </p:cBhvr>
                                    </p:animEffect>
                                  </p:childTnLst>
                                </p:cTn>
                              </p:par>
                            </p:childTnLst>
                          </p:cTn>
                        </p:par>
                        <p:par>
                          <p:cTn id="52" fill="hold">
                            <p:stCondLst>
                              <p:cond delay="6000"/>
                            </p:stCondLst>
                            <p:childTnLst>
                              <p:par>
                                <p:cTn id="53" presetID="22" presetClass="entr" presetSubtype="2" fill="hold" grpId="0" nodeType="afterEffect">
                                  <p:stCondLst>
                                    <p:cond delay="0"/>
                                  </p:stCondLst>
                                  <p:childTnLst>
                                    <p:set>
                                      <p:cBhvr>
                                        <p:cTn id="54" dur="1" fill="hold">
                                          <p:stCondLst>
                                            <p:cond delay="0"/>
                                          </p:stCondLst>
                                        </p:cTn>
                                        <p:tgtEl>
                                          <p:spTgt spid="22543"/>
                                        </p:tgtEl>
                                        <p:attrNameLst>
                                          <p:attrName>style.visibility</p:attrName>
                                        </p:attrNameLst>
                                      </p:cBhvr>
                                      <p:to>
                                        <p:strVal val="visible"/>
                                      </p:to>
                                    </p:set>
                                    <p:animEffect transition="in" filter="wipe(right)">
                                      <p:cBhvr>
                                        <p:cTn id="55" dur="500"/>
                                        <p:tgtEl>
                                          <p:spTgt spid="22543"/>
                                        </p:tgtEl>
                                      </p:cBhvr>
                                    </p:animEffect>
                                  </p:childTnLst>
                                </p:cTn>
                              </p:par>
                            </p:childTnLst>
                          </p:cTn>
                        </p:par>
                        <p:par>
                          <p:cTn id="56" fill="hold">
                            <p:stCondLst>
                              <p:cond delay="6500"/>
                            </p:stCondLst>
                            <p:childTnLst>
                              <p:par>
                                <p:cTn id="57" presetID="53" presetClass="entr" presetSubtype="16" fill="hold" nodeType="after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p:cTn id="59" dur="500" fill="hold"/>
                                        <p:tgtEl>
                                          <p:spTgt spid="5"/>
                                        </p:tgtEl>
                                        <p:attrNameLst>
                                          <p:attrName>ppt_w</p:attrName>
                                        </p:attrNameLst>
                                      </p:cBhvr>
                                      <p:tavLst>
                                        <p:tav tm="0">
                                          <p:val>
                                            <p:fltVal val="0"/>
                                          </p:val>
                                        </p:tav>
                                        <p:tav tm="100000">
                                          <p:val>
                                            <p:strVal val="#ppt_w"/>
                                          </p:val>
                                        </p:tav>
                                      </p:tavLst>
                                    </p:anim>
                                    <p:anim calcmode="lin" valueType="num">
                                      <p:cBhvr>
                                        <p:cTn id="60" dur="500" fill="hold"/>
                                        <p:tgtEl>
                                          <p:spTgt spid="5"/>
                                        </p:tgtEl>
                                        <p:attrNameLst>
                                          <p:attrName>ppt_h</p:attrName>
                                        </p:attrNameLst>
                                      </p:cBhvr>
                                      <p:tavLst>
                                        <p:tav tm="0">
                                          <p:val>
                                            <p:fltVal val="0"/>
                                          </p:val>
                                        </p:tav>
                                        <p:tav tm="100000">
                                          <p:val>
                                            <p:strVal val="#ppt_h"/>
                                          </p:val>
                                        </p:tav>
                                      </p:tavLst>
                                    </p:anim>
                                    <p:animEffect transition="in" filter="fade">
                                      <p:cBhvr>
                                        <p:cTn id="61" dur="500"/>
                                        <p:tgtEl>
                                          <p:spTgt spid="5"/>
                                        </p:tgtEl>
                                      </p:cBhvr>
                                    </p:animEffect>
                                  </p:childTnLst>
                                </p:cTn>
                              </p:par>
                            </p:childTnLst>
                          </p:cTn>
                        </p:par>
                        <p:par>
                          <p:cTn id="62" fill="hold">
                            <p:stCondLst>
                              <p:cond delay="7000"/>
                            </p:stCondLst>
                            <p:childTnLst>
                              <p:par>
                                <p:cTn id="63" presetID="52" presetClass="entr" presetSubtype="0" fill="hold" grpId="0" nodeType="afterEffect">
                                  <p:stCondLst>
                                    <p:cond delay="0"/>
                                  </p:stCondLst>
                                  <p:childTnLst>
                                    <p:set>
                                      <p:cBhvr>
                                        <p:cTn id="64" dur="1" fill="hold">
                                          <p:stCondLst>
                                            <p:cond delay="0"/>
                                          </p:stCondLst>
                                        </p:cTn>
                                        <p:tgtEl>
                                          <p:spTgt spid="22553"/>
                                        </p:tgtEl>
                                        <p:attrNameLst>
                                          <p:attrName>style.visibility</p:attrName>
                                        </p:attrNameLst>
                                      </p:cBhvr>
                                      <p:to>
                                        <p:strVal val="visible"/>
                                      </p:to>
                                    </p:set>
                                    <p:animScale>
                                      <p:cBhvr>
                                        <p:cTn id="65" dur="1000" decel="50000" fill="hold">
                                          <p:stCondLst>
                                            <p:cond delay="0"/>
                                          </p:stCondLst>
                                        </p:cTn>
                                        <p:tgtEl>
                                          <p:spTgt spid="225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6" dur="1000" decel="50000" fill="hold">
                                          <p:stCondLst>
                                            <p:cond delay="0"/>
                                          </p:stCondLst>
                                        </p:cTn>
                                        <p:tgtEl>
                                          <p:spTgt spid="22553"/>
                                        </p:tgtEl>
                                        <p:attrNameLst>
                                          <p:attrName>ppt_x</p:attrName>
                                          <p:attrName>ppt_y</p:attrName>
                                        </p:attrNameLst>
                                      </p:cBhvr>
                                    </p:animMotion>
                                    <p:animEffect transition="in" filter="fade">
                                      <p:cBhvr>
                                        <p:cTn id="67" dur="1000"/>
                                        <p:tgtEl>
                                          <p:spTgt spid="22553"/>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22541"/>
                                        </p:tgtEl>
                                        <p:attrNameLst>
                                          <p:attrName>style.visibility</p:attrName>
                                        </p:attrNameLst>
                                      </p:cBhvr>
                                      <p:to>
                                        <p:strVal val="visible"/>
                                      </p:to>
                                    </p:set>
                                    <p:animEffect transition="in" filter="wipe(left)">
                                      <p:cBhvr>
                                        <p:cTn id="71" dur="5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9" grpId="0" animBg="1"/>
      <p:bldP spid="22540" grpId="0" animBg="1"/>
      <p:bldP spid="22541" grpId="0" animBg="1"/>
      <p:bldP spid="22542" grpId="0" animBg="1"/>
      <p:bldP spid="22543" grpId="0" animBg="1"/>
      <p:bldP spid="22552" grpId="0"/>
      <p:bldP spid="22553" grpId="0"/>
      <p:bldP spid="22554" grpId="0"/>
      <p:bldP spid="225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目 录</a:t>
            </a:r>
            <a:endPar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smtClean="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课题背景及内容</a:t>
            </a:r>
          </a:p>
        </p:txBody>
      </p:sp>
      <p:sp>
        <p:nvSpPr>
          <p:cNvPr id="57" name="TextBox 114"/>
          <p:cNvSpPr txBox="1"/>
          <p:nvPr/>
        </p:nvSpPr>
        <p:spPr>
          <a:xfrm>
            <a:off x="2863935" y="2062758"/>
            <a:ext cx="121303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课题现状及发展情况</a:t>
            </a:r>
          </a:p>
        </p:txBody>
      </p:sp>
      <p:sp>
        <p:nvSpPr>
          <p:cNvPr id="60" name="TextBox 117"/>
          <p:cNvSpPr txBox="1"/>
          <p:nvPr/>
        </p:nvSpPr>
        <p:spPr>
          <a:xfrm>
            <a:off x="4190111" y="3521864"/>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研究思路及过程</a:t>
            </a: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p>
        </p:txBody>
      </p:sp>
      <p:sp>
        <p:nvSpPr>
          <p:cNvPr id="66" name="TextBox 123"/>
          <p:cNvSpPr txBox="1"/>
          <p:nvPr/>
        </p:nvSpPr>
        <p:spPr>
          <a:xfrm>
            <a:off x="6635159" y="3521861"/>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解决方案及总结</a:t>
            </a:r>
          </a:p>
        </p:txBody>
      </p:sp>
    </p:spTree>
  </p:cSld>
  <p:clrMapOvr>
    <a:masterClrMapping/>
  </p:clrMapOvr>
  <p:transition spd="slow">
    <p:randomBar dir="vert"/>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14:presetBounceEnd="55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5000">
                                          <p:cBhvr additive="base">
                                            <p:cTn id="7" dur="2000" fill="hold"/>
                                            <p:tgtEl>
                                              <p:spTgt spid="2"/>
                                            </p:tgtEl>
                                            <p:attrNameLst>
                                              <p:attrName>ppt_x</p:attrName>
                                            </p:attrNameLst>
                                          </p:cBhvr>
                                          <p:tavLst>
                                            <p:tav tm="0">
                                              <p:val>
                                                <p:strVal val="#ppt_x"/>
                                              </p:val>
                                            </p:tav>
                                            <p:tav tm="100000">
                                              <p:val>
                                                <p:strVal val="#ppt_x"/>
                                              </p:val>
                                            </p:tav>
                                          </p:tavLst>
                                        </p:anim>
                                        <p:anim calcmode="lin" valueType="num" p14:bounceEnd="55000">
                                          <p:cBhvr additive="base">
                                            <p:cTn id="8" dur="2000" fill="hold"/>
                                            <p:tgtEl>
                                              <p:spTgt spid="2"/>
                                            </p:tgtEl>
                                            <p:attrNameLst>
                                              <p:attrName>ppt_y</p:attrName>
                                            </p:attrNameLst>
                                          </p:cBhvr>
                                          <p:tavLst>
                                            <p:tav tm="0">
                                              <p:val>
                                                <p:strVal val="0-#ppt_h/2"/>
                                              </p:val>
                                            </p:tav>
                                            <p:tav tm="100000">
                                              <p:val>
                                                <p:strVal val="#ppt_y"/>
                                              </p:val>
                                            </p:tav>
                                          </p:tavLst>
                                        </p:anim>
                                      </p:childTnLst>
                                    </p:cTn>
                                  </p:par>
                                  <p:par>
                                    <p:cTn id="9" presetID="56" presetClass="entr" presetSubtype="0" fill="hold" grpId="0" nodeType="withEffect">
                                      <p:stCondLst>
                                        <p:cond delay="1000"/>
                                      </p:stCondLst>
                                      <p:iterate type="lt">
                                        <p:tmPct val="10000"/>
                                      </p:iterate>
                                      <p:childTnLst>
                                        <p:set>
                                          <p:cBhvr>
                                            <p:cTn id="10" dur="1" fill="hold">
                                              <p:stCondLst>
                                                <p:cond delay="0"/>
                                              </p:stCondLst>
                                            </p:cTn>
                                            <p:tgtEl>
                                              <p:spTgt spid="17"/>
                                            </p:tgtEl>
                                            <p:attrNameLst>
                                              <p:attrName>style.visibility</p:attrName>
                                            </p:attrNameLst>
                                          </p:cBhvr>
                                          <p:to>
                                            <p:strVal val="visible"/>
                                          </p:to>
                                        </p:set>
                                        <p:anim by="(-#ppt_w*2)" calcmode="lin" valueType="num">
                                          <p:cBhvr rctx="PPT">
                                            <p:cTn id="11" dur="500" autoRev="1" fill="hold">
                                              <p:stCondLst>
                                                <p:cond delay="0"/>
                                              </p:stCondLst>
                                            </p:cTn>
                                            <p:tgtEl>
                                              <p:spTgt spid="17"/>
                                            </p:tgtEl>
                                            <p:attrNameLst>
                                              <p:attrName>ppt_w</p:attrName>
                                            </p:attrNameLst>
                                          </p:cBhvr>
                                        </p:anim>
                                        <p:anim by="(#ppt_w*0.50)" calcmode="lin" valueType="num">
                                          <p:cBhvr>
                                            <p:cTn id="12" dur="500" decel="50000" autoRev="1" fill="hold">
                                              <p:stCondLst>
                                                <p:cond delay="0"/>
                                              </p:stCondLst>
                                            </p:cTn>
                                            <p:tgtEl>
                                              <p:spTgt spid="17"/>
                                            </p:tgtEl>
                                            <p:attrNameLst>
                                              <p:attrName>ppt_x</p:attrName>
                                            </p:attrNameLst>
                                          </p:cBhvr>
                                        </p:anim>
                                        <p:anim from="(-#ppt_h/2)" to="(#ppt_y)" calcmode="lin" valueType="num">
                                          <p:cBhvr>
                                            <p:cTn id="13" dur="1000" fill="hold">
                                              <p:stCondLst>
                                                <p:cond delay="0"/>
                                              </p:stCondLst>
                                            </p:cTn>
                                            <p:tgtEl>
                                              <p:spTgt spid="17"/>
                                            </p:tgtEl>
                                            <p:attrNameLst>
                                              <p:attrName>ppt_y</p:attrName>
                                            </p:attrNameLst>
                                          </p:cBhvr>
                                        </p:anim>
                                        <p:animRot by="21600000">
                                          <p:cBhvr>
                                            <p:cTn id="14" dur="1000" fill="hold">
                                              <p:stCondLst>
                                                <p:cond delay="0"/>
                                              </p:stCondLst>
                                            </p:cTn>
                                            <p:tgtEl>
                                              <p:spTgt spid="17"/>
                                            </p:tgtEl>
                                            <p:attrNameLst>
                                              <p:attrName>r</p:attrName>
                                            </p:attrNameLst>
                                          </p:cBhvr>
                                        </p:animRot>
                                      </p:childTnLst>
                                    </p:cTn>
                                  </p:par>
                                  <p:par>
                                    <p:cTn id="15" presetID="22" presetClass="entr" presetSubtype="8" fill="hold" grpId="0" nodeType="withEffect">
                                      <p:stCondLst>
                                        <p:cond delay="150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par>
                              <p:cTn id="18" fill="hold">
                                <p:stCondLst>
                                  <p:cond delay="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grpId="0" nodeType="withEffect">
                                      <p:stCondLst>
                                        <p:cond delay="20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grpId="0" nodeType="withEffect">
                                      <p:stCondLst>
                                        <p:cond delay="20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animEffect transition="in" filter="fade">
                                          <p:cBhvr>
                                            <p:cTn id="68" dur="500"/>
                                            <p:tgtEl>
                                              <p:spTgt spid="14"/>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15"/>
                                            </p:tgtEl>
                                            <p:attrNameLst>
                                              <p:attrName>style.visibility</p:attrName>
                                            </p:attrNameLst>
                                          </p:cBhvr>
                                          <p:to>
                                            <p:strVal val="visible"/>
                                          </p:to>
                                        </p:set>
                                        <p:anim calcmode="lin" valueType="num">
                                          <p:cBhvr>
                                            <p:cTn id="71" dur="500" fill="hold"/>
                                            <p:tgtEl>
                                              <p:spTgt spid="15"/>
                                            </p:tgtEl>
                                            <p:attrNameLst>
                                              <p:attrName>ppt_w</p:attrName>
                                            </p:attrNameLst>
                                          </p:cBhvr>
                                          <p:tavLst>
                                            <p:tav tm="0">
                                              <p:val>
                                                <p:fltVal val="0"/>
                                              </p:val>
                                            </p:tav>
                                            <p:tav tm="100000">
                                              <p:val>
                                                <p:strVal val="#ppt_w"/>
                                              </p:val>
                                            </p:tav>
                                          </p:tavLst>
                                        </p:anim>
                                        <p:anim calcmode="lin" valueType="num">
                                          <p:cBhvr>
                                            <p:cTn id="72" dur="500" fill="hold"/>
                                            <p:tgtEl>
                                              <p:spTgt spid="15"/>
                                            </p:tgtEl>
                                            <p:attrNameLst>
                                              <p:attrName>ppt_h</p:attrName>
                                            </p:attrNameLst>
                                          </p:cBhvr>
                                          <p:tavLst>
                                            <p:tav tm="0">
                                              <p:val>
                                                <p:fltVal val="0"/>
                                              </p:val>
                                            </p:tav>
                                            <p:tav tm="100000">
                                              <p:val>
                                                <p:strVal val="#ppt_h"/>
                                              </p:val>
                                            </p:tav>
                                          </p:tavLst>
                                        </p:anim>
                                        <p:animEffect transition="in" filter="fade">
                                          <p:cBhvr>
                                            <p:cTn id="73" dur="500"/>
                                            <p:tgtEl>
                                              <p:spTgt spid="15"/>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p:cTn id="76" dur="500" fill="hold"/>
                                            <p:tgtEl>
                                              <p:spTgt spid="16"/>
                                            </p:tgtEl>
                                            <p:attrNameLst>
                                              <p:attrName>ppt_w</p:attrName>
                                            </p:attrNameLst>
                                          </p:cBhvr>
                                          <p:tavLst>
                                            <p:tav tm="0">
                                              <p:val>
                                                <p:fltVal val="0"/>
                                              </p:val>
                                            </p:tav>
                                            <p:tav tm="100000">
                                              <p:val>
                                                <p:strVal val="#ppt_w"/>
                                              </p:val>
                                            </p:tav>
                                          </p:tavLst>
                                        </p:anim>
                                        <p:anim calcmode="lin" valueType="num">
                                          <p:cBhvr>
                                            <p:cTn id="77" dur="500" fill="hold"/>
                                            <p:tgtEl>
                                              <p:spTgt spid="16"/>
                                            </p:tgtEl>
                                            <p:attrNameLst>
                                              <p:attrName>ppt_h</p:attrName>
                                            </p:attrNameLst>
                                          </p:cBhvr>
                                          <p:tavLst>
                                            <p:tav tm="0">
                                              <p:val>
                                                <p:fltVal val="0"/>
                                              </p:val>
                                            </p:tav>
                                            <p:tav tm="100000">
                                              <p:val>
                                                <p:strVal val="#ppt_h"/>
                                              </p:val>
                                            </p:tav>
                                          </p:tavLst>
                                        </p:anim>
                                        <p:animEffect transition="in" filter="fade">
                                          <p:cBhvr>
                                            <p:cTn id="78" dur="500"/>
                                            <p:tgtEl>
                                              <p:spTgt spid="16"/>
                                            </p:tgtEl>
                                          </p:cBhvr>
                                        </p:animEffect>
                                      </p:childTnLst>
                                    </p:cTn>
                                  </p:par>
                                </p:childTnLst>
                              </p:cTn>
                            </p:par>
                            <p:par>
                              <p:cTn id="79" fill="hold">
                                <p:stCondLst>
                                  <p:cond delay="500"/>
                                </p:stCondLst>
                                <p:childTnLst>
                                  <p:par>
                                    <p:cTn id="80" presetID="2" presetClass="entr" presetSubtype="3" accel="52000" fill="hold" nodeType="afterEffect" p14:presetBounceEnd="38000">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14:bounceEnd="38000">
                                          <p:cBhvr additive="base">
                                            <p:cTn id="82" dur="2000" fill="hold"/>
                                            <p:tgtEl>
                                              <p:spTgt spid="33"/>
                                            </p:tgtEl>
                                            <p:attrNameLst>
                                              <p:attrName>ppt_x</p:attrName>
                                            </p:attrNameLst>
                                          </p:cBhvr>
                                          <p:tavLst>
                                            <p:tav tm="0">
                                              <p:val>
                                                <p:strVal val="1+#ppt_w/2"/>
                                              </p:val>
                                            </p:tav>
                                            <p:tav tm="100000">
                                              <p:val>
                                                <p:strVal val="#ppt_x"/>
                                              </p:val>
                                            </p:tav>
                                          </p:tavLst>
                                        </p:anim>
                                        <p:anim calcmode="lin" valueType="num" p14:bounceEnd="38000">
                                          <p:cBhvr additive="base">
                                            <p:cTn id="83" dur="20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2" accel="52000" fill="hold" nodeType="withEffect" p14:presetBounceEnd="38000">
                                      <p:stCondLst>
                                        <p:cond delay="0"/>
                                      </p:stCondLst>
                                      <p:childTnLst>
                                        <p:set>
                                          <p:cBhvr>
                                            <p:cTn id="85" dur="1" fill="hold">
                                              <p:stCondLst>
                                                <p:cond delay="0"/>
                                              </p:stCondLst>
                                            </p:cTn>
                                            <p:tgtEl>
                                              <p:spTgt spid="39"/>
                                            </p:tgtEl>
                                            <p:attrNameLst>
                                              <p:attrName>style.visibility</p:attrName>
                                            </p:attrNameLst>
                                          </p:cBhvr>
                                          <p:to>
                                            <p:strVal val="visible"/>
                                          </p:to>
                                        </p:set>
                                        <p:anim calcmode="lin" valueType="num" p14:bounceEnd="38000">
                                          <p:cBhvr additive="base">
                                            <p:cTn id="86" dur="2000" fill="hold"/>
                                            <p:tgtEl>
                                              <p:spTgt spid="39"/>
                                            </p:tgtEl>
                                            <p:attrNameLst>
                                              <p:attrName>ppt_x</p:attrName>
                                            </p:attrNameLst>
                                          </p:cBhvr>
                                          <p:tavLst>
                                            <p:tav tm="0">
                                              <p:val>
                                                <p:strVal val="0-#ppt_w/2"/>
                                              </p:val>
                                            </p:tav>
                                            <p:tav tm="100000">
                                              <p:val>
                                                <p:strVal val="#ppt_x"/>
                                              </p:val>
                                            </p:tav>
                                          </p:tavLst>
                                        </p:anim>
                                        <p:anim calcmode="lin" valueType="num" p14:bounceEnd="38000">
                                          <p:cBhvr additive="base">
                                            <p:cTn id="87" dur="2000" fill="hold"/>
                                            <p:tgtEl>
                                              <p:spTgt spid="39"/>
                                            </p:tgtEl>
                                            <p:attrNameLst>
                                              <p:attrName>ppt_y</p:attrName>
                                            </p:attrNameLst>
                                          </p:cBhvr>
                                          <p:tavLst>
                                            <p:tav tm="0">
                                              <p:val>
                                                <p:strVal val="1+#ppt_h/2"/>
                                              </p:val>
                                            </p:tav>
                                            <p:tav tm="100000">
                                              <p:val>
                                                <p:strVal val="#ppt_y"/>
                                              </p:val>
                                            </p:tav>
                                          </p:tavLst>
                                        </p:anim>
                                      </p:childTnLst>
                                    </p:cTn>
                                  </p:par>
                                  <p:par>
                                    <p:cTn id="88" presetID="2" presetClass="entr" presetSubtype="3" accel="52000" fill="hold" nodeType="withEffect" p14:presetBounceEnd="38000">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14:bounceEnd="38000">
                                          <p:cBhvr additive="base">
                                            <p:cTn id="90" dur="2000" fill="hold"/>
                                            <p:tgtEl>
                                              <p:spTgt spid="26"/>
                                            </p:tgtEl>
                                            <p:attrNameLst>
                                              <p:attrName>ppt_x</p:attrName>
                                            </p:attrNameLst>
                                          </p:cBhvr>
                                          <p:tavLst>
                                            <p:tav tm="0">
                                              <p:val>
                                                <p:strVal val="1+#ppt_w/2"/>
                                              </p:val>
                                            </p:tav>
                                            <p:tav tm="100000">
                                              <p:val>
                                                <p:strVal val="#ppt_x"/>
                                              </p:val>
                                            </p:tav>
                                          </p:tavLst>
                                        </p:anim>
                                        <p:anim calcmode="lin" valueType="num" p14:bounceEnd="38000">
                                          <p:cBhvr additive="base">
                                            <p:cTn id="91" dur="2000" fill="hold"/>
                                            <p:tgtEl>
                                              <p:spTgt spid="26"/>
                                            </p:tgtEl>
                                            <p:attrNameLst>
                                              <p:attrName>ppt_y</p:attrName>
                                            </p:attrNameLst>
                                          </p:cBhvr>
                                          <p:tavLst>
                                            <p:tav tm="0">
                                              <p:val>
                                                <p:strVal val="0-#ppt_h/2"/>
                                              </p:val>
                                            </p:tav>
                                            <p:tav tm="100000">
                                              <p:val>
                                                <p:strVal val="#ppt_y"/>
                                              </p:val>
                                            </p:tav>
                                          </p:tavLst>
                                        </p:anim>
                                      </p:childTnLst>
                                    </p:cTn>
                                  </p:par>
                                  <p:par>
                                    <p:cTn id="92" presetID="2" presetClass="entr" presetSubtype="12" accel="52000" fill="hold" nodeType="withEffect" p14:presetBounceEnd="38000">
                                      <p:stCondLst>
                                        <p:cond delay="0"/>
                                      </p:stCondLst>
                                      <p:childTnLst>
                                        <p:set>
                                          <p:cBhvr>
                                            <p:cTn id="93" dur="1" fill="hold">
                                              <p:stCondLst>
                                                <p:cond delay="0"/>
                                              </p:stCondLst>
                                            </p:cTn>
                                            <p:tgtEl>
                                              <p:spTgt spid="46"/>
                                            </p:tgtEl>
                                            <p:attrNameLst>
                                              <p:attrName>style.visibility</p:attrName>
                                            </p:attrNameLst>
                                          </p:cBhvr>
                                          <p:to>
                                            <p:strVal val="visible"/>
                                          </p:to>
                                        </p:set>
                                        <p:anim calcmode="lin" valueType="num" p14:bounceEnd="38000">
                                          <p:cBhvr additive="base">
                                            <p:cTn id="94" dur="2000" fill="hold"/>
                                            <p:tgtEl>
                                              <p:spTgt spid="46"/>
                                            </p:tgtEl>
                                            <p:attrNameLst>
                                              <p:attrName>ppt_x</p:attrName>
                                            </p:attrNameLst>
                                          </p:cBhvr>
                                          <p:tavLst>
                                            <p:tav tm="0">
                                              <p:val>
                                                <p:strVal val="0-#ppt_w/2"/>
                                              </p:val>
                                            </p:tav>
                                            <p:tav tm="100000">
                                              <p:val>
                                                <p:strVal val="#ppt_x"/>
                                              </p:val>
                                            </p:tav>
                                          </p:tavLst>
                                        </p:anim>
                                        <p:anim calcmode="lin" valueType="num" p14:bounceEnd="38000">
                                          <p:cBhvr additive="base">
                                            <p:cTn id="95" dur="2000" fill="hold"/>
                                            <p:tgtEl>
                                              <p:spTgt spid="46"/>
                                            </p:tgtEl>
                                            <p:attrNameLst>
                                              <p:attrName>ppt_y</p:attrName>
                                            </p:attrNameLst>
                                          </p:cBhvr>
                                          <p:tavLst>
                                            <p:tav tm="0">
                                              <p:val>
                                                <p:strVal val="1+#ppt_h/2"/>
                                              </p:val>
                                            </p:tav>
                                            <p:tav tm="100000">
                                              <p:val>
                                                <p:strVal val="#ppt_y"/>
                                              </p:val>
                                            </p:tav>
                                          </p:tavLst>
                                        </p:anim>
                                      </p:childTnLst>
                                    </p:cTn>
                                  </p:par>
                                  <p:par>
                                    <p:cTn id="96" presetID="2" presetClass="entr" presetSubtype="3" accel="52000" fill="hold" nodeType="withEffect" p14:presetBounceEnd="38000">
                                      <p:stCondLst>
                                        <p:cond delay="0"/>
                                      </p:stCondLst>
                                      <p:childTnLst>
                                        <p:set>
                                          <p:cBhvr>
                                            <p:cTn id="97" dur="1" fill="hold">
                                              <p:stCondLst>
                                                <p:cond delay="0"/>
                                              </p:stCondLst>
                                            </p:cTn>
                                            <p:tgtEl>
                                              <p:spTgt spid="19"/>
                                            </p:tgtEl>
                                            <p:attrNameLst>
                                              <p:attrName>style.visibility</p:attrName>
                                            </p:attrNameLst>
                                          </p:cBhvr>
                                          <p:to>
                                            <p:strVal val="visible"/>
                                          </p:to>
                                        </p:set>
                                        <p:anim calcmode="lin" valueType="num" p14:bounceEnd="38000">
                                          <p:cBhvr additive="base">
                                            <p:cTn id="98" dur="2000" fill="hold"/>
                                            <p:tgtEl>
                                              <p:spTgt spid="19"/>
                                            </p:tgtEl>
                                            <p:attrNameLst>
                                              <p:attrName>ppt_x</p:attrName>
                                            </p:attrNameLst>
                                          </p:cBhvr>
                                          <p:tavLst>
                                            <p:tav tm="0">
                                              <p:val>
                                                <p:strVal val="1+#ppt_w/2"/>
                                              </p:val>
                                            </p:tav>
                                            <p:tav tm="100000">
                                              <p:val>
                                                <p:strVal val="#ppt_x"/>
                                              </p:val>
                                            </p:tav>
                                          </p:tavLst>
                                        </p:anim>
                                        <p:anim calcmode="lin" valueType="num" p14:bounceEnd="38000">
                                          <p:cBhvr additive="base">
                                            <p:cTn id="99" dur="2000" fill="hold"/>
                                            <p:tgtEl>
                                              <p:spTgt spid="19"/>
                                            </p:tgtEl>
                                            <p:attrNameLst>
                                              <p:attrName>ppt_y</p:attrName>
                                            </p:attrNameLst>
                                          </p:cBhvr>
                                          <p:tavLst>
                                            <p:tav tm="0">
                                              <p:val>
                                                <p:strVal val="0-#ppt_h/2"/>
                                              </p:val>
                                            </p:tav>
                                            <p:tav tm="100000">
                                              <p:val>
                                                <p:strVal val="#ppt_y"/>
                                              </p:val>
                                            </p:tav>
                                          </p:tavLst>
                                        </p:anim>
                                      </p:childTnLst>
                                    </p:cTn>
                                  </p:par>
                                </p:childTnLst>
                              </p:cTn>
                            </p:par>
                            <p:par>
                              <p:cTn id="100" fill="hold">
                                <p:stCondLst>
                                  <p:cond delay="2500"/>
                                </p:stCondLst>
                                <p:childTnLst>
                                  <p:par>
                                    <p:cTn id="101" presetID="42" presetClass="entr" presetSubtype="0" fill="hold" grpId="0" nodeType="after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fade">
                                          <p:cBhvr>
                                            <p:cTn id="103" dur="1000"/>
                                            <p:tgtEl>
                                              <p:spTgt spid="66"/>
                                            </p:tgtEl>
                                          </p:cBhvr>
                                        </p:animEffect>
                                        <p:anim calcmode="lin" valueType="num">
                                          <p:cBhvr>
                                            <p:cTn id="104" dur="1000" fill="hold"/>
                                            <p:tgtEl>
                                              <p:spTgt spid="66"/>
                                            </p:tgtEl>
                                            <p:attrNameLst>
                                              <p:attrName>ppt_x</p:attrName>
                                            </p:attrNameLst>
                                          </p:cBhvr>
                                          <p:tavLst>
                                            <p:tav tm="0">
                                              <p:val>
                                                <p:strVal val="#ppt_x"/>
                                              </p:val>
                                            </p:tav>
                                            <p:tav tm="100000">
                                              <p:val>
                                                <p:strVal val="#ppt_x"/>
                                              </p:val>
                                            </p:tav>
                                          </p:tavLst>
                                        </p:anim>
                                        <p:anim calcmode="lin" valueType="num">
                                          <p:cBhvr>
                                            <p:cTn id="105" dur="1000" fill="hold"/>
                                            <p:tgtEl>
                                              <p:spTgt spid="6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63"/>
                                            </p:tgtEl>
                                            <p:attrNameLst>
                                              <p:attrName>style.visibility</p:attrName>
                                            </p:attrNameLst>
                                          </p:cBhvr>
                                          <p:to>
                                            <p:strVal val="visible"/>
                                          </p:to>
                                        </p:set>
                                        <p:animEffect transition="in" filter="fade">
                                          <p:cBhvr>
                                            <p:cTn id="108" dur="1000"/>
                                            <p:tgtEl>
                                              <p:spTgt spid="63"/>
                                            </p:tgtEl>
                                          </p:cBhvr>
                                        </p:animEffect>
                                        <p:anim calcmode="lin" valueType="num">
                                          <p:cBhvr>
                                            <p:cTn id="109" dur="1000" fill="hold"/>
                                            <p:tgtEl>
                                              <p:spTgt spid="63"/>
                                            </p:tgtEl>
                                            <p:attrNameLst>
                                              <p:attrName>ppt_x</p:attrName>
                                            </p:attrNameLst>
                                          </p:cBhvr>
                                          <p:tavLst>
                                            <p:tav tm="0">
                                              <p:val>
                                                <p:strVal val="#ppt_x"/>
                                              </p:val>
                                            </p:tav>
                                            <p:tav tm="100000">
                                              <p:val>
                                                <p:strVal val="#ppt_x"/>
                                              </p:val>
                                            </p:tav>
                                          </p:tavLst>
                                        </p:anim>
                                        <p:anim calcmode="lin" valueType="num">
                                          <p:cBhvr>
                                            <p:cTn id="110" dur="1000" fill="hold"/>
                                            <p:tgtEl>
                                              <p:spTgt spid="63"/>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60"/>
                                            </p:tgtEl>
                                            <p:attrNameLst>
                                              <p:attrName>style.visibility</p:attrName>
                                            </p:attrNameLst>
                                          </p:cBhvr>
                                          <p:to>
                                            <p:strVal val="visible"/>
                                          </p:to>
                                        </p:set>
                                        <p:animEffect transition="in" filter="fade">
                                          <p:cBhvr>
                                            <p:cTn id="113" dur="1000"/>
                                            <p:tgtEl>
                                              <p:spTgt spid="60"/>
                                            </p:tgtEl>
                                          </p:cBhvr>
                                        </p:animEffect>
                                        <p:anim calcmode="lin" valueType="num">
                                          <p:cBhvr>
                                            <p:cTn id="114" dur="1000" fill="hold"/>
                                            <p:tgtEl>
                                              <p:spTgt spid="60"/>
                                            </p:tgtEl>
                                            <p:attrNameLst>
                                              <p:attrName>ppt_x</p:attrName>
                                            </p:attrNameLst>
                                          </p:cBhvr>
                                          <p:tavLst>
                                            <p:tav tm="0">
                                              <p:val>
                                                <p:strVal val="#ppt_x"/>
                                              </p:val>
                                            </p:tav>
                                            <p:tav tm="100000">
                                              <p:val>
                                                <p:strVal val="#ppt_x"/>
                                              </p:val>
                                            </p:tav>
                                          </p:tavLst>
                                        </p:anim>
                                        <p:anim calcmode="lin" valueType="num">
                                          <p:cBhvr>
                                            <p:cTn id="115" dur="1000" fill="hold"/>
                                            <p:tgtEl>
                                              <p:spTgt spid="60"/>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57"/>
                                            </p:tgtEl>
                                            <p:attrNameLst>
                                              <p:attrName>style.visibility</p:attrName>
                                            </p:attrNameLst>
                                          </p:cBhvr>
                                          <p:to>
                                            <p:strVal val="visible"/>
                                          </p:to>
                                        </p:set>
                                        <p:animEffect transition="in" filter="fade">
                                          <p:cBhvr>
                                            <p:cTn id="118" dur="1000"/>
                                            <p:tgtEl>
                                              <p:spTgt spid="57"/>
                                            </p:tgtEl>
                                          </p:cBhvr>
                                        </p:animEffect>
                                        <p:anim calcmode="lin" valueType="num">
                                          <p:cBhvr>
                                            <p:cTn id="119" dur="1000" fill="hold"/>
                                            <p:tgtEl>
                                              <p:spTgt spid="57"/>
                                            </p:tgtEl>
                                            <p:attrNameLst>
                                              <p:attrName>ppt_x</p:attrName>
                                            </p:attrNameLst>
                                          </p:cBhvr>
                                          <p:tavLst>
                                            <p:tav tm="0">
                                              <p:val>
                                                <p:strVal val="#ppt_x"/>
                                              </p:val>
                                            </p:tav>
                                            <p:tav tm="100000">
                                              <p:val>
                                                <p:strVal val="#ppt_x"/>
                                              </p:val>
                                            </p:tav>
                                          </p:tavLst>
                                        </p:anim>
                                        <p:anim calcmode="lin" valueType="num">
                                          <p:cBhvr>
                                            <p:cTn id="120" dur="1000" fill="hold"/>
                                            <p:tgtEl>
                                              <p:spTgt spid="57"/>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fade">
                                          <p:cBhvr>
                                            <p:cTn id="123" dur="1000"/>
                                            <p:tgtEl>
                                              <p:spTgt spid="54"/>
                                            </p:tgtEl>
                                          </p:cBhvr>
                                        </p:animEffect>
                                        <p:anim calcmode="lin" valueType="num">
                                          <p:cBhvr>
                                            <p:cTn id="124" dur="1000" fill="hold"/>
                                            <p:tgtEl>
                                              <p:spTgt spid="54"/>
                                            </p:tgtEl>
                                            <p:attrNameLst>
                                              <p:attrName>ppt_x</p:attrName>
                                            </p:attrNameLst>
                                          </p:cBhvr>
                                          <p:tavLst>
                                            <p:tav tm="0">
                                              <p:val>
                                                <p:strVal val="#ppt_x"/>
                                              </p:val>
                                            </p:tav>
                                            <p:tav tm="100000">
                                              <p:val>
                                                <p:strVal val="#ppt_x"/>
                                              </p:val>
                                            </p:tav>
                                          </p:tavLst>
                                        </p:anim>
                                        <p:anim calcmode="lin" valueType="num">
                                          <p:cBhvr>
                                            <p:cTn id="125"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P spid="6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par>
                                    <p:cTn id="9" presetID="56" presetClass="entr" presetSubtype="0" fill="hold" grpId="0" nodeType="withEffect">
                                      <p:stCondLst>
                                        <p:cond delay="1000"/>
                                      </p:stCondLst>
                                      <p:iterate type="lt">
                                        <p:tmPct val="10000"/>
                                      </p:iterate>
                                      <p:childTnLst>
                                        <p:set>
                                          <p:cBhvr>
                                            <p:cTn id="10" dur="1" fill="hold">
                                              <p:stCondLst>
                                                <p:cond delay="0"/>
                                              </p:stCondLst>
                                            </p:cTn>
                                            <p:tgtEl>
                                              <p:spTgt spid="17"/>
                                            </p:tgtEl>
                                            <p:attrNameLst>
                                              <p:attrName>style.visibility</p:attrName>
                                            </p:attrNameLst>
                                          </p:cBhvr>
                                          <p:to>
                                            <p:strVal val="visible"/>
                                          </p:to>
                                        </p:set>
                                        <p:anim by="(-#ppt_w*2)" calcmode="lin" valueType="num">
                                          <p:cBhvr rctx="PPT">
                                            <p:cTn id="11" dur="500" autoRev="1" fill="hold">
                                              <p:stCondLst>
                                                <p:cond delay="0"/>
                                              </p:stCondLst>
                                            </p:cTn>
                                            <p:tgtEl>
                                              <p:spTgt spid="17"/>
                                            </p:tgtEl>
                                            <p:attrNameLst>
                                              <p:attrName>ppt_w</p:attrName>
                                            </p:attrNameLst>
                                          </p:cBhvr>
                                        </p:anim>
                                        <p:anim by="(#ppt_w*0.50)" calcmode="lin" valueType="num">
                                          <p:cBhvr>
                                            <p:cTn id="12" dur="500" decel="50000" autoRev="1" fill="hold">
                                              <p:stCondLst>
                                                <p:cond delay="0"/>
                                              </p:stCondLst>
                                            </p:cTn>
                                            <p:tgtEl>
                                              <p:spTgt spid="17"/>
                                            </p:tgtEl>
                                            <p:attrNameLst>
                                              <p:attrName>ppt_x</p:attrName>
                                            </p:attrNameLst>
                                          </p:cBhvr>
                                        </p:anim>
                                        <p:anim from="(-#ppt_h/2)" to="(#ppt_y)" calcmode="lin" valueType="num">
                                          <p:cBhvr>
                                            <p:cTn id="13" dur="1000" fill="hold">
                                              <p:stCondLst>
                                                <p:cond delay="0"/>
                                              </p:stCondLst>
                                            </p:cTn>
                                            <p:tgtEl>
                                              <p:spTgt spid="17"/>
                                            </p:tgtEl>
                                            <p:attrNameLst>
                                              <p:attrName>ppt_y</p:attrName>
                                            </p:attrNameLst>
                                          </p:cBhvr>
                                        </p:anim>
                                        <p:animRot by="21600000">
                                          <p:cBhvr>
                                            <p:cTn id="14" dur="1000" fill="hold">
                                              <p:stCondLst>
                                                <p:cond delay="0"/>
                                              </p:stCondLst>
                                            </p:cTn>
                                            <p:tgtEl>
                                              <p:spTgt spid="17"/>
                                            </p:tgtEl>
                                            <p:attrNameLst>
                                              <p:attrName>r</p:attrName>
                                            </p:attrNameLst>
                                          </p:cBhvr>
                                        </p:animRot>
                                      </p:childTnLst>
                                    </p:cTn>
                                  </p:par>
                                  <p:par>
                                    <p:cTn id="15" presetID="22" presetClass="entr" presetSubtype="8" fill="hold" grpId="0" nodeType="withEffect">
                                      <p:stCondLst>
                                        <p:cond delay="150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par>
                              <p:cTn id="18" fill="hold">
                                <p:stCondLst>
                                  <p:cond delay="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grpId="0" nodeType="withEffect">
                                      <p:stCondLst>
                                        <p:cond delay="20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grpId="0" nodeType="withEffect">
                                      <p:stCondLst>
                                        <p:cond delay="20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animEffect transition="in" filter="fade">
                                          <p:cBhvr>
                                            <p:cTn id="68" dur="500"/>
                                            <p:tgtEl>
                                              <p:spTgt spid="14"/>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15"/>
                                            </p:tgtEl>
                                            <p:attrNameLst>
                                              <p:attrName>style.visibility</p:attrName>
                                            </p:attrNameLst>
                                          </p:cBhvr>
                                          <p:to>
                                            <p:strVal val="visible"/>
                                          </p:to>
                                        </p:set>
                                        <p:anim calcmode="lin" valueType="num">
                                          <p:cBhvr>
                                            <p:cTn id="71" dur="500" fill="hold"/>
                                            <p:tgtEl>
                                              <p:spTgt spid="15"/>
                                            </p:tgtEl>
                                            <p:attrNameLst>
                                              <p:attrName>ppt_w</p:attrName>
                                            </p:attrNameLst>
                                          </p:cBhvr>
                                          <p:tavLst>
                                            <p:tav tm="0">
                                              <p:val>
                                                <p:fltVal val="0"/>
                                              </p:val>
                                            </p:tav>
                                            <p:tav tm="100000">
                                              <p:val>
                                                <p:strVal val="#ppt_w"/>
                                              </p:val>
                                            </p:tav>
                                          </p:tavLst>
                                        </p:anim>
                                        <p:anim calcmode="lin" valueType="num">
                                          <p:cBhvr>
                                            <p:cTn id="72" dur="500" fill="hold"/>
                                            <p:tgtEl>
                                              <p:spTgt spid="15"/>
                                            </p:tgtEl>
                                            <p:attrNameLst>
                                              <p:attrName>ppt_h</p:attrName>
                                            </p:attrNameLst>
                                          </p:cBhvr>
                                          <p:tavLst>
                                            <p:tav tm="0">
                                              <p:val>
                                                <p:fltVal val="0"/>
                                              </p:val>
                                            </p:tav>
                                            <p:tav tm="100000">
                                              <p:val>
                                                <p:strVal val="#ppt_h"/>
                                              </p:val>
                                            </p:tav>
                                          </p:tavLst>
                                        </p:anim>
                                        <p:animEffect transition="in" filter="fade">
                                          <p:cBhvr>
                                            <p:cTn id="73" dur="500"/>
                                            <p:tgtEl>
                                              <p:spTgt spid="15"/>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p:cTn id="76" dur="500" fill="hold"/>
                                            <p:tgtEl>
                                              <p:spTgt spid="16"/>
                                            </p:tgtEl>
                                            <p:attrNameLst>
                                              <p:attrName>ppt_w</p:attrName>
                                            </p:attrNameLst>
                                          </p:cBhvr>
                                          <p:tavLst>
                                            <p:tav tm="0">
                                              <p:val>
                                                <p:fltVal val="0"/>
                                              </p:val>
                                            </p:tav>
                                            <p:tav tm="100000">
                                              <p:val>
                                                <p:strVal val="#ppt_w"/>
                                              </p:val>
                                            </p:tav>
                                          </p:tavLst>
                                        </p:anim>
                                        <p:anim calcmode="lin" valueType="num">
                                          <p:cBhvr>
                                            <p:cTn id="77" dur="500" fill="hold"/>
                                            <p:tgtEl>
                                              <p:spTgt spid="16"/>
                                            </p:tgtEl>
                                            <p:attrNameLst>
                                              <p:attrName>ppt_h</p:attrName>
                                            </p:attrNameLst>
                                          </p:cBhvr>
                                          <p:tavLst>
                                            <p:tav tm="0">
                                              <p:val>
                                                <p:fltVal val="0"/>
                                              </p:val>
                                            </p:tav>
                                            <p:tav tm="100000">
                                              <p:val>
                                                <p:strVal val="#ppt_h"/>
                                              </p:val>
                                            </p:tav>
                                          </p:tavLst>
                                        </p:anim>
                                        <p:animEffect transition="in" filter="fade">
                                          <p:cBhvr>
                                            <p:cTn id="78" dur="500"/>
                                            <p:tgtEl>
                                              <p:spTgt spid="16"/>
                                            </p:tgtEl>
                                          </p:cBhvr>
                                        </p:animEffect>
                                      </p:childTnLst>
                                    </p:cTn>
                                  </p:par>
                                </p:childTnLst>
                              </p:cTn>
                            </p:par>
                            <p:par>
                              <p:cTn id="79" fill="hold">
                                <p:stCondLst>
                                  <p:cond delay="500"/>
                                </p:stCondLst>
                                <p:childTnLst>
                                  <p:par>
                                    <p:cTn id="80" presetID="2" presetClass="entr" presetSubtype="3" accel="52000" fill="hold" nodeType="after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2000" fill="hold"/>
                                            <p:tgtEl>
                                              <p:spTgt spid="33"/>
                                            </p:tgtEl>
                                            <p:attrNameLst>
                                              <p:attrName>ppt_x</p:attrName>
                                            </p:attrNameLst>
                                          </p:cBhvr>
                                          <p:tavLst>
                                            <p:tav tm="0">
                                              <p:val>
                                                <p:strVal val="1+#ppt_w/2"/>
                                              </p:val>
                                            </p:tav>
                                            <p:tav tm="100000">
                                              <p:val>
                                                <p:strVal val="#ppt_x"/>
                                              </p:val>
                                            </p:tav>
                                          </p:tavLst>
                                        </p:anim>
                                        <p:anim calcmode="lin" valueType="num">
                                          <p:cBhvr additive="base">
                                            <p:cTn id="83" dur="20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2" accel="52000" fill="hold" nodeType="withEffect">
                                      <p:stCondLst>
                                        <p:cond delay="0"/>
                                      </p:stCondLst>
                                      <p:childTnLst>
                                        <p:set>
                                          <p:cBhvr>
                                            <p:cTn id="85" dur="1" fill="hold">
                                              <p:stCondLst>
                                                <p:cond delay="0"/>
                                              </p:stCondLst>
                                            </p:cTn>
                                            <p:tgtEl>
                                              <p:spTgt spid="39"/>
                                            </p:tgtEl>
                                            <p:attrNameLst>
                                              <p:attrName>style.visibility</p:attrName>
                                            </p:attrNameLst>
                                          </p:cBhvr>
                                          <p:to>
                                            <p:strVal val="visible"/>
                                          </p:to>
                                        </p:set>
                                        <p:anim calcmode="lin" valueType="num">
                                          <p:cBhvr additive="base">
                                            <p:cTn id="86" dur="2000" fill="hold"/>
                                            <p:tgtEl>
                                              <p:spTgt spid="39"/>
                                            </p:tgtEl>
                                            <p:attrNameLst>
                                              <p:attrName>ppt_x</p:attrName>
                                            </p:attrNameLst>
                                          </p:cBhvr>
                                          <p:tavLst>
                                            <p:tav tm="0">
                                              <p:val>
                                                <p:strVal val="0-#ppt_w/2"/>
                                              </p:val>
                                            </p:tav>
                                            <p:tav tm="100000">
                                              <p:val>
                                                <p:strVal val="#ppt_x"/>
                                              </p:val>
                                            </p:tav>
                                          </p:tavLst>
                                        </p:anim>
                                        <p:anim calcmode="lin" valueType="num">
                                          <p:cBhvr additive="base">
                                            <p:cTn id="87" dur="2000" fill="hold"/>
                                            <p:tgtEl>
                                              <p:spTgt spid="39"/>
                                            </p:tgtEl>
                                            <p:attrNameLst>
                                              <p:attrName>ppt_y</p:attrName>
                                            </p:attrNameLst>
                                          </p:cBhvr>
                                          <p:tavLst>
                                            <p:tav tm="0">
                                              <p:val>
                                                <p:strVal val="1+#ppt_h/2"/>
                                              </p:val>
                                            </p:tav>
                                            <p:tav tm="100000">
                                              <p:val>
                                                <p:strVal val="#ppt_y"/>
                                              </p:val>
                                            </p:tav>
                                          </p:tavLst>
                                        </p:anim>
                                      </p:childTnLst>
                                    </p:cTn>
                                  </p:par>
                                  <p:par>
                                    <p:cTn id="88" presetID="2" presetClass="entr" presetSubtype="3" accel="52000" fill="hold" nodeType="with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additive="base">
                                            <p:cTn id="90" dur="2000" fill="hold"/>
                                            <p:tgtEl>
                                              <p:spTgt spid="26"/>
                                            </p:tgtEl>
                                            <p:attrNameLst>
                                              <p:attrName>ppt_x</p:attrName>
                                            </p:attrNameLst>
                                          </p:cBhvr>
                                          <p:tavLst>
                                            <p:tav tm="0">
                                              <p:val>
                                                <p:strVal val="1+#ppt_w/2"/>
                                              </p:val>
                                            </p:tav>
                                            <p:tav tm="100000">
                                              <p:val>
                                                <p:strVal val="#ppt_x"/>
                                              </p:val>
                                            </p:tav>
                                          </p:tavLst>
                                        </p:anim>
                                        <p:anim calcmode="lin" valueType="num">
                                          <p:cBhvr additive="base">
                                            <p:cTn id="91" dur="2000" fill="hold"/>
                                            <p:tgtEl>
                                              <p:spTgt spid="26"/>
                                            </p:tgtEl>
                                            <p:attrNameLst>
                                              <p:attrName>ppt_y</p:attrName>
                                            </p:attrNameLst>
                                          </p:cBhvr>
                                          <p:tavLst>
                                            <p:tav tm="0">
                                              <p:val>
                                                <p:strVal val="0-#ppt_h/2"/>
                                              </p:val>
                                            </p:tav>
                                            <p:tav tm="100000">
                                              <p:val>
                                                <p:strVal val="#ppt_y"/>
                                              </p:val>
                                            </p:tav>
                                          </p:tavLst>
                                        </p:anim>
                                      </p:childTnLst>
                                    </p:cTn>
                                  </p:par>
                                  <p:par>
                                    <p:cTn id="92" presetID="2" presetClass="entr" presetSubtype="12" accel="52000" fill="hold" nodeType="withEffect">
                                      <p:stCondLst>
                                        <p:cond delay="0"/>
                                      </p:stCondLst>
                                      <p:childTnLst>
                                        <p:set>
                                          <p:cBhvr>
                                            <p:cTn id="93" dur="1" fill="hold">
                                              <p:stCondLst>
                                                <p:cond delay="0"/>
                                              </p:stCondLst>
                                            </p:cTn>
                                            <p:tgtEl>
                                              <p:spTgt spid="46"/>
                                            </p:tgtEl>
                                            <p:attrNameLst>
                                              <p:attrName>style.visibility</p:attrName>
                                            </p:attrNameLst>
                                          </p:cBhvr>
                                          <p:to>
                                            <p:strVal val="visible"/>
                                          </p:to>
                                        </p:set>
                                        <p:anim calcmode="lin" valueType="num">
                                          <p:cBhvr additive="base">
                                            <p:cTn id="94" dur="2000" fill="hold"/>
                                            <p:tgtEl>
                                              <p:spTgt spid="46"/>
                                            </p:tgtEl>
                                            <p:attrNameLst>
                                              <p:attrName>ppt_x</p:attrName>
                                            </p:attrNameLst>
                                          </p:cBhvr>
                                          <p:tavLst>
                                            <p:tav tm="0">
                                              <p:val>
                                                <p:strVal val="0-#ppt_w/2"/>
                                              </p:val>
                                            </p:tav>
                                            <p:tav tm="100000">
                                              <p:val>
                                                <p:strVal val="#ppt_x"/>
                                              </p:val>
                                            </p:tav>
                                          </p:tavLst>
                                        </p:anim>
                                        <p:anim calcmode="lin" valueType="num">
                                          <p:cBhvr additive="base">
                                            <p:cTn id="95" dur="2000" fill="hold"/>
                                            <p:tgtEl>
                                              <p:spTgt spid="46"/>
                                            </p:tgtEl>
                                            <p:attrNameLst>
                                              <p:attrName>ppt_y</p:attrName>
                                            </p:attrNameLst>
                                          </p:cBhvr>
                                          <p:tavLst>
                                            <p:tav tm="0">
                                              <p:val>
                                                <p:strVal val="1+#ppt_h/2"/>
                                              </p:val>
                                            </p:tav>
                                            <p:tav tm="100000">
                                              <p:val>
                                                <p:strVal val="#ppt_y"/>
                                              </p:val>
                                            </p:tav>
                                          </p:tavLst>
                                        </p:anim>
                                      </p:childTnLst>
                                    </p:cTn>
                                  </p:par>
                                  <p:par>
                                    <p:cTn id="96" presetID="2" presetClass="entr" presetSubtype="3" accel="52000" fill="hold" nodeType="withEffect">
                                      <p:stCondLst>
                                        <p:cond delay="0"/>
                                      </p:stCondLst>
                                      <p:childTnLst>
                                        <p:set>
                                          <p:cBhvr>
                                            <p:cTn id="97" dur="1" fill="hold">
                                              <p:stCondLst>
                                                <p:cond delay="0"/>
                                              </p:stCondLst>
                                            </p:cTn>
                                            <p:tgtEl>
                                              <p:spTgt spid="19"/>
                                            </p:tgtEl>
                                            <p:attrNameLst>
                                              <p:attrName>style.visibility</p:attrName>
                                            </p:attrNameLst>
                                          </p:cBhvr>
                                          <p:to>
                                            <p:strVal val="visible"/>
                                          </p:to>
                                        </p:set>
                                        <p:anim calcmode="lin" valueType="num">
                                          <p:cBhvr additive="base">
                                            <p:cTn id="98" dur="2000" fill="hold"/>
                                            <p:tgtEl>
                                              <p:spTgt spid="19"/>
                                            </p:tgtEl>
                                            <p:attrNameLst>
                                              <p:attrName>ppt_x</p:attrName>
                                            </p:attrNameLst>
                                          </p:cBhvr>
                                          <p:tavLst>
                                            <p:tav tm="0">
                                              <p:val>
                                                <p:strVal val="1+#ppt_w/2"/>
                                              </p:val>
                                            </p:tav>
                                            <p:tav tm="100000">
                                              <p:val>
                                                <p:strVal val="#ppt_x"/>
                                              </p:val>
                                            </p:tav>
                                          </p:tavLst>
                                        </p:anim>
                                        <p:anim calcmode="lin" valueType="num">
                                          <p:cBhvr additive="base">
                                            <p:cTn id="99" dur="2000" fill="hold"/>
                                            <p:tgtEl>
                                              <p:spTgt spid="19"/>
                                            </p:tgtEl>
                                            <p:attrNameLst>
                                              <p:attrName>ppt_y</p:attrName>
                                            </p:attrNameLst>
                                          </p:cBhvr>
                                          <p:tavLst>
                                            <p:tav tm="0">
                                              <p:val>
                                                <p:strVal val="0-#ppt_h/2"/>
                                              </p:val>
                                            </p:tav>
                                            <p:tav tm="100000">
                                              <p:val>
                                                <p:strVal val="#ppt_y"/>
                                              </p:val>
                                            </p:tav>
                                          </p:tavLst>
                                        </p:anim>
                                      </p:childTnLst>
                                    </p:cTn>
                                  </p:par>
                                </p:childTnLst>
                              </p:cTn>
                            </p:par>
                            <p:par>
                              <p:cTn id="100" fill="hold">
                                <p:stCondLst>
                                  <p:cond delay="2500"/>
                                </p:stCondLst>
                                <p:childTnLst>
                                  <p:par>
                                    <p:cTn id="101" presetID="42" presetClass="entr" presetSubtype="0" fill="hold" grpId="0" nodeType="after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fade">
                                          <p:cBhvr>
                                            <p:cTn id="103" dur="1000"/>
                                            <p:tgtEl>
                                              <p:spTgt spid="66"/>
                                            </p:tgtEl>
                                          </p:cBhvr>
                                        </p:animEffect>
                                        <p:anim calcmode="lin" valueType="num">
                                          <p:cBhvr>
                                            <p:cTn id="104" dur="1000" fill="hold"/>
                                            <p:tgtEl>
                                              <p:spTgt spid="66"/>
                                            </p:tgtEl>
                                            <p:attrNameLst>
                                              <p:attrName>ppt_x</p:attrName>
                                            </p:attrNameLst>
                                          </p:cBhvr>
                                          <p:tavLst>
                                            <p:tav tm="0">
                                              <p:val>
                                                <p:strVal val="#ppt_x"/>
                                              </p:val>
                                            </p:tav>
                                            <p:tav tm="100000">
                                              <p:val>
                                                <p:strVal val="#ppt_x"/>
                                              </p:val>
                                            </p:tav>
                                          </p:tavLst>
                                        </p:anim>
                                        <p:anim calcmode="lin" valueType="num">
                                          <p:cBhvr>
                                            <p:cTn id="105" dur="1000" fill="hold"/>
                                            <p:tgtEl>
                                              <p:spTgt spid="6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63"/>
                                            </p:tgtEl>
                                            <p:attrNameLst>
                                              <p:attrName>style.visibility</p:attrName>
                                            </p:attrNameLst>
                                          </p:cBhvr>
                                          <p:to>
                                            <p:strVal val="visible"/>
                                          </p:to>
                                        </p:set>
                                        <p:animEffect transition="in" filter="fade">
                                          <p:cBhvr>
                                            <p:cTn id="108" dur="1000"/>
                                            <p:tgtEl>
                                              <p:spTgt spid="63"/>
                                            </p:tgtEl>
                                          </p:cBhvr>
                                        </p:animEffect>
                                        <p:anim calcmode="lin" valueType="num">
                                          <p:cBhvr>
                                            <p:cTn id="109" dur="1000" fill="hold"/>
                                            <p:tgtEl>
                                              <p:spTgt spid="63"/>
                                            </p:tgtEl>
                                            <p:attrNameLst>
                                              <p:attrName>ppt_x</p:attrName>
                                            </p:attrNameLst>
                                          </p:cBhvr>
                                          <p:tavLst>
                                            <p:tav tm="0">
                                              <p:val>
                                                <p:strVal val="#ppt_x"/>
                                              </p:val>
                                            </p:tav>
                                            <p:tav tm="100000">
                                              <p:val>
                                                <p:strVal val="#ppt_x"/>
                                              </p:val>
                                            </p:tav>
                                          </p:tavLst>
                                        </p:anim>
                                        <p:anim calcmode="lin" valueType="num">
                                          <p:cBhvr>
                                            <p:cTn id="110" dur="1000" fill="hold"/>
                                            <p:tgtEl>
                                              <p:spTgt spid="63"/>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60"/>
                                            </p:tgtEl>
                                            <p:attrNameLst>
                                              <p:attrName>style.visibility</p:attrName>
                                            </p:attrNameLst>
                                          </p:cBhvr>
                                          <p:to>
                                            <p:strVal val="visible"/>
                                          </p:to>
                                        </p:set>
                                        <p:animEffect transition="in" filter="fade">
                                          <p:cBhvr>
                                            <p:cTn id="113" dur="1000"/>
                                            <p:tgtEl>
                                              <p:spTgt spid="60"/>
                                            </p:tgtEl>
                                          </p:cBhvr>
                                        </p:animEffect>
                                        <p:anim calcmode="lin" valueType="num">
                                          <p:cBhvr>
                                            <p:cTn id="114" dur="1000" fill="hold"/>
                                            <p:tgtEl>
                                              <p:spTgt spid="60"/>
                                            </p:tgtEl>
                                            <p:attrNameLst>
                                              <p:attrName>ppt_x</p:attrName>
                                            </p:attrNameLst>
                                          </p:cBhvr>
                                          <p:tavLst>
                                            <p:tav tm="0">
                                              <p:val>
                                                <p:strVal val="#ppt_x"/>
                                              </p:val>
                                            </p:tav>
                                            <p:tav tm="100000">
                                              <p:val>
                                                <p:strVal val="#ppt_x"/>
                                              </p:val>
                                            </p:tav>
                                          </p:tavLst>
                                        </p:anim>
                                        <p:anim calcmode="lin" valueType="num">
                                          <p:cBhvr>
                                            <p:cTn id="115" dur="1000" fill="hold"/>
                                            <p:tgtEl>
                                              <p:spTgt spid="60"/>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57"/>
                                            </p:tgtEl>
                                            <p:attrNameLst>
                                              <p:attrName>style.visibility</p:attrName>
                                            </p:attrNameLst>
                                          </p:cBhvr>
                                          <p:to>
                                            <p:strVal val="visible"/>
                                          </p:to>
                                        </p:set>
                                        <p:animEffect transition="in" filter="fade">
                                          <p:cBhvr>
                                            <p:cTn id="118" dur="1000"/>
                                            <p:tgtEl>
                                              <p:spTgt spid="57"/>
                                            </p:tgtEl>
                                          </p:cBhvr>
                                        </p:animEffect>
                                        <p:anim calcmode="lin" valueType="num">
                                          <p:cBhvr>
                                            <p:cTn id="119" dur="1000" fill="hold"/>
                                            <p:tgtEl>
                                              <p:spTgt spid="57"/>
                                            </p:tgtEl>
                                            <p:attrNameLst>
                                              <p:attrName>ppt_x</p:attrName>
                                            </p:attrNameLst>
                                          </p:cBhvr>
                                          <p:tavLst>
                                            <p:tav tm="0">
                                              <p:val>
                                                <p:strVal val="#ppt_x"/>
                                              </p:val>
                                            </p:tav>
                                            <p:tav tm="100000">
                                              <p:val>
                                                <p:strVal val="#ppt_x"/>
                                              </p:val>
                                            </p:tav>
                                          </p:tavLst>
                                        </p:anim>
                                        <p:anim calcmode="lin" valueType="num">
                                          <p:cBhvr>
                                            <p:cTn id="120" dur="1000" fill="hold"/>
                                            <p:tgtEl>
                                              <p:spTgt spid="57"/>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fade">
                                          <p:cBhvr>
                                            <p:cTn id="123" dur="1000"/>
                                            <p:tgtEl>
                                              <p:spTgt spid="54"/>
                                            </p:tgtEl>
                                          </p:cBhvr>
                                        </p:animEffect>
                                        <p:anim calcmode="lin" valueType="num">
                                          <p:cBhvr>
                                            <p:cTn id="124" dur="1000" fill="hold"/>
                                            <p:tgtEl>
                                              <p:spTgt spid="54"/>
                                            </p:tgtEl>
                                            <p:attrNameLst>
                                              <p:attrName>ppt_x</p:attrName>
                                            </p:attrNameLst>
                                          </p:cBhvr>
                                          <p:tavLst>
                                            <p:tav tm="0">
                                              <p:val>
                                                <p:strVal val="#ppt_x"/>
                                              </p:val>
                                            </p:tav>
                                            <p:tav tm="100000">
                                              <p:val>
                                                <p:strVal val="#ppt_x"/>
                                              </p:val>
                                            </p:tav>
                                          </p:tavLst>
                                        </p:anim>
                                        <p:anim calcmode="lin" valueType="num">
                                          <p:cBhvr>
                                            <p:cTn id="125"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P spid="66"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实验数据及结果</a:t>
            </a:r>
          </a:p>
        </p:txBody>
      </p:sp>
      <p:sp>
        <p:nvSpPr>
          <p:cNvPr id="4" name="Freeform 6"/>
          <p:cNvSpPr/>
          <p:nvPr/>
        </p:nvSpPr>
        <p:spPr bwMode="auto">
          <a:xfrm>
            <a:off x="1841119" y="890893"/>
            <a:ext cx="198692"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5" name="Freeform 7"/>
          <p:cNvSpPr/>
          <p:nvPr/>
        </p:nvSpPr>
        <p:spPr bwMode="auto">
          <a:xfrm>
            <a:off x="1841119" y="1733454"/>
            <a:ext cx="198692" cy="372937"/>
          </a:xfrm>
          <a:custGeom>
            <a:avLst/>
            <a:gdLst>
              <a:gd name="T0" fmla="*/ 11 w 68"/>
              <a:gd name="T1" fmla="*/ 0 h 128"/>
              <a:gd name="T2" fmla="*/ 57 w 68"/>
              <a:gd name="T3" fmla="*/ 0 h 128"/>
              <a:gd name="T4" fmla="*/ 68 w 68"/>
              <a:gd name="T5" fmla="*/ 11 h 128"/>
              <a:gd name="T6" fmla="*/ 68 w 68"/>
              <a:gd name="T7" fmla="*/ 128 h 128"/>
              <a:gd name="T8" fmla="*/ 0 w 68"/>
              <a:gd name="T9" fmla="*/ 128 h 128"/>
              <a:gd name="T10" fmla="*/ 0 w 68"/>
              <a:gd name="T11" fmla="*/ 11 h 128"/>
              <a:gd name="T12" fmla="*/ 11 w 6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68" h="128">
                <a:moveTo>
                  <a:pt x="11" y="0"/>
                </a:moveTo>
                <a:cubicBezTo>
                  <a:pt x="57" y="0"/>
                  <a:pt x="57" y="0"/>
                  <a:pt x="57" y="0"/>
                </a:cubicBezTo>
                <a:cubicBezTo>
                  <a:pt x="63" y="0"/>
                  <a:pt x="68" y="5"/>
                  <a:pt x="68" y="11"/>
                </a:cubicBezTo>
                <a:cubicBezTo>
                  <a:pt x="68" y="128"/>
                  <a:pt x="68" y="128"/>
                  <a:pt x="68" y="128"/>
                </a:cubicBezTo>
                <a:cubicBezTo>
                  <a:pt x="0" y="128"/>
                  <a:pt x="0" y="128"/>
                  <a:pt x="0" y="128"/>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8" name="Freeform 8"/>
          <p:cNvSpPr/>
          <p:nvPr/>
        </p:nvSpPr>
        <p:spPr bwMode="auto">
          <a:xfrm>
            <a:off x="2094647" y="890893"/>
            <a:ext cx="198692"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9" name="Freeform 9"/>
          <p:cNvSpPr/>
          <p:nvPr/>
        </p:nvSpPr>
        <p:spPr bwMode="auto">
          <a:xfrm>
            <a:off x="2348175" y="890893"/>
            <a:ext cx="199759"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0" name="Freeform 10"/>
          <p:cNvSpPr/>
          <p:nvPr/>
        </p:nvSpPr>
        <p:spPr bwMode="auto">
          <a:xfrm>
            <a:off x="2602769" y="890893"/>
            <a:ext cx="199759" cy="1215497"/>
          </a:xfrm>
          <a:custGeom>
            <a:avLst/>
            <a:gdLst>
              <a:gd name="T0" fmla="*/ 12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2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2"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2"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1" name="Freeform 11"/>
          <p:cNvSpPr/>
          <p:nvPr/>
        </p:nvSpPr>
        <p:spPr bwMode="auto">
          <a:xfrm>
            <a:off x="2094647" y="1479517"/>
            <a:ext cx="198692" cy="626873"/>
          </a:xfrm>
          <a:custGeom>
            <a:avLst/>
            <a:gdLst>
              <a:gd name="T0" fmla="*/ 11 w 68"/>
              <a:gd name="T1" fmla="*/ 0 h 215"/>
              <a:gd name="T2" fmla="*/ 57 w 68"/>
              <a:gd name="T3" fmla="*/ 0 h 215"/>
              <a:gd name="T4" fmla="*/ 68 w 68"/>
              <a:gd name="T5" fmla="*/ 11 h 215"/>
              <a:gd name="T6" fmla="*/ 68 w 68"/>
              <a:gd name="T7" fmla="*/ 215 h 215"/>
              <a:gd name="T8" fmla="*/ 0 w 68"/>
              <a:gd name="T9" fmla="*/ 215 h 215"/>
              <a:gd name="T10" fmla="*/ 0 w 68"/>
              <a:gd name="T11" fmla="*/ 11 h 215"/>
              <a:gd name="T12" fmla="*/ 11 w 6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68" h="215">
                <a:moveTo>
                  <a:pt x="11" y="0"/>
                </a:moveTo>
                <a:cubicBezTo>
                  <a:pt x="57" y="0"/>
                  <a:pt x="57" y="0"/>
                  <a:pt x="57" y="0"/>
                </a:cubicBezTo>
                <a:cubicBezTo>
                  <a:pt x="63" y="0"/>
                  <a:pt x="68" y="5"/>
                  <a:pt x="68" y="11"/>
                </a:cubicBezTo>
                <a:cubicBezTo>
                  <a:pt x="68" y="215"/>
                  <a:pt x="68" y="215"/>
                  <a:pt x="68" y="215"/>
                </a:cubicBezTo>
                <a:cubicBezTo>
                  <a:pt x="0" y="215"/>
                  <a:pt x="0" y="215"/>
                  <a:pt x="0" y="215"/>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2" name="Freeform 12"/>
          <p:cNvSpPr/>
          <p:nvPr/>
        </p:nvSpPr>
        <p:spPr bwMode="auto">
          <a:xfrm>
            <a:off x="2348175" y="1217080"/>
            <a:ext cx="199759" cy="889310"/>
          </a:xfrm>
          <a:custGeom>
            <a:avLst/>
            <a:gdLst>
              <a:gd name="T0" fmla="*/ 11 w 68"/>
              <a:gd name="T1" fmla="*/ 0 h 305"/>
              <a:gd name="T2" fmla="*/ 57 w 68"/>
              <a:gd name="T3" fmla="*/ 0 h 305"/>
              <a:gd name="T4" fmla="*/ 68 w 68"/>
              <a:gd name="T5" fmla="*/ 11 h 305"/>
              <a:gd name="T6" fmla="*/ 68 w 68"/>
              <a:gd name="T7" fmla="*/ 238 h 305"/>
              <a:gd name="T8" fmla="*/ 68 w 68"/>
              <a:gd name="T9" fmla="*/ 305 h 305"/>
              <a:gd name="T10" fmla="*/ 0 w 68"/>
              <a:gd name="T11" fmla="*/ 305 h 305"/>
              <a:gd name="T12" fmla="*/ 0 w 68"/>
              <a:gd name="T13" fmla="*/ 238 h 305"/>
              <a:gd name="T14" fmla="*/ 0 w 68"/>
              <a:gd name="T15" fmla="*/ 11 h 305"/>
              <a:gd name="T16" fmla="*/ 11 w 68"/>
              <a:gd name="T1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05">
                <a:moveTo>
                  <a:pt x="11" y="0"/>
                </a:moveTo>
                <a:cubicBezTo>
                  <a:pt x="57" y="0"/>
                  <a:pt x="57" y="0"/>
                  <a:pt x="57" y="0"/>
                </a:cubicBezTo>
                <a:cubicBezTo>
                  <a:pt x="63" y="0"/>
                  <a:pt x="68" y="5"/>
                  <a:pt x="68" y="11"/>
                </a:cubicBezTo>
                <a:cubicBezTo>
                  <a:pt x="68" y="238"/>
                  <a:pt x="68" y="238"/>
                  <a:pt x="68" y="238"/>
                </a:cubicBezTo>
                <a:cubicBezTo>
                  <a:pt x="68" y="305"/>
                  <a:pt x="68" y="305"/>
                  <a:pt x="68" y="305"/>
                </a:cubicBezTo>
                <a:cubicBezTo>
                  <a:pt x="0" y="305"/>
                  <a:pt x="0" y="305"/>
                  <a:pt x="0" y="305"/>
                </a:cubicBezTo>
                <a:cubicBezTo>
                  <a:pt x="0" y="238"/>
                  <a:pt x="0" y="238"/>
                  <a:pt x="0" y="238"/>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3" name="Freeform 13"/>
          <p:cNvSpPr/>
          <p:nvPr/>
        </p:nvSpPr>
        <p:spPr bwMode="auto">
          <a:xfrm>
            <a:off x="2602769" y="1044956"/>
            <a:ext cx="199759" cy="1061435"/>
          </a:xfrm>
          <a:custGeom>
            <a:avLst/>
            <a:gdLst>
              <a:gd name="T0" fmla="*/ 12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2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2"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2"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4" name="Freeform 14"/>
          <p:cNvSpPr/>
          <p:nvPr/>
        </p:nvSpPr>
        <p:spPr bwMode="auto">
          <a:xfrm>
            <a:off x="3386821" y="890893"/>
            <a:ext cx="198692"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5" name="Freeform 15"/>
          <p:cNvSpPr/>
          <p:nvPr/>
        </p:nvSpPr>
        <p:spPr bwMode="auto">
          <a:xfrm>
            <a:off x="3640230" y="890893"/>
            <a:ext cx="199759"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6" name="Freeform 16"/>
          <p:cNvSpPr/>
          <p:nvPr/>
        </p:nvSpPr>
        <p:spPr bwMode="auto">
          <a:xfrm>
            <a:off x="3894706" y="890893"/>
            <a:ext cx="199759"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7" name="Freeform 17"/>
          <p:cNvSpPr/>
          <p:nvPr/>
        </p:nvSpPr>
        <p:spPr bwMode="auto">
          <a:xfrm>
            <a:off x="4149182" y="890893"/>
            <a:ext cx="199759"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8" name="Freeform 18"/>
          <p:cNvSpPr/>
          <p:nvPr/>
        </p:nvSpPr>
        <p:spPr bwMode="auto">
          <a:xfrm>
            <a:off x="3386821" y="1925766"/>
            <a:ext cx="198692" cy="180624"/>
          </a:xfrm>
          <a:custGeom>
            <a:avLst/>
            <a:gdLst>
              <a:gd name="T0" fmla="*/ 11 w 68"/>
              <a:gd name="T1" fmla="*/ 0 h 62"/>
              <a:gd name="T2" fmla="*/ 57 w 68"/>
              <a:gd name="T3" fmla="*/ 0 h 62"/>
              <a:gd name="T4" fmla="*/ 68 w 68"/>
              <a:gd name="T5" fmla="*/ 11 h 62"/>
              <a:gd name="T6" fmla="*/ 68 w 68"/>
              <a:gd name="T7" fmla="*/ 62 h 62"/>
              <a:gd name="T8" fmla="*/ 0 w 68"/>
              <a:gd name="T9" fmla="*/ 62 h 62"/>
              <a:gd name="T10" fmla="*/ 0 w 68"/>
              <a:gd name="T11" fmla="*/ 11 h 62"/>
              <a:gd name="T12" fmla="*/ 11 w 6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11" y="0"/>
                </a:moveTo>
                <a:cubicBezTo>
                  <a:pt x="57" y="0"/>
                  <a:pt x="57" y="0"/>
                  <a:pt x="57" y="0"/>
                </a:cubicBezTo>
                <a:cubicBezTo>
                  <a:pt x="63" y="0"/>
                  <a:pt x="68" y="5"/>
                  <a:pt x="68" y="11"/>
                </a:cubicBezTo>
                <a:cubicBezTo>
                  <a:pt x="68" y="62"/>
                  <a:pt x="68" y="62"/>
                  <a:pt x="68" y="62"/>
                </a:cubicBezTo>
                <a:cubicBezTo>
                  <a:pt x="0" y="62"/>
                  <a:pt x="0" y="62"/>
                  <a:pt x="0" y="62"/>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9" name="Freeform 19"/>
          <p:cNvSpPr/>
          <p:nvPr/>
        </p:nvSpPr>
        <p:spPr bwMode="auto">
          <a:xfrm>
            <a:off x="3640230" y="1484829"/>
            <a:ext cx="199759" cy="621561"/>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0" name="Freeform 20"/>
          <p:cNvSpPr/>
          <p:nvPr/>
        </p:nvSpPr>
        <p:spPr bwMode="auto">
          <a:xfrm>
            <a:off x="3894706" y="1044956"/>
            <a:ext cx="199759" cy="1061435"/>
          </a:xfrm>
          <a:custGeom>
            <a:avLst/>
            <a:gdLst>
              <a:gd name="T0" fmla="*/ 11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1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1"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1" name="Freeform 21"/>
          <p:cNvSpPr/>
          <p:nvPr/>
        </p:nvSpPr>
        <p:spPr bwMode="auto">
          <a:xfrm>
            <a:off x="4149182" y="1639955"/>
            <a:ext cx="199759" cy="466436"/>
          </a:xfrm>
          <a:custGeom>
            <a:avLst/>
            <a:gdLst>
              <a:gd name="T0" fmla="*/ 11 w 68"/>
              <a:gd name="T1" fmla="*/ 0 h 160"/>
              <a:gd name="T2" fmla="*/ 57 w 68"/>
              <a:gd name="T3" fmla="*/ 0 h 160"/>
              <a:gd name="T4" fmla="*/ 68 w 68"/>
              <a:gd name="T5" fmla="*/ 11 h 160"/>
              <a:gd name="T6" fmla="*/ 68 w 68"/>
              <a:gd name="T7" fmla="*/ 160 h 160"/>
              <a:gd name="T8" fmla="*/ 0 w 68"/>
              <a:gd name="T9" fmla="*/ 160 h 160"/>
              <a:gd name="T10" fmla="*/ 0 w 68"/>
              <a:gd name="T11" fmla="*/ 11 h 160"/>
              <a:gd name="T12" fmla="*/ 11 w 6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68" h="160">
                <a:moveTo>
                  <a:pt x="11" y="0"/>
                </a:moveTo>
                <a:cubicBezTo>
                  <a:pt x="57" y="0"/>
                  <a:pt x="57" y="0"/>
                  <a:pt x="57" y="0"/>
                </a:cubicBezTo>
                <a:cubicBezTo>
                  <a:pt x="63" y="0"/>
                  <a:pt x="68" y="5"/>
                  <a:pt x="68" y="11"/>
                </a:cubicBezTo>
                <a:cubicBezTo>
                  <a:pt x="68" y="160"/>
                  <a:pt x="68" y="160"/>
                  <a:pt x="68" y="160"/>
                </a:cubicBezTo>
                <a:cubicBezTo>
                  <a:pt x="0" y="160"/>
                  <a:pt x="0" y="160"/>
                  <a:pt x="0" y="160"/>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2" name="Freeform 22"/>
          <p:cNvSpPr/>
          <p:nvPr/>
        </p:nvSpPr>
        <p:spPr bwMode="auto">
          <a:xfrm>
            <a:off x="4932522" y="890893"/>
            <a:ext cx="199759"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3" name="Freeform 23"/>
          <p:cNvSpPr/>
          <p:nvPr/>
        </p:nvSpPr>
        <p:spPr bwMode="auto">
          <a:xfrm>
            <a:off x="5187591" y="890893"/>
            <a:ext cx="198692"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4" name="Freeform 24"/>
          <p:cNvSpPr/>
          <p:nvPr/>
        </p:nvSpPr>
        <p:spPr bwMode="auto">
          <a:xfrm>
            <a:off x="5441593" y="890893"/>
            <a:ext cx="198692"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5" name="Freeform 25"/>
          <p:cNvSpPr/>
          <p:nvPr/>
        </p:nvSpPr>
        <p:spPr bwMode="auto">
          <a:xfrm>
            <a:off x="5695596" y="890893"/>
            <a:ext cx="199759"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6" name="Freeform 26"/>
          <p:cNvSpPr/>
          <p:nvPr/>
        </p:nvSpPr>
        <p:spPr bwMode="auto">
          <a:xfrm>
            <a:off x="5695596" y="1039642"/>
            <a:ext cx="199759" cy="1066748"/>
          </a:xfrm>
          <a:custGeom>
            <a:avLst/>
            <a:gdLst>
              <a:gd name="T0" fmla="*/ 11 w 68"/>
              <a:gd name="T1" fmla="*/ 0 h 366"/>
              <a:gd name="T2" fmla="*/ 57 w 68"/>
              <a:gd name="T3" fmla="*/ 0 h 366"/>
              <a:gd name="T4" fmla="*/ 68 w 68"/>
              <a:gd name="T5" fmla="*/ 11 h 366"/>
              <a:gd name="T6" fmla="*/ 68 w 68"/>
              <a:gd name="T7" fmla="*/ 238 h 366"/>
              <a:gd name="T8" fmla="*/ 68 w 68"/>
              <a:gd name="T9" fmla="*/ 366 h 366"/>
              <a:gd name="T10" fmla="*/ 0 w 68"/>
              <a:gd name="T11" fmla="*/ 366 h 366"/>
              <a:gd name="T12" fmla="*/ 0 w 68"/>
              <a:gd name="T13" fmla="*/ 238 h 366"/>
              <a:gd name="T14" fmla="*/ 0 w 68"/>
              <a:gd name="T15" fmla="*/ 11 h 366"/>
              <a:gd name="T16" fmla="*/ 11 w 68"/>
              <a:gd name="T1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6">
                <a:moveTo>
                  <a:pt x="11" y="0"/>
                </a:moveTo>
                <a:cubicBezTo>
                  <a:pt x="57" y="0"/>
                  <a:pt x="57" y="0"/>
                  <a:pt x="57" y="0"/>
                </a:cubicBezTo>
                <a:cubicBezTo>
                  <a:pt x="63" y="0"/>
                  <a:pt x="68" y="5"/>
                  <a:pt x="68" y="11"/>
                </a:cubicBezTo>
                <a:cubicBezTo>
                  <a:pt x="68" y="238"/>
                  <a:pt x="68" y="238"/>
                  <a:pt x="68" y="238"/>
                </a:cubicBezTo>
                <a:cubicBezTo>
                  <a:pt x="68" y="366"/>
                  <a:pt x="68" y="366"/>
                  <a:pt x="68" y="366"/>
                </a:cubicBezTo>
                <a:cubicBezTo>
                  <a:pt x="0" y="366"/>
                  <a:pt x="0" y="366"/>
                  <a:pt x="0" y="366"/>
                </a:cubicBezTo>
                <a:cubicBezTo>
                  <a:pt x="0" y="238"/>
                  <a:pt x="0" y="238"/>
                  <a:pt x="0" y="238"/>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7" name="Freeform 27"/>
          <p:cNvSpPr/>
          <p:nvPr/>
        </p:nvSpPr>
        <p:spPr bwMode="auto">
          <a:xfrm>
            <a:off x="5441593" y="1237269"/>
            <a:ext cx="198692" cy="869123"/>
          </a:xfrm>
          <a:custGeom>
            <a:avLst/>
            <a:gdLst>
              <a:gd name="T0" fmla="*/ 11 w 68"/>
              <a:gd name="T1" fmla="*/ 0 h 298"/>
              <a:gd name="T2" fmla="*/ 57 w 68"/>
              <a:gd name="T3" fmla="*/ 0 h 298"/>
              <a:gd name="T4" fmla="*/ 68 w 68"/>
              <a:gd name="T5" fmla="*/ 11 h 298"/>
              <a:gd name="T6" fmla="*/ 68 w 68"/>
              <a:gd name="T7" fmla="*/ 238 h 298"/>
              <a:gd name="T8" fmla="*/ 68 w 68"/>
              <a:gd name="T9" fmla="*/ 298 h 298"/>
              <a:gd name="T10" fmla="*/ 0 w 68"/>
              <a:gd name="T11" fmla="*/ 298 h 298"/>
              <a:gd name="T12" fmla="*/ 0 w 68"/>
              <a:gd name="T13" fmla="*/ 238 h 298"/>
              <a:gd name="T14" fmla="*/ 0 w 68"/>
              <a:gd name="T15" fmla="*/ 11 h 298"/>
              <a:gd name="T16" fmla="*/ 11 w 68"/>
              <a:gd name="T1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8">
                <a:moveTo>
                  <a:pt x="11" y="0"/>
                </a:moveTo>
                <a:cubicBezTo>
                  <a:pt x="57" y="0"/>
                  <a:pt x="57" y="0"/>
                  <a:pt x="57" y="0"/>
                </a:cubicBezTo>
                <a:cubicBezTo>
                  <a:pt x="63" y="0"/>
                  <a:pt x="68" y="5"/>
                  <a:pt x="68" y="11"/>
                </a:cubicBezTo>
                <a:cubicBezTo>
                  <a:pt x="68" y="238"/>
                  <a:pt x="68" y="238"/>
                  <a:pt x="68" y="238"/>
                </a:cubicBezTo>
                <a:cubicBezTo>
                  <a:pt x="68" y="298"/>
                  <a:pt x="68" y="298"/>
                  <a:pt x="68" y="298"/>
                </a:cubicBezTo>
                <a:cubicBezTo>
                  <a:pt x="0" y="298"/>
                  <a:pt x="0" y="298"/>
                  <a:pt x="0" y="298"/>
                </a:cubicBezTo>
                <a:cubicBezTo>
                  <a:pt x="0" y="238"/>
                  <a:pt x="0" y="238"/>
                  <a:pt x="0" y="238"/>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8" name="Freeform 28"/>
          <p:cNvSpPr/>
          <p:nvPr/>
        </p:nvSpPr>
        <p:spPr bwMode="auto">
          <a:xfrm>
            <a:off x="5187591" y="1484829"/>
            <a:ext cx="198692" cy="621561"/>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9" name="Freeform 29"/>
          <p:cNvSpPr/>
          <p:nvPr/>
        </p:nvSpPr>
        <p:spPr bwMode="auto">
          <a:xfrm>
            <a:off x="4932522" y="1741954"/>
            <a:ext cx="199759" cy="364436"/>
          </a:xfrm>
          <a:custGeom>
            <a:avLst/>
            <a:gdLst>
              <a:gd name="T0" fmla="*/ 11 w 68"/>
              <a:gd name="T1" fmla="*/ 0 h 125"/>
              <a:gd name="T2" fmla="*/ 57 w 68"/>
              <a:gd name="T3" fmla="*/ 0 h 125"/>
              <a:gd name="T4" fmla="*/ 68 w 68"/>
              <a:gd name="T5" fmla="*/ 11 h 125"/>
              <a:gd name="T6" fmla="*/ 68 w 68"/>
              <a:gd name="T7" fmla="*/ 125 h 125"/>
              <a:gd name="T8" fmla="*/ 0 w 68"/>
              <a:gd name="T9" fmla="*/ 125 h 125"/>
              <a:gd name="T10" fmla="*/ 0 w 68"/>
              <a:gd name="T11" fmla="*/ 11 h 125"/>
              <a:gd name="T12" fmla="*/ 11 w 68"/>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68" h="125">
                <a:moveTo>
                  <a:pt x="11" y="0"/>
                </a:moveTo>
                <a:cubicBezTo>
                  <a:pt x="57" y="0"/>
                  <a:pt x="57" y="0"/>
                  <a:pt x="57" y="0"/>
                </a:cubicBezTo>
                <a:cubicBezTo>
                  <a:pt x="63" y="0"/>
                  <a:pt x="68" y="5"/>
                  <a:pt x="68" y="11"/>
                </a:cubicBezTo>
                <a:cubicBezTo>
                  <a:pt x="68" y="125"/>
                  <a:pt x="68" y="125"/>
                  <a:pt x="68" y="125"/>
                </a:cubicBezTo>
                <a:cubicBezTo>
                  <a:pt x="0" y="125"/>
                  <a:pt x="0" y="125"/>
                  <a:pt x="0" y="125"/>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0" name="Freeform 30"/>
          <p:cNvSpPr/>
          <p:nvPr/>
        </p:nvSpPr>
        <p:spPr bwMode="auto">
          <a:xfrm>
            <a:off x="6479290" y="890893"/>
            <a:ext cx="199759" cy="1215497"/>
          </a:xfrm>
          <a:custGeom>
            <a:avLst/>
            <a:gdLst>
              <a:gd name="T0" fmla="*/ 11 w 68"/>
              <a:gd name="T1" fmla="*/ 0 h 417"/>
              <a:gd name="T2" fmla="*/ 56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6" y="0"/>
                  <a:pt x="56" y="0"/>
                  <a:pt x="56"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1" name="Freeform 31"/>
          <p:cNvSpPr/>
          <p:nvPr/>
        </p:nvSpPr>
        <p:spPr bwMode="auto">
          <a:xfrm>
            <a:off x="6733885" y="890893"/>
            <a:ext cx="199759"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2" name="Freeform 32"/>
          <p:cNvSpPr/>
          <p:nvPr/>
        </p:nvSpPr>
        <p:spPr bwMode="auto">
          <a:xfrm>
            <a:off x="6988480" y="890893"/>
            <a:ext cx="198692"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3" name="Freeform 33"/>
          <p:cNvSpPr/>
          <p:nvPr/>
        </p:nvSpPr>
        <p:spPr bwMode="auto">
          <a:xfrm>
            <a:off x="7242007" y="890893"/>
            <a:ext cx="198692"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4" name="Freeform 34"/>
          <p:cNvSpPr/>
          <p:nvPr/>
        </p:nvSpPr>
        <p:spPr bwMode="auto">
          <a:xfrm>
            <a:off x="7242007" y="1051331"/>
            <a:ext cx="198692" cy="1055060"/>
          </a:xfrm>
          <a:custGeom>
            <a:avLst/>
            <a:gdLst>
              <a:gd name="T0" fmla="*/ 11 w 68"/>
              <a:gd name="T1" fmla="*/ 0 h 362"/>
              <a:gd name="T2" fmla="*/ 57 w 68"/>
              <a:gd name="T3" fmla="*/ 0 h 362"/>
              <a:gd name="T4" fmla="*/ 68 w 68"/>
              <a:gd name="T5" fmla="*/ 11 h 362"/>
              <a:gd name="T6" fmla="*/ 68 w 68"/>
              <a:gd name="T7" fmla="*/ 238 h 362"/>
              <a:gd name="T8" fmla="*/ 68 w 68"/>
              <a:gd name="T9" fmla="*/ 362 h 362"/>
              <a:gd name="T10" fmla="*/ 0 w 68"/>
              <a:gd name="T11" fmla="*/ 362 h 362"/>
              <a:gd name="T12" fmla="*/ 0 w 68"/>
              <a:gd name="T13" fmla="*/ 238 h 362"/>
              <a:gd name="T14" fmla="*/ 0 w 68"/>
              <a:gd name="T15" fmla="*/ 11 h 362"/>
              <a:gd name="T16" fmla="*/ 11 w 68"/>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2">
                <a:moveTo>
                  <a:pt x="11" y="0"/>
                </a:moveTo>
                <a:cubicBezTo>
                  <a:pt x="57" y="0"/>
                  <a:pt x="57" y="0"/>
                  <a:pt x="57" y="0"/>
                </a:cubicBezTo>
                <a:cubicBezTo>
                  <a:pt x="63" y="0"/>
                  <a:pt x="68" y="5"/>
                  <a:pt x="68" y="11"/>
                </a:cubicBezTo>
                <a:cubicBezTo>
                  <a:pt x="68" y="238"/>
                  <a:pt x="68" y="238"/>
                  <a:pt x="68" y="238"/>
                </a:cubicBezTo>
                <a:cubicBezTo>
                  <a:pt x="68" y="362"/>
                  <a:pt x="68" y="362"/>
                  <a:pt x="68" y="362"/>
                </a:cubicBezTo>
                <a:cubicBezTo>
                  <a:pt x="0" y="362"/>
                  <a:pt x="0" y="362"/>
                  <a:pt x="0" y="362"/>
                </a:cubicBezTo>
                <a:cubicBezTo>
                  <a:pt x="0" y="238"/>
                  <a:pt x="0" y="238"/>
                  <a:pt x="0" y="238"/>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5" name="Freeform 35"/>
          <p:cNvSpPr/>
          <p:nvPr/>
        </p:nvSpPr>
        <p:spPr bwMode="auto">
          <a:xfrm>
            <a:off x="6988480" y="1143768"/>
            <a:ext cx="198692" cy="962622"/>
          </a:xfrm>
          <a:custGeom>
            <a:avLst/>
            <a:gdLst>
              <a:gd name="T0" fmla="*/ 11 w 68"/>
              <a:gd name="T1" fmla="*/ 0 h 330"/>
              <a:gd name="T2" fmla="*/ 57 w 68"/>
              <a:gd name="T3" fmla="*/ 0 h 330"/>
              <a:gd name="T4" fmla="*/ 68 w 68"/>
              <a:gd name="T5" fmla="*/ 11 h 330"/>
              <a:gd name="T6" fmla="*/ 68 w 68"/>
              <a:gd name="T7" fmla="*/ 238 h 330"/>
              <a:gd name="T8" fmla="*/ 68 w 68"/>
              <a:gd name="T9" fmla="*/ 330 h 330"/>
              <a:gd name="T10" fmla="*/ 0 w 68"/>
              <a:gd name="T11" fmla="*/ 330 h 330"/>
              <a:gd name="T12" fmla="*/ 0 w 68"/>
              <a:gd name="T13" fmla="*/ 238 h 330"/>
              <a:gd name="T14" fmla="*/ 0 w 68"/>
              <a:gd name="T15" fmla="*/ 11 h 330"/>
              <a:gd name="T16" fmla="*/ 11 w 68"/>
              <a:gd name="T1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30">
                <a:moveTo>
                  <a:pt x="11" y="0"/>
                </a:moveTo>
                <a:cubicBezTo>
                  <a:pt x="57" y="0"/>
                  <a:pt x="57" y="0"/>
                  <a:pt x="57" y="0"/>
                </a:cubicBezTo>
                <a:cubicBezTo>
                  <a:pt x="63" y="0"/>
                  <a:pt x="68" y="5"/>
                  <a:pt x="68" y="11"/>
                </a:cubicBezTo>
                <a:cubicBezTo>
                  <a:pt x="68" y="238"/>
                  <a:pt x="68" y="238"/>
                  <a:pt x="68" y="238"/>
                </a:cubicBezTo>
                <a:cubicBezTo>
                  <a:pt x="68" y="330"/>
                  <a:pt x="68" y="330"/>
                  <a:pt x="68" y="330"/>
                </a:cubicBezTo>
                <a:cubicBezTo>
                  <a:pt x="0" y="330"/>
                  <a:pt x="0" y="330"/>
                  <a:pt x="0" y="330"/>
                </a:cubicBezTo>
                <a:cubicBezTo>
                  <a:pt x="0" y="238"/>
                  <a:pt x="0" y="238"/>
                  <a:pt x="0" y="238"/>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6" name="Freeform 36"/>
          <p:cNvSpPr/>
          <p:nvPr/>
        </p:nvSpPr>
        <p:spPr bwMode="auto">
          <a:xfrm>
            <a:off x="6733885" y="1847140"/>
            <a:ext cx="199759" cy="259250"/>
          </a:xfrm>
          <a:custGeom>
            <a:avLst/>
            <a:gdLst>
              <a:gd name="T0" fmla="*/ 11 w 68"/>
              <a:gd name="T1" fmla="*/ 0 h 89"/>
              <a:gd name="T2" fmla="*/ 57 w 68"/>
              <a:gd name="T3" fmla="*/ 0 h 89"/>
              <a:gd name="T4" fmla="*/ 68 w 68"/>
              <a:gd name="T5" fmla="*/ 11 h 89"/>
              <a:gd name="T6" fmla="*/ 68 w 68"/>
              <a:gd name="T7" fmla="*/ 89 h 89"/>
              <a:gd name="T8" fmla="*/ 0 w 68"/>
              <a:gd name="T9" fmla="*/ 89 h 89"/>
              <a:gd name="T10" fmla="*/ 0 w 68"/>
              <a:gd name="T11" fmla="*/ 11 h 89"/>
              <a:gd name="T12" fmla="*/ 11 w 68"/>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68" h="89">
                <a:moveTo>
                  <a:pt x="11" y="0"/>
                </a:moveTo>
                <a:cubicBezTo>
                  <a:pt x="57" y="0"/>
                  <a:pt x="57" y="0"/>
                  <a:pt x="57" y="0"/>
                </a:cubicBezTo>
                <a:cubicBezTo>
                  <a:pt x="63" y="0"/>
                  <a:pt x="68" y="5"/>
                  <a:pt x="68" y="11"/>
                </a:cubicBezTo>
                <a:cubicBezTo>
                  <a:pt x="68" y="89"/>
                  <a:pt x="68" y="89"/>
                  <a:pt x="68" y="89"/>
                </a:cubicBezTo>
                <a:cubicBezTo>
                  <a:pt x="0" y="89"/>
                  <a:pt x="0" y="89"/>
                  <a:pt x="0" y="89"/>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7" name="Freeform 37"/>
          <p:cNvSpPr/>
          <p:nvPr/>
        </p:nvSpPr>
        <p:spPr bwMode="auto">
          <a:xfrm>
            <a:off x="6479290" y="1365829"/>
            <a:ext cx="199759" cy="740561"/>
          </a:xfrm>
          <a:custGeom>
            <a:avLst/>
            <a:gdLst>
              <a:gd name="T0" fmla="*/ 11 w 68"/>
              <a:gd name="T1" fmla="*/ 0 h 254"/>
              <a:gd name="T2" fmla="*/ 56 w 68"/>
              <a:gd name="T3" fmla="*/ 0 h 254"/>
              <a:gd name="T4" fmla="*/ 68 w 68"/>
              <a:gd name="T5" fmla="*/ 11 h 254"/>
              <a:gd name="T6" fmla="*/ 68 w 68"/>
              <a:gd name="T7" fmla="*/ 238 h 254"/>
              <a:gd name="T8" fmla="*/ 68 w 68"/>
              <a:gd name="T9" fmla="*/ 254 h 254"/>
              <a:gd name="T10" fmla="*/ 0 w 68"/>
              <a:gd name="T11" fmla="*/ 254 h 254"/>
              <a:gd name="T12" fmla="*/ 0 w 68"/>
              <a:gd name="T13" fmla="*/ 238 h 254"/>
              <a:gd name="T14" fmla="*/ 0 w 68"/>
              <a:gd name="T15" fmla="*/ 11 h 254"/>
              <a:gd name="T16" fmla="*/ 11 w 68"/>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54">
                <a:moveTo>
                  <a:pt x="11" y="0"/>
                </a:moveTo>
                <a:cubicBezTo>
                  <a:pt x="56" y="0"/>
                  <a:pt x="56" y="0"/>
                  <a:pt x="56" y="0"/>
                </a:cubicBezTo>
                <a:cubicBezTo>
                  <a:pt x="63" y="0"/>
                  <a:pt x="68" y="5"/>
                  <a:pt x="68" y="11"/>
                </a:cubicBezTo>
                <a:cubicBezTo>
                  <a:pt x="68" y="238"/>
                  <a:pt x="68" y="238"/>
                  <a:pt x="68" y="238"/>
                </a:cubicBezTo>
                <a:cubicBezTo>
                  <a:pt x="68" y="254"/>
                  <a:pt x="68" y="254"/>
                  <a:pt x="68" y="254"/>
                </a:cubicBezTo>
                <a:cubicBezTo>
                  <a:pt x="0" y="254"/>
                  <a:pt x="0" y="254"/>
                  <a:pt x="0" y="254"/>
                </a:cubicBezTo>
                <a:cubicBezTo>
                  <a:pt x="0" y="238"/>
                  <a:pt x="0" y="238"/>
                  <a:pt x="0" y="238"/>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8" name="Oval 38"/>
          <p:cNvSpPr>
            <a:spLocks noChangeArrowheads="1"/>
          </p:cNvSpPr>
          <p:nvPr/>
        </p:nvSpPr>
        <p:spPr bwMode="auto">
          <a:xfrm>
            <a:off x="2063311" y="2309011"/>
            <a:ext cx="504206" cy="503193"/>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a typeface="微软雅黑" panose="020B0503020204020204" pitchFamily="34" charset="-122"/>
              <a:sym typeface="+mn-lt"/>
            </a:endParaRPr>
          </a:p>
        </p:txBody>
      </p:sp>
      <p:sp>
        <p:nvSpPr>
          <p:cNvPr id="39" name="Freeform 39"/>
          <p:cNvSpPr>
            <a:spLocks noEditPoints="1"/>
          </p:cNvSpPr>
          <p:nvPr/>
        </p:nvSpPr>
        <p:spPr bwMode="auto">
          <a:xfrm>
            <a:off x="2183301" y="2425914"/>
            <a:ext cx="267433" cy="269387"/>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chemeClr val="accent2"/>
          </a:solidFill>
          <a:ln>
            <a:noFill/>
          </a:ln>
        </p:spPr>
        <p:txBody>
          <a:bodyPr vert="horz" wrap="square" lIns="61379" tIns="30689" rIns="61379" bIns="30689" numCol="1" anchor="t" anchorCtr="0" compatLnSpc="1"/>
          <a:lstStyle/>
          <a:p>
            <a:endParaRPr lang="zh-CN" altLang="en-US" sz="1015">
              <a:cs typeface="+mn-ea"/>
              <a:sym typeface="+mn-lt"/>
            </a:endParaRPr>
          </a:p>
        </p:txBody>
      </p:sp>
      <p:sp>
        <p:nvSpPr>
          <p:cNvPr id="40" name="Oval 40"/>
          <p:cNvSpPr>
            <a:spLocks noChangeArrowheads="1"/>
          </p:cNvSpPr>
          <p:nvPr/>
        </p:nvSpPr>
        <p:spPr bwMode="auto">
          <a:xfrm>
            <a:off x="3607151" y="2309011"/>
            <a:ext cx="505910" cy="503193"/>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a typeface="微软雅黑" panose="020B0503020204020204" pitchFamily="34" charset="-122"/>
              <a:sym typeface="+mn-lt"/>
            </a:endParaRPr>
          </a:p>
        </p:txBody>
      </p:sp>
      <p:sp>
        <p:nvSpPr>
          <p:cNvPr id="41" name="Oval 41"/>
          <p:cNvSpPr>
            <a:spLocks noChangeArrowheads="1"/>
          </p:cNvSpPr>
          <p:nvPr/>
        </p:nvSpPr>
        <p:spPr bwMode="auto">
          <a:xfrm>
            <a:off x="5156240" y="2309011"/>
            <a:ext cx="504206" cy="503193"/>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a typeface="微软雅黑" panose="020B0503020204020204" pitchFamily="34" charset="-122"/>
              <a:sym typeface="+mn-lt"/>
            </a:endParaRPr>
          </a:p>
        </p:txBody>
      </p:sp>
      <p:sp>
        <p:nvSpPr>
          <p:cNvPr id="42" name="Oval 42"/>
          <p:cNvSpPr>
            <a:spLocks noChangeArrowheads="1"/>
          </p:cNvSpPr>
          <p:nvPr/>
        </p:nvSpPr>
        <p:spPr bwMode="auto">
          <a:xfrm>
            <a:off x="6708964" y="2309011"/>
            <a:ext cx="504206" cy="503193"/>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a typeface="微软雅黑" panose="020B0503020204020204" pitchFamily="34" charset="-122"/>
              <a:sym typeface="+mn-lt"/>
            </a:endParaRPr>
          </a:p>
        </p:txBody>
      </p:sp>
      <p:sp>
        <p:nvSpPr>
          <p:cNvPr id="43" name="Freeform 43"/>
          <p:cNvSpPr>
            <a:spLocks noEditPoints="1"/>
          </p:cNvSpPr>
          <p:nvPr/>
        </p:nvSpPr>
        <p:spPr bwMode="auto">
          <a:xfrm>
            <a:off x="5303585" y="2476742"/>
            <a:ext cx="209518" cy="167734"/>
          </a:xfrm>
          <a:custGeom>
            <a:avLst/>
            <a:gdLst>
              <a:gd name="T0" fmla="*/ 25 w 45"/>
              <a:gd name="T1" fmla="*/ 23 h 36"/>
              <a:gd name="T2" fmla="*/ 25 w 45"/>
              <a:gd name="T3" fmla="*/ 24 h 36"/>
              <a:gd name="T4" fmla="*/ 24 w 45"/>
              <a:gd name="T5" fmla="*/ 24 h 36"/>
              <a:gd name="T6" fmla="*/ 23 w 45"/>
              <a:gd name="T7" fmla="*/ 24 h 36"/>
              <a:gd name="T8" fmla="*/ 21 w 45"/>
              <a:gd name="T9" fmla="*/ 24 h 36"/>
              <a:gd name="T10" fmla="*/ 21 w 45"/>
              <a:gd name="T11" fmla="*/ 24 h 36"/>
              <a:gd name="T12" fmla="*/ 21 w 45"/>
              <a:gd name="T13" fmla="*/ 23 h 36"/>
              <a:gd name="T14" fmla="*/ 0 w 45"/>
              <a:gd name="T15" fmla="*/ 16 h 36"/>
              <a:gd name="T16" fmla="*/ 0 w 45"/>
              <a:gd name="T17" fmla="*/ 29 h 36"/>
              <a:gd name="T18" fmla="*/ 7 w 45"/>
              <a:gd name="T19" fmla="*/ 36 h 36"/>
              <a:gd name="T20" fmla="*/ 23 w 45"/>
              <a:gd name="T21" fmla="*/ 36 h 36"/>
              <a:gd name="T22" fmla="*/ 38 w 45"/>
              <a:gd name="T23" fmla="*/ 36 h 36"/>
              <a:gd name="T24" fmla="*/ 45 w 45"/>
              <a:gd name="T25" fmla="*/ 29 h 36"/>
              <a:gd name="T26" fmla="*/ 45 w 45"/>
              <a:gd name="T27" fmla="*/ 16 h 36"/>
              <a:gd name="T28" fmla="*/ 25 w 45"/>
              <a:gd name="T29" fmla="*/ 23 h 36"/>
              <a:gd name="T30" fmla="*/ 23 w 45"/>
              <a:gd name="T31" fmla="*/ 21 h 36"/>
              <a:gd name="T32" fmla="*/ 23 w 45"/>
              <a:gd name="T33" fmla="*/ 21 h 36"/>
              <a:gd name="T34" fmla="*/ 24 w 45"/>
              <a:gd name="T35" fmla="*/ 21 h 36"/>
              <a:gd name="T36" fmla="*/ 24 w 45"/>
              <a:gd name="T37" fmla="*/ 23 h 36"/>
              <a:gd name="T38" fmla="*/ 23 w 45"/>
              <a:gd name="T39" fmla="*/ 24 h 36"/>
              <a:gd name="T40" fmla="*/ 23 w 45"/>
              <a:gd name="T41" fmla="*/ 24 h 36"/>
              <a:gd name="T42" fmla="*/ 22 w 45"/>
              <a:gd name="T43" fmla="*/ 24 h 36"/>
              <a:gd name="T44" fmla="*/ 21 w 45"/>
              <a:gd name="T45" fmla="*/ 23 h 36"/>
              <a:gd name="T46" fmla="*/ 21 w 45"/>
              <a:gd name="T47" fmla="*/ 21 h 36"/>
              <a:gd name="T48" fmla="*/ 22 w 45"/>
              <a:gd name="T49" fmla="*/ 21 h 36"/>
              <a:gd name="T50" fmla="*/ 23 w 45"/>
              <a:gd name="T51" fmla="*/ 21 h 36"/>
              <a:gd name="T52" fmla="*/ 21 w 45"/>
              <a:gd name="T53" fmla="*/ 21 h 36"/>
              <a:gd name="T54" fmla="*/ 21 w 45"/>
              <a:gd name="T55" fmla="*/ 22 h 36"/>
              <a:gd name="T56" fmla="*/ 0 w 45"/>
              <a:gd name="T57" fmla="*/ 15 h 36"/>
              <a:gd name="T58" fmla="*/ 7 w 45"/>
              <a:gd name="T59" fmla="*/ 9 h 36"/>
              <a:gd name="T60" fmla="*/ 23 w 45"/>
              <a:gd name="T61" fmla="*/ 9 h 36"/>
              <a:gd name="T62" fmla="*/ 38 w 45"/>
              <a:gd name="T63" fmla="*/ 9 h 36"/>
              <a:gd name="T64" fmla="*/ 45 w 45"/>
              <a:gd name="T65" fmla="*/ 15 h 36"/>
              <a:gd name="T66" fmla="*/ 25 w 45"/>
              <a:gd name="T67" fmla="*/ 22 h 36"/>
              <a:gd name="T68" fmla="*/ 25 w 45"/>
              <a:gd name="T69" fmla="*/ 21 h 36"/>
              <a:gd name="T70" fmla="*/ 24 w 45"/>
              <a:gd name="T71" fmla="*/ 20 h 36"/>
              <a:gd name="T72" fmla="*/ 23 w 45"/>
              <a:gd name="T73" fmla="*/ 20 h 36"/>
              <a:gd name="T74" fmla="*/ 21 w 45"/>
              <a:gd name="T75" fmla="*/ 20 h 36"/>
              <a:gd name="T76" fmla="*/ 21 w 45"/>
              <a:gd name="T77" fmla="*/ 21 h 36"/>
              <a:gd name="T78" fmla="*/ 23 w 45"/>
              <a:gd name="T79" fmla="*/ 1 h 36"/>
              <a:gd name="T80" fmla="*/ 23 w 45"/>
              <a:gd name="T81" fmla="*/ 1 h 36"/>
              <a:gd name="T82" fmla="*/ 30 w 45"/>
              <a:gd name="T83" fmla="*/ 8 h 36"/>
              <a:gd name="T84" fmla="*/ 31 w 45"/>
              <a:gd name="T85" fmla="*/ 8 h 36"/>
              <a:gd name="T86" fmla="*/ 23 w 45"/>
              <a:gd name="T87" fmla="*/ 0 h 36"/>
              <a:gd name="T88" fmla="*/ 23 w 45"/>
              <a:gd name="T89" fmla="*/ 0 h 36"/>
              <a:gd name="T90" fmla="*/ 14 w 45"/>
              <a:gd name="T91" fmla="*/ 8 h 36"/>
              <a:gd name="T92" fmla="*/ 16 w 45"/>
              <a:gd name="T93" fmla="*/ 8 h 36"/>
              <a:gd name="T94" fmla="*/ 23 w 45"/>
              <a:gd name="T9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 h="36">
                <a:moveTo>
                  <a:pt x="25" y="23"/>
                </a:moveTo>
                <a:cubicBezTo>
                  <a:pt x="25" y="24"/>
                  <a:pt x="25" y="24"/>
                  <a:pt x="25" y="24"/>
                </a:cubicBezTo>
                <a:cubicBezTo>
                  <a:pt x="25" y="24"/>
                  <a:pt x="25" y="24"/>
                  <a:pt x="24" y="24"/>
                </a:cubicBezTo>
                <a:cubicBezTo>
                  <a:pt x="23" y="24"/>
                  <a:pt x="23" y="24"/>
                  <a:pt x="23" y="24"/>
                </a:cubicBezTo>
                <a:cubicBezTo>
                  <a:pt x="21" y="24"/>
                  <a:pt x="21" y="24"/>
                  <a:pt x="21" y="24"/>
                </a:cubicBezTo>
                <a:cubicBezTo>
                  <a:pt x="21" y="24"/>
                  <a:pt x="21" y="24"/>
                  <a:pt x="21" y="24"/>
                </a:cubicBezTo>
                <a:cubicBezTo>
                  <a:pt x="21" y="23"/>
                  <a:pt x="21" y="23"/>
                  <a:pt x="21" y="23"/>
                </a:cubicBezTo>
                <a:cubicBezTo>
                  <a:pt x="0" y="16"/>
                  <a:pt x="0" y="16"/>
                  <a:pt x="0" y="16"/>
                </a:cubicBezTo>
                <a:cubicBezTo>
                  <a:pt x="0" y="29"/>
                  <a:pt x="0" y="29"/>
                  <a:pt x="0" y="29"/>
                </a:cubicBezTo>
                <a:cubicBezTo>
                  <a:pt x="0" y="33"/>
                  <a:pt x="3" y="36"/>
                  <a:pt x="7" y="36"/>
                </a:cubicBezTo>
                <a:cubicBezTo>
                  <a:pt x="23" y="36"/>
                  <a:pt x="23" y="36"/>
                  <a:pt x="23" y="36"/>
                </a:cubicBezTo>
                <a:cubicBezTo>
                  <a:pt x="38" y="36"/>
                  <a:pt x="38" y="36"/>
                  <a:pt x="38" y="36"/>
                </a:cubicBezTo>
                <a:cubicBezTo>
                  <a:pt x="42" y="36"/>
                  <a:pt x="45" y="33"/>
                  <a:pt x="45" y="29"/>
                </a:cubicBezTo>
                <a:cubicBezTo>
                  <a:pt x="45" y="16"/>
                  <a:pt x="45" y="16"/>
                  <a:pt x="45" y="16"/>
                </a:cubicBezTo>
                <a:cubicBezTo>
                  <a:pt x="25" y="23"/>
                  <a:pt x="25" y="23"/>
                  <a:pt x="25" y="23"/>
                </a:cubicBezTo>
                <a:close/>
                <a:moveTo>
                  <a:pt x="23" y="21"/>
                </a:moveTo>
                <a:cubicBezTo>
                  <a:pt x="23" y="21"/>
                  <a:pt x="23" y="21"/>
                  <a:pt x="23" y="21"/>
                </a:cubicBezTo>
                <a:cubicBezTo>
                  <a:pt x="24" y="21"/>
                  <a:pt x="24" y="21"/>
                  <a:pt x="24" y="21"/>
                </a:cubicBezTo>
                <a:cubicBezTo>
                  <a:pt x="24" y="23"/>
                  <a:pt x="24" y="23"/>
                  <a:pt x="24" y="23"/>
                </a:cubicBezTo>
                <a:cubicBezTo>
                  <a:pt x="24" y="23"/>
                  <a:pt x="24" y="24"/>
                  <a:pt x="23" y="24"/>
                </a:cubicBezTo>
                <a:cubicBezTo>
                  <a:pt x="23" y="24"/>
                  <a:pt x="23" y="24"/>
                  <a:pt x="23" y="24"/>
                </a:cubicBezTo>
                <a:cubicBezTo>
                  <a:pt x="22" y="24"/>
                  <a:pt x="22" y="24"/>
                  <a:pt x="22" y="24"/>
                </a:cubicBezTo>
                <a:cubicBezTo>
                  <a:pt x="22" y="24"/>
                  <a:pt x="21" y="23"/>
                  <a:pt x="21" y="23"/>
                </a:cubicBezTo>
                <a:cubicBezTo>
                  <a:pt x="21" y="21"/>
                  <a:pt x="21" y="21"/>
                  <a:pt x="21" y="21"/>
                </a:cubicBezTo>
                <a:cubicBezTo>
                  <a:pt x="21" y="21"/>
                  <a:pt x="22" y="21"/>
                  <a:pt x="22" y="21"/>
                </a:cubicBezTo>
                <a:cubicBezTo>
                  <a:pt x="23" y="21"/>
                  <a:pt x="23" y="21"/>
                  <a:pt x="23" y="21"/>
                </a:cubicBezTo>
                <a:close/>
                <a:moveTo>
                  <a:pt x="21" y="21"/>
                </a:moveTo>
                <a:cubicBezTo>
                  <a:pt x="21" y="22"/>
                  <a:pt x="21" y="22"/>
                  <a:pt x="21" y="22"/>
                </a:cubicBezTo>
                <a:cubicBezTo>
                  <a:pt x="0" y="15"/>
                  <a:pt x="0" y="15"/>
                  <a:pt x="0" y="15"/>
                </a:cubicBezTo>
                <a:cubicBezTo>
                  <a:pt x="1" y="11"/>
                  <a:pt x="4" y="9"/>
                  <a:pt x="7" y="9"/>
                </a:cubicBezTo>
                <a:cubicBezTo>
                  <a:pt x="23" y="9"/>
                  <a:pt x="23" y="9"/>
                  <a:pt x="23" y="9"/>
                </a:cubicBezTo>
                <a:cubicBezTo>
                  <a:pt x="38" y="9"/>
                  <a:pt x="38" y="9"/>
                  <a:pt x="38" y="9"/>
                </a:cubicBezTo>
                <a:cubicBezTo>
                  <a:pt x="42" y="9"/>
                  <a:pt x="45" y="11"/>
                  <a:pt x="45" y="15"/>
                </a:cubicBezTo>
                <a:cubicBezTo>
                  <a:pt x="25" y="22"/>
                  <a:pt x="25" y="22"/>
                  <a:pt x="25" y="22"/>
                </a:cubicBezTo>
                <a:cubicBezTo>
                  <a:pt x="25" y="21"/>
                  <a:pt x="25" y="21"/>
                  <a:pt x="25" y="21"/>
                </a:cubicBezTo>
                <a:cubicBezTo>
                  <a:pt x="25" y="20"/>
                  <a:pt x="25" y="20"/>
                  <a:pt x="24" y="20"/>
                </a:cubicBezTo>
                <a:cubicBezTo>
                  <a:pt x="23" y="20"/>
                  <a:pt x="23" y="20"/>
                  <a:pt x="23" y="20"/>
                </a:cubicBezTo>
                <a:cubicBezTo>
                  <a:pt x="21" y="20"/>
                  <a:pt x="21" y="20"/>
                  <a:pt x="21" y="20"/>
                </a:cubicBezTo>
                <a:cubicBezTo>
                  <a:pt x="21" y="20"/>
                  <a:pt x="21" y="20"/>
                  <a:pt x="21" y="21"/>
                </a:cubicBezTo>
                <a:close/>
                <a:moveTo>
                  <a:pt x="23" y="1"/>
                </a:moveTo>
                <a:cubicBezTo>
                  <a:pt x="23" y="1"/>
                  <a:pt x="23" y="1"/>
                  <a:pt x="23" y="1"/>
                </a:cubicBezTo>
                <a:cubicBezTo>
                  <a:pt x="27" y="1"/>
                  <a:pt x="30" y="4"/>
                  <a:pt x="30" y="8"/>
                </a:cubicBezTo>
                <a:cubicBezTo>
                  <a:pt x="31" y="8"/>
                  <a:pt x="31" y="8"/>
                  <a:pt x="31" y="8"/>
                </a:cubicBezTo>
                <a:cubicBezTo>
                  <a:pt x="31" y="4"/>
                  <a:pt x="27" y="0"/>
                  <a:pt x="23" y="0"/>
                </a:cubicBezTo>
                <a:cubicBezTo>
                  <a:pt x="23" y="0"/>
                  <a:pt x="23" y="0"/>
                  <a:pt x="23" y="0"/>
                </a:cubicBezTo>
                <a:cubicBezTo>
                  <a:pt x="18" y="0"/>
                  <a:pt x="14" y="4"/>
                  <a:pt x="14" y="8"/>
                </a:cubicBezTo>
                <a:cubicBezTo>
                  <a:pt x="16" y="8"/>
                  <a:pt x="16" y="8"/>
                  <a:pt x="16" y="8"/>
                </a:cubicBezTo>
                <a:cubicBezTo>
                  <a:pt x="16" y="4"/>
                  <a:pt x="19" y="1"/>
                  <a:pt x="23" y="1"/>
                </a:cubicBezTo>
                <a:close/>
              </a:path>
            </a:pathLst>
          </a:custGeom>
          <a:solidFill>
            <a:schemeClr val="accent2"/>
          </a:solidFill>
          <a:ln>
            <a:noFill/>
          </a:ln>
        </p:spPr>
        <p:txBody>
          <a:bodyPr vert="horz" wrap="square" lIns="61379" tIns="30689" rIns="61379" bIns="30689" numCol="1" anchor="t" anchorCtr="0" compatLnSpc="1"/>
          <a:lstStyle/>
          <a:p>
            <a:endParaRPr lang="zh-CN" altLang="en-US" sz="1015">
              <a:cs typeface="+mn-ea"/>
              <a:sym typeface="+mn-lt"/>
            </a:endParaRPr>
          </a:p>
        </p:txBody>
      </p:sp>
      <p:sp>
        <p:nvSpPr>
          <p:cNvPr id="44" name="Freeform 44"/>
          <p:cNvSpPr>
            <a:spLocks noEditPoints="1"/>
          </p:cNvSpPr>
          <p:nvPr/>
        </p:nvSpPr>
        <p:spPr bwMode="auto">
          <a:xfrm>
            <a:off x="3714782" y="2435764"/>
            <a:ext cx="289578" cy="250750"/>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accent2"/>
          </a:solidFill>
          <a:ln>
            <a:noFill/>
          </a:ln>
        </p:spPr>
        <p:txBody>
          <a:bodyPr vert="horz" wrap="square" lIns="61379" tIns="30689" rIns="61379" bIns="30689" numCol="1" anchor="t" anchorCtr="0" compatLnSpc="1"/>
          <a:lstStyle/>
          <a:p>
            <a:endParaRPr lang="zh-CN" altLang="en-US" sz="1015">
              <a:cs typeface="+mn-ea"/>
              <a:sym typeface="+mn-lt"/>
            </a:endParaRPr>
          </a:p>
        </p:txBody>
      </p:sp>
      <p:sp>
        <p:nvSpPr>
          <p:cNvPr id="45" name="Freeform 45"/>
          <p:cNvSpPr>
            <a:spLocks noEditPoints="1"/>
          </p:cNvSpPr>
          <p:nvPr/>
        </p:nvSpPr>
        <p:spPr bwMode="auto">
          <a:xfrm>
            <a:off x="6841728" y="2440417"/>
            <a:ext cx="214629" cy="237195"/>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chemeClr val="accent2"/>
          </a:solidFill>
          <a:ln>
            <a:noFill/>
          </a:ln>
        </p:spPr>
        <p:txBody>
          <a:bodyPr vert="horz" wrap="square" lIns="61379" tIns="30689" rIns="61379" bIns="30689" numCol="1" anchor="t" anchorCtr="0" compatLnSpc="1"/>
          <a:lstStyle/>
          <a:p>
            <a:endParaRPr lang="zh-CN" altLang="en-US" sz="1015">
              <a:cs typeface="+mn-ea"/>
              <a:sym typeface="+mn-lt"/>
            </a:endParaRPr>
          </a:p>
        </p:txBody>
      </p:sp>
      <p:sp>
        <p:nvSpPr>
          <p:cNvPr id="46" name="TextBox 41"/>
          <p:cNvSpPr txBox="1"/>
          <p:nvPr/>
        </p:nvSpPr>
        <p:spPr>
          <a:xfrm>
            <a:off x="1609543" y="3140176"/>
            <a:ext cx="1411742" cy="103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2" tIns="34267" rIns="68532" bIns="34267">
            <a:spAutoFit/>
          </a:bodyPr>
          <a:lstStyle>
            <a:defPPr>
              <a:defRPr lang="zh-CN"/>
            </a:defPPr>
            <a:lvl1pPr>
              <a:lnSpc>
                <a:spcPct val="130000"/>
              </a:lnSpc>
              <a:spcBef>
                <a:spcPct val="0"/>
              </a:spcBef>
              <a:buFont typeface="Arial" panose="020B0604020202020204" pitchFamily="34" charset="0"/>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pPr>
              <a:lnSpc>
                <a:spcPct val="120000"/>
              </a:lnSpc>
            </a:pPr>
            <a:r>
              <a:rPr lang="zh-CN" altLang="en-US" sz="1050" dirty="0">
                <a:latin typeface="+mn-lt"/>
                <a:ea typeface="+mn-ea"/>
                <a:cs typeface="+mn-ea"/>
                <a:sym typeface="+mn-lt"/>
              </a:rPr>
              <a:t>您的内容打在这里，或者通过复制您的文本后。您的内容打在这里，或者通过复制您的文本后。</a:t>
            </a:r>
          </a:p>
        </p:txBody>
      </p:sp>
      <p:sp>
        <p:nvSpPr>
          <p:cNvPr id="47" name="TextBox 42"/>
          <p:cNvSpPr txBox="1"/>
          <p:nvPr/>
        </p:nvSpPr>
        <p:spPr>
          <a:xfrm>
            <a:off x="1861798" y="2883781"/>
            <a:ext cx="907858" cy="300042"/>
          </a:xfrm>
          <a:prstGeom prst="rect">
            <a:avLst/>
          </a:prstGeom>
          <a:noFill/>
        </p:spPr>
        <p:txBody>
          <a:bodyPr wrap="none" lIns="68539" tIns="34270" rIns="68539" bIns="34270" rtlCol="0">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500" dirty="0">
                <a:latin typeface="+mn-lt"/>
                <a:ea typeface="+mn-ea"/>
                <a:cs typeface="+mn-ea"/>
                <a:sym typeface="+mn-lt"/>
              </a:rPr>
              <a:t>添加标题</a:t>
            </a:r>
          </a:p>
        </p:txBody>
      </p:sp>
      <p:sp>
        <p:nvSpPr>
          <p:cNvPr id="48" name="TextBox 43"/>
          <p:cNvSpPr txBox="1"/>
          <p:nvPr/>
        </p:nvSpPr>
        <p:spPr>
          <a:xfrm>
            <a:off x="3168334" y="3140176"/>
            <a:ext cx="1411742" cy="103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2" tIns="34267" rIns="68532" bIns="34267">
            <a:spAutoFit/>
          </a:bodyPr>
          <a:lstStyle>
            <a:defPPr>
              <a:defRPr lang="zh-CN"/>
            </a:defPPr>
            <a:lvl1pPr>
              <a:lnSpc>
                <a:spcPct val="120000"/>
              </a:lnSpc>
              <a:spcBef>
                <a:spcPct val="0"/>
              </a:spcBef>
              <a:buFont typeface="Arial" panose="020B0604020202020204" pitchFamily="34" charset="0"/>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r>
              <a:rPr lang="zh-CN" altLang="en-US" sz="1050" dirty="0">
                <a:latin typeface="+mn-lt"/>
                <a:ea typeface="+mn-ea"/>
                <a:cs typeface="+mn-ea"/>
                <a:sym typeface="+mn-lt"/>
              </a:rPr>
              <a:t>您的内容打在这里，或者通过复制您的文本后。您的内容打在这里，或者通过复制您的文本后。</a:t>
            </a:r>
          </a:p>
        </p:txBody>
      </p:sp>
      <p:sp>
        <p:nvSpPr>
          <p:cNvPr id="49" name="TextBox 44"/>
          <p:cNvSpPr txBox="1"/>
          <p:nvPr/>
        </p:nvSpPr>
        <p:spPr>
          <a:xfrm>
            <a:off x="3420589" y="2909176"/>
            <a:ext cx="907858" cy="300042"/>
          </a:xfrm>
          <a:prstGeom prst="rect">
            <a:avLst/>
          </a:prstGeom>
          <a:noFill/>
        </p:spPr>
        <p:txBody>
          <a:bodyPr wrap="none" lIns="68539" tIns="34270" rIns="68539" bIns="34270" rtlCol="0">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500" dirty="0">
                <a:latin typeface="+mn-lt"/>
                <a:ea typeface="+mn-ea"/>
                <a:cs typeface="+mn-ea"/>
                <a:sym typeface="+mn-lt"/>
              </a:rPr>
              <a:t>添加标题</a:t>
            </a:r>
          </a:p>
        </p:txBody>
      </p:sp>
      <p:sp>
        <p:nvSpPr>
          <p:cNvPr id="50" name="TextBox 45"/>
          <p:cNvSpPr txBox="1"/>
          <p:nvPr/>
        </p:nvSpPr>
        <p:spPr>
          <a:xfrm>
            <a:off x="4727125" y="3140176"/>
            <a:ext cx="1411742" cy="103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2" tIns="34267" rIns="68532" bIns="34267">
            <a:spAutoFit/>
          </a:bodyPr>
          <a:lstStyle>
            <a:defPPr>
              <a:defRPr lang="zh-CN"/>
            </a:defPPr>
            <a:lvl1pPr>
              <a:lnSpc>
                <a:spcPct val="120000"/>
              </a:lnSpc>
              <a:spcBef>
                <a:spcPct val="0"/>
              </a:spcBef>
              <a:buFont typeface="Arial" panose="020B0604020202020204" pitchFamily="34" charset="0"/>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r>
              <a:rPr lang="zh-CN" altLang="en-US" sz="1050" dirty="0">
                <a:latin typeface="+mn-lt"/>
                <a:ea typeface="+mn-ea"/>
                <a:cs typeface="+mn-ea"/>
                <a:sym typeface="+mn-lt"/>
              </a:rPr>
              <a:t>您的内容打在这里，或者通过复制您的文本后。您的内容打在这里，或者通过复制您的文本后。</a:t>
            </a:r>
          </a:p>
        </p:txBody>
      </p:sp>
      <p:sp>
        <p:nvSpPr>
          <p:cNvPr id="51" name="TextBox 46"/>
          <p:cNvSpPr txBox="1"/>
          <p:nvPr/>
        </p:nvSpPr>
        <p:spPr>
          <a:xfrm>
            <a:off x="4979380" y="2909176"/>
            <a:ext cx="907858" cy="300042"/>
          </a:xfrm>
          <a:prstGeom prst="rect">
            <a:avLst/>
          </a:prstGeom>
          <a:noFill/>
        </p:spPr>
        <p:txBody>
          <a:bodyPr wrap="none" lIns="68539" tIns="34270" rIns="68539" bIns="34270" rtlCol="0">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500" dirty="0">
                <a:latin typeface="+mn-lt"/>
                <a:ea typeface="+mn-ea"/>
                <a:cs typeface="+mn-ea"/>
                <a:sym typeface="+mn-lt"/>
              </a:rPr>
              <a:t>添加标题</a:t>
            </a:r>
          </a:p>
        </p:txBody>
      </p:sp>
      <p:sp>
        <p:nvSpPr>
          <p:cNvPr id="52" name="TextBox 47"/>
          <p:cNvSpPr txBox="1"/>
          <p:nvPr/>
        </p:nvSpPr>
        <p:spPr>
          <a:xfrm>
            <a:off x="6261871" y="3140176"/>
            <a:ext cx="1411742" cy="1031474"/>
          </a:xfrm>
          <a:prstGeom prst="rect">
            <a:avLst/>
          </a:prstGeom>
          <a:noFill/>
        </p:spPr>
        <p:txBody>
          <a:bodyPr wrap="square" lIns="61379" tIns="30689" rIns="61379" bIns="30689" rtlCol="0">
            <a:spAutoFit/>
          </a:bodyPr>
          <a:lstStyle/>
          <a:p>
            <a:pPr>
              <a:lnSpc>
                <a:spcPct val="120000"/>
              </a:lnSpc>
            </a:pPr>
            <a:r>
              <a:rPr lang="zh-CN" altLang="en-US" sz="1050" dirty="0">
                <a:solidFill>
                  <a:schemeClr val="tx1">
                    <a:lumMod val="75000"/>
                    <a:lumOff val="25000"/>
                  </a:schemeClr>
                </a:solidFill>
                <a:cs typeface="+mn-ea"/>
                <a:sym typeface="+mn-lt"/>
              </a:rPr>
              <a:t>您的内容打在这里，或者通过复制您的文本后。您的内容打在这里，或者通过复制您的文本后。</a:t>
            </a:r>
          </a:p>
        </p:txBody>
      </p:sp>
      <p:sp>
        <p:nvSpPr>
          <p:cNvPr id="53" name="TextBox 48"/>
          <p:cNvSpPr txBox="1"/>
          <p:nvPr/>
        </p:nvSpPr>
        <p:spPr>
          <a:xfrm>
            <a:off x="6514126" y="2909176"/>
            <a:ext cx="907858" cy="300042"/>
          </a:xfrm>
          <a:prstGeom prst="rect">
            <a:avLst/>
          </a:prstGeom>
          <a:noFill/>
        </p:spPr>
        <p:txBody>
          <a:bodyPr wrap="none" lIns="68539" tIns="34270" rIns="68539" bIns="34270" rtlCol="0">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500" dirty="0">
                <a:latin typeface="+mn-lt"/>
                <a:ea typeface="+mn-ea"/>
                <a:cs typeface="+mn-ea"/>
                <a:sym typeface="+mn-lt"/>
              </a:rPr>
              <a:t>添加标题</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anim calcmode="lin" valueType="num">
                                      <p:cBhvr>
                                        <p:cTn id="8" dur="500" fill="hold"/>
                                        <p:tgtEl>
                                          <p:spTgt spid="38"/>
                                        </p:tgtEl>
                                        <p:attrNameLst>
                                          <p:attrName>ppt_w</p:attrName>
                                        </p:attrNameLst>
                                      </p:cBhvr>
                                      <p:tavLst>
                                        <p:tav tm="0" fmla="#ppt_w*sin(2.5*pi*$)">
                                          <p:val>
                                            <p:fltVal val="0"/>
                                          </p:val>
                                        </p:tav>
                                        <p:tav tm="100000">
                                          <p:val>
                                            <p:fltVal val="1"/>
                                          </p:val>
                                        </p:tav>
                                      </p:tavLst>
                                    </p:anim>
                                    <p:anim calcmode="lin" valueType="num">
                                      <p:cBhvr>
                                        <p:cTn id="9" dur="500" fill="hold"/>
                                        <p:tgtEl>
                                          <p:spTgt spid="38"/>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anim calcmode="lin" valueType="num">
                                      <p:cBhvr>
                                        <p:cTn id="13" dur="500" fill="hold"/>
                                        <p:tgtEl>
                                          <p:spTgt spid="39"/>
                                        </p:tgtEl>
                                        <p:attrNameLst>
                                          <p:attrName>ppt_w</p:attrName>
                                        </p:attrNameLst>
                                      </p:cBhvr>
                                      <p:tavLst>
                                        <p:tav tm="0" fmla="#ppt_w*sin(2.5*pi*$)">
                                          <p:val>
                                            <p:fltVal val="0"/>
                                          </p:val>
                                        </p:tav>
                                        <p:tav tm="100000">
                                          <p:val>
                                            <p:fltVal val="1"/>
                                          </p:val>
                                        </p:tav>
                                      </p:tavLst>
                                    </p:anim>
                                    <p:anim calcmode="lin" valueType="num">
                                      <p:cBhvr>
                                        <p:cTn id="14" dur="500" fill="hold"/>
                                        <p:tgtEl>
                                          <p:spTgt spid="39"/>
                                        </p:tgtEl>
                                        <p:attrNameLst>
                                          <p:attrName>ppt_h</p:attrName>
                                        </p:attrNameLst>
                                      </p:cBhvr>
                                      <p:tavLst>
                                        <p:tav tm="0">
                                          <p:val>
                                            <p:strVal val="#ppt_h"/>
                                          </p:val>
                                        </p:tav>
                                        <p:tav tm="100000">
                                          <p:val>
                                            <p:strVal val="#ppt_h"/>
                                          </p:val>
                                        </p:tav>
                                      </p:tavLst>
                                    </p:anim>
                                  </p:childTnLst>
                                </p:cTn>
                              </p:par>
                            </p:childTnLst>
                          </p:cTn>
                        </p:par>
                        <p:par>
                          <p:cTn id="15" fill="hold">
                            <p:stCondLst>
                              <p:cond delay="500"/>
                            </p:stCondLst>
                            <p:childTnLst>
                              <p:par>
                                <p:cTn id="16" presetID="47" presetClass="entr" presetSubtype="0" fill="hold" grpId="0" nodeType="after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1000"/>
                                        <p:tgtEl>
                                          <p:spTgt spid="46"/>
                                        </p:tgtEl>
                                      </p:cBhvr>
                                    </p:animEffect>
                                    <p:anim calcmode="lin" valueType="num">
                                      <p:cBhvr>
                                        <p:cTn id="24" dur="1000" fill="hold"/>
                                        <p:tgtEl>
                                          <p:spTgt spid="46"/>
                                        </p:tgtEl>
                                        <p:attrNameLst>
                                          <p:attrName>ppt_x</p:attrName>
                                        </p:attrNameLst>
                                      </p:cBhvr>
                                      <p:tavLst>
                                        <p:tav tm="0">
                                          <p:val>
                                            <p:strVal val="#ppt_x"/>
                                          </p:val>
                                        </p:tav>
                                        <p:tav tm="100000">
                                          <p:val>
                                            <p:strVal val="#ppt_x"/>
                                          </p:val>
                                        </p:tav>
                                      </p:tavLst>
                                    </p:anim>
                                    <p:anim calcmode="lin" valueType="num">
                                      <p:cBhvr>
                                        <p:cTn id="25" dur="1000" fill="hold"/>
                                        <p:tgtEl>
                                          <p:spTgt spid="46"/>
                                        </p:tgtEl>
                                        <p:attrNameLst>
                                          <p:attrName>ppt_y</p:attrName>
                                        </p:attrNameLst>
                                      </p:cBhvr>
                                      <p:tavLst>
                                        <p:tav tm="0">
                                          <p:val>
                                            <p:strVal val="#ppt_y-.1"/>
                                          </p:val>
                                        </p:tav>
                                        <p:tav tm="100000">
                                          <p:val>
                                            <p:strVal val="#ppt_y"/>
                                          </p:val>
                                        </p:tav>
                                      </p:tavLst>
                                    </p:anim>
                                  </p:childTnLst>
                                </p:cTn>
                              </p:par>
                              <p:par>
                                <p:cTn id="26" presetID="2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par>
                                <p:cTn id="29" presetID="22" presetClass="entr" presetSubtype="4" fill="hold" grpId="0" nodeType="withEffect">
                                  <p:stCondLst>
                                    <p:cond delay="20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par>
                                <p:cTn id="32" presetID="22" presetClass="entr" presetSubtype="4" fill="hold" grpId="0" nodeType="withEffect">
                                  <p:stCondLst>
                                    <p:cond delay="40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par>
                                <p:cTn id="35" presetID="22" presetClass="entr" presetSubtype="4" fill="hold" grpId="0" nodeType="withEffect">
                                  <p:stCondLst>
                                    <p:cond delay="60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par>
                          <p:cTn id="38" fill="hold">
                            <p:stCondLst>
                              <p:cond delay="1500"/>
                            </p:stCondLst>
                            <p:childTnLst>
                              <p:par>
                                <p:cTn id="39" presetID="22" presetClass="entr" presetSubtype="4"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down)">
                                      <p:cBhvr>
                                        <p:cTn id="44" dur="500"/>
                                        <p:tgtEl>
                                          <p:spTgt spid="11"/>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childTnLst>
                          </p:cTn>
                        </p:par>
                        <p:par>
                          <p:cTn id="51" fill="hold">
                            <p:stCondLst>
                              <p:cond delay="2000"/>
                            </p:stCondLst>
                            <p:childTnLst>
                              <p:par>
                                <p:cTn id="52" presetID="45" presetClass="entr" presetSubtype="0" fill="hold" grpId="0"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anim calcmode="lin" valueType="num">
                                      <p:cBhvr>
                                        <p:cTn id="55" dur="500" fill="hold"/>
                                        <p:tgtEl>
                                          <p:spTgt spid="40"/>
                                        </p:tgtEl>
                                        <p:attrNameLst>
                                          <p:attrName>ppt_w</p:attrName>
                                        </p:attrNameLst>
                                      </p:cBhvr>
                                      <p:tavLst>
                                        <p:tav tm="0" fmla="#ppt_w*sin(2.5*pi*$)">
                                          <p:val>
                                            <p:fltVal val="0"/>
                                          </p:val>
                                        </p:tav>
                                        <p:tav tm="100000">
                                          <p:val>
                                            <p:fltVal val="1"/>
                                          </p:val>
                                        </p:tav>
                                      </p:tavLst>
                                    </p:anim>
                                    <p:anim calcmode="lin" valueType="num">
                                      <p:cBhvr>
                                        <p:cTn id="56" dur="500" fill="hold"/>
                                        <p:tgtEl>
                                          <p:spTgt spid="40"/>
                                        </p:tgtEl>
                                        <p:attrNameLst>
                                          <p:attrName>ppt_h</p:attrName>
                                        </p:attrNameLst>
                                      </p:cBhvr>
                                      <p:tavLst>
                                        <p:tav tm="0">
                                          <p:val>
                                            <p:strVal val="#ppt_h"/>
                                          </p:val>
                                        </p:tav>
                                        <p:tav tm="100000">
                                          <p:val>
                                            <p:strVal val="#ppt_h"/>
                                          </p:val>
                                        </p:tav>
                                      </p:tavLst>
                                    </p:anim>
                                  </p:childTnLst>
                                </p:cTn>
                              </p:par>
                              <p:par>
                                <p:cTn id="57" presetID="45"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anim calcmode="lin" valueType="num">
                                      <p:cBhvr>
                                        <p:cTn id="60" dur="500" fill="hold"/>
                                        <p:tgtEl>
                                          <p:spTgt spid="44"/>
                                        </p:tgtEl>
                                        <p:attrNameLst>
                                          <p:attrName>ppt_w</p:attrName>
                                        </p:attrNameLst>
                                      </p:cBhvr>
                                      <p:tavLst>
                                        <p:tav tm="0" fmla="#ppt_w*sin(2.5*pi*$)">
                                          <p:val>
                                            <p:fltVal val="0"/>
                                          </p:val>
                                        </p:tav>
                                        <p:tav tm="100000">
                                          <p:val>
                                            <p:fltVal val="1"/>
                                          </p:val>
                                        </p:tav>
                                      </p:tavLst>
                                    </p:anim>
                                    <p:anim calcmode="lin" valueType="num">
                                      <p:cBhvr>
                                        <p:cTn id="61" dur="500" fill="hold"/>
                                        <p:tgtEl>
                                          <p:spTgt spid="44"/>
                                        </p:tgtEl>
                                        <p:attrNameLst>
                                          <p:attrName>ppt_h</p:attrName>
                                        </p:attrNameLst>
                                      </p:cBhvr>
                                      <p:tavLst>
                                        <p:tav tm="0">
                                          <p:val>
                                            <p:strVal val="#ppt_h"/>
                                          </p:val>
                                        </p:tav>
                                        <p:tav tm="100000">
                                          <p:val>
                                            <p:strVal val="#ppt_h"/>
                                          </p:val>
                                        </p:tav>
                                      </p:tavLst>
                                    </p:anim>
                                  </p:childTnLst>
                                </p:cTn>
                              </p:par>
                            </p:childTnLst>
                          </p:cTn>
                        </p:par>
                        <p:par>
                          <p:cTn id="62" fill="hold">
                            <p:stCondLst>
                              <p:cond delay="2500"/>
                            </p:stCondLst>
                            <p:childTnLst>
                              <p:par>
                                <p:cTn id="63" presetID="47" presetClass="entr" presetSubtype="0"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1000"/>
                                        <p:tgtEl>
                                          <p:spTgt spid="49"/>
                                        </p:tgtEl>
                                      </p:cBhvr>
                                    </p:animEffect>
                                    <p:anim calcmode="lin" valueType="num">
                                      <p:cBhvr>
                                        <p:cTn id="66" dur="1000" fill="hold"/>
                                        <p:tgtEl>
                                          <p:spTgt spid="49"/>
                                        </p:tgtEl>
                                        <p:attrNameLst>
                                          <p:attrName>ppt_x</p:attrName>
                                        </p:attrNameLst>
                                      </p:cBhvr>
                                      <p:tavLst>
                                        <p:tav tm="0">
                                          <p:val>
                                            <p:strVal val="#ppt_x"/>
                                          </p:val>
                                        </p:tav>
                                        <p:tav tm="100000">
                                          <p:val>
                                            <p:strVal val="#ppt_x"/>
                                          </p:val>
                                        </p:tav>
                                      </p:tavLst>
                                    </p:anim>
                                    <p:anim calcmode="lin" valueType="num">
                                      <p:cBhvr>
                                        <p:cTn id="67" dur="1000" fill="hold"/>
                                        <p:tgtEl>
                                          <p:spTgt spid="49"/>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1000"/>
                                        <p:tgtEl>
                                          <p:spTgt spid="48"/>
                                        </p:tgtEl>
                                      </p:cBhvr>
                                    </p:animEffect>
                                    <p:anim calcmode="lin" valueType="num">
                                      <p:cBhvr>
                                        <p:cTn id="71" dur="1000" fill="hold"/>
                                        <p:tgtEl>
                                          <p:spTgt spid="48"/>
                                        </p:tgtEl>
                                        <p:attrNameLst>
                                          <p:attrName>ppt_x</p:attrName>
                                        </p:attrNameLst>
                                      </p:cBhvr>
                                      <p:tavLst>
                                        <p:tav tm="0">
                                          <p:val>
                                            <p:strVal val="#ppt_x"/>
                                          </p:val>
                                        </p:tav>
                                        <p:tav tm="100000">
                                          <p:val>
                                            <p:strVal val="#ppt_x"/>
                                          </p:val>
                                        </p:tav>
                                      </p:tavLst>
                                    </p:anim>
                                    <p:anim calcmode="lin" valueType="num">
                                      <p:cBhvr>
                                        <p:cTn id="72" dur="1000" fill="hold"/>
                                        <p:tgtEl>
                                          <p:spTgt spid="48"/>
                                        </p:tgtEl>
                                        <p:attrNameLst>
                                          <p:attrName>ppt_y</p:attrName>
                                        </p:attrNameLst>
                                      </p:cBhvr>
                                      <p:tavLst>
                                        <p:tav tm="0">
                                          <p:val>
                                            <p:strVal val="#ppt_y-.1"/>
                                          </p:val>
                                        </p:tav>
                                        <p:tav tm="100000">
                                          <p:val>
                                            <p:strVal val="#ppt_y"/>
                                          </p:val>
                                        </p:tav>
                                      </p:tavLst>
                                    </p:anim>
                                  </p:childTnLst>
                                </p:cTn>
                              </p:par>
                              <p:par>
                                <p:cTn id="73" presetID="22" presetClass="entr" presetSubtype="4"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down)">
                                      <p:cBhvr>
                                        <p:cTn id="75" dur="500"/>
                                        <p:tgtEl>
                                          <p:spTgt spid="14"/>
                                        </p:tgtEl>
                                      </p:cBhvr>
                                    </p:animEffect>
                                  </p:childTnLst>
                                </p:cTn>
                              </p:par>
                              <p:par>
                                <p:cTn id="76" presetID="22" presetClass="entr" presetSubtype="4" fill="hold" grpId="0" nodeType="withEffect">
                                  <p:stCondLst>
                                    <p:cond delay="200"/>
                                  </p:stCondLst>
                                  <p:childTnLst>
                                    <p:set>
                                      <p:cBhvr>
                                        <p:cTn id="77" dur="1" fill="hold">
                                          <p:stCondLst>
                                            <p:cond delay="0"/>
                                          </p:stCondLst>
                                        </p:cTn>
                                        <p:tgtEl>
                                          <p:spTgt spid="15"/>
                                        </p:tgtEl>
                                        <p:attrNameLst>
                                          <p:attrName>style.visibility</p:attrName>
                                        </p:attrNameLst>
                                      </p:cBhvr>
                                      <p:to>
                                        <p:strVal val="visible"/>
                                      </p:to>
                                    </p:set>
                                    <p:animEffect transition="in" filter="wipe(down)">
                                      <p:cBhvr>
                                        <p:cTn id="78" dur="500"/>
                                        <p:tgtEl>
                                          <p:spTgt spid="15"/>
                                        </p:tgtEl>
                                      </p:cBhvr>
                                    </p:animEffect>
                                  </p:childTnLst>
                                </p:cTn>
                              </p:par>
                              <p:par>
                                <p:cTn id="79" presetID="22" presetClass="entr" presetSubtype="4" fill="hold" grpId="0" nodeType="withEffect">
                                  <p:stCondLst>
                                    <p:cond delay="400"/>
                                  </p:stCondLst>
                                  <p:childTnLst>
                                    <p:set>
                                      <p:cBhvr>
                                        <p:cTn id="80" dur="1" fill="hold">
                                          <p:stCondLst>
                                            <p:cond delay="0"/>
                                          </p:stCondLst>
                                        </p:cTn>
                                        <p:tgtEl>
                                          <p:spTgt spid="16"/>
                                        </p:tgtEl>
                                        <p:attrNameLst>
                                          <p:attrName>style.visibility</p:attrName>
                                        </p:attrNameLst>
                                      </p:cBhvr>
                                      <p:to>
                                        <p:strVal val="visible"/>
                                      </p:to>
                                    </p:set>
                                    <p:animEffect transition="in" filter="wipe(down)">
                                      <p:cBhvr>
                                        <p:cTn id="81" dur="500"/>
                                        <p:tgtEl>
                                          <p:spTgt spid="16"/>
                                        </p:tgtEl>
                                      </p:cBhvr>
                                    </p:animEffect>
                                  </p:childTnLst>
                                </p:cTn>
                              </p:par>
                              <p:par>
                                <p:cTn id="82" presetID="22" presetClass="entr" presetSubtype="4" fill="hold" grpId="0" nodeType="withEffect">
                                  <p:stCondLst>
                                    <p:cond delay="600"/>
                                  </p:stCondLst>
                                  <p:childTnLst>
                                    <p:set>
                                      <p:cBhvr>
                                        <p:cTn id="83" dur="1" fill="hold">
                                          <p:stCondLst>
                                            <p:cond delay="0"/>
                                          </p:stCondLst>
                                        </p:cTn>
                                        <p:tgtEl>
                                          <p:spTgt spid="17"/>
                                        </p:tgtEl>
                                        <p:attrNameLst>
                                          <p:attrName>style.visibility</p:attrName>
                                        </p:attrNameLst>
                                      </p:cBhvr>
                                      <p:to>
                                        <p:strVal val="visible"/>
                                      </p:to>
                                    </p:set>
                                    <p:animEffect transition="in" filter="wipe(down)">
                                      <p:cBhvr>
                                        <p:cTn id="84" dur="500"/>
                                        <p:tgtEl>
                                          <p:spTgt spid="17"/>
                                        </p:tgtEl>
                                      </p:cBhvr>
                                    </p:animEffect>
                                  </p:childTnLst>
                                </p:cTn>
                              </p:par>
                            </p:childTnLst>
                          </p:cTn>
                        </p:par>
                        <p:par>
                          <p:cTn id="85" fill="hold">
                            <p:stCondLst>
                              <p:cond delay="3500"/>
                            </p:stCondLst>
                            <p:childTnLst>
                              <p:par>
                                <p:cTn id="86" presetID="22" presetClass="entr" presetSubtype="4" fill="hold" grpId="0" nodeType="after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wipe(down)">
                                      <p:cBhvr>
                                        <p:cTn id="88" dur="500"/>
                                        <p:tgtEl>
                                          <p:spTgt spid="18"/>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wipe(down)">
                                      <p:cBhvr>
                                        <p:cTn id="91" dur="500"/>
                                        <p:tgtEl>
                                          <p:spTgt spid="19"/>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wipe(down)">
                                      <p:cBhvr>
                                        <p:cTn id="94" dur="500"/>
                                        <p:tgtEl>
                                          <p:spTgt spid="20"/>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wipe(down)">
                                      <p:cBhvr>
                                        <p:cTn id="97" dur="500"/>
                                        <p:tgtEl>
                                          <p:spTgt spid="21"/>
                                        </p:tgtEl>
                                      </p:cBhvr>
                                    </p:animEffect>
                                  </p:childTnLst>
                                </p:cTn>
                              </p:par>
                            </p:childTnLst>
                          </p:cTn>
                        </p:par>
                        <p:par>
                          <p:cTn id="98" fill="hold">
                            <p:stCondLst>
                              <p:cond delay="4000"/>
                            </p:stCondLst>
                            <p:childTnLst>
                              <p:par>
                                <p:cTn id="99" presetID="45" presetClass="entr" presetSubtype="0" fill="hold" grpId="0" nodeType="afterEffect">
                                  <p:stCondLst>
                                    <p:cond delay="0"/>
                                  </p:stCondLst>
                                  <p:childTnLst>
                                    <p:set>
                                      <p:cBhvr>
                                        <p:cTn id="100" dur="1" fill="hold">
                                          <p:stCondLst>
                                            <p:cond delay="0"/>
                                          </p:stCondLst>
                                        </p:cTn>
                                        <p:tgtEl>
                                          <p:spTgt spid="41"/>
                                        </p:tgtEl>
                                        <p:attrNameLst>
                                          <p:attrName>style.visibility</p:attrName>
                                        </p:attrNameLst>
                                      </p:cBhvr>
                                      <p:to>
                                        <p:strVal val="visible"/>
                                      </p:to>
                                    </p:set>
                                    <p:animEffect transition="in" filter="fade">
                                      <p:cBhvr>
                                        <p:cTn id="101" dur="500"/>
                                        <p:tgtEl>
                                          <p:spTgt spid="41"/>
                                        </p:tgtEl>
                                      </p:cBhvr>
                                    </p:animEffect>
                                    <p:anim calcmode="lin" valueType="num">
                                      <p:cBhvr>
                                        <p:cTn id="102" dur="500" fill="hold"/>
                                        <p:tgtEl>
                                          <p:spTgt spid="41"/>
                                        </p:tgtEl>
                                        <p:attrNameLst>
                                          <p:attrName>ppt_w</p:attrName>
                                        </p:attrNameLst>
                                      </p:cBhvr>
                                      <p:tavLst>
                                        <p:tav tm="0" fmla="#ppt_w*sin(2.5*pi*$)">
                                          <p:val>
                                            <p:fltVal val="0"/>
                                          </p:val>
                                        </p:tav>
                                        <p:tav tm="100000">
                                          <p:val>
                                            <p:fltVal val="1"/>
                                          </p:val>
                                        </p:tav>
                                      </p:tavLst>
                                    </p:anim>
                                    <p:anim calcmode="lin" valueType="num">
                                      <p:cBhvr>
                                        <p:cTn id="103" dur="500" fill="hold"/>
                                        <p:tgtEl>
                                          <p:spTgt spid="41"/>
                                        </p:tgtEl>
                                        <p:attrNameLst>
                                          <p:attrName>ppt_h</p:attrName>
                                        </p:attrNameLst>
                                      </p:cBhvr>
                                      <p:tavLst>
                                        <p:tav tm="0">
                                          <p:val>
                                            <p:strVal val="#ppt_h"/>
                                          </p:val>
                                        </p:tav>
                                        <p:tav tm="100000">
                                          <p:val>
                                            <p:strVal val="#ppt_h"/>
                                          </p:val>
                                        </p:tav>
                                      </p:tavLst>
                                    </p:anim>
                                  </p:childTnLst>
                                </p:cTn>
                              </p:par>
                              <p:par>
                                <p:cTn id="104" presetID="45" presetClass="entr" presetSubtype="0" fill="hold" grpId="0" nodeType="with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fade">
                                      <p:cBhvr>
                                        <p:cTn id="106" dur="500"/>
                                        <p:tgtEl>
                                          <p:spTgt spid="43"/>
                                        </p:tgtEl>
                                      </p:cBhvr>
                                    </p:animEffect>
                                    <p:anim calcmode="lin" valueType="num">
                                      <p:cBhvr>
                                        <p:cTn id="107" dur="500" fill="hold"/>
                                        <p:tgtEl>
                                          <p:spTgt spid="43"/>
                                        </p:tgtEl>
                                        <p:attrNameLst>
                                          <p:attrName>ppt_w</p:attrName>
                                        </p:attrNameLst>
                                      </p:cBhvr>
                                      <p:tavLst>
                                        <p:tav tm="0" fmla="#ppt_w*sin(2.5*pi*$)">
                                          <p:val>
                                            <p:fltVal val="0"/>
                                          </p:val>
                                        </p:tav>
                                        <p:tav tm="100000">
                                          <p:val>
                                            <p:fltVal val="1"/>
                                          </p:val>
                                        </p:tav>
                                      </p:tavLst>
                                    </p:anim>
                                    <p:anim calcmode="lin" valueType="num">
                                      <p:cBhvr>
                                        <p:cTn id="108" dur="500" fill="hold"/>
                                        <p:tgtEl>
                                          <p:spTgt spid="43"/>
                                        </p:tgtEl>
                                        <p:attrNameLst>
                                          <p:attrName>ppt_h</p:attrName>
                                        </p:attrNameLst>
                                      </p:cBhvr>
                                      <p:tavLst>
                                        <p:tav tm="0">
                                          <p:val>
                                            <p:strVal val="#ppt_h"/>
                                          </p:val>
                                        </p:tav>
                                        <p:tav tm="100000">
                                          <p:val>
                                            <p:strVal val="#ppt_h"/>
                                          </p:val>
                                        </p:tav>
                                      </p:tavLst>
                                    </p:anim>
                                  </p:childTnLst>
                                </p:cTn>
                              </p:par>
                            </p:childTnLst>
                          </p:cTn>
                        </p:par>
                        <p:par>
                          <p:cTn id="109" fill="hold">
                            <p:stCondLst>
                              <p:cond delay="4500"/>
                            </p:stCondLst>
                            <p:childTnLst>
                              <p:par>
                                <p:cTn id="110" presetID="47" presetClass="entr" presetSubtype="0" fill="hold" grpId="0" nodeType="after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fade">
                                      <p:cBhvr>
                                        <p:cTn id="112" dur="1000"/>
                                        <p:tgtEl>
                                          <p:spTgt spid="51"/>
                                        </p:tgtEl>
                                      </p:cBhvr>
                                    </p:animEffect>
                                    <p:anim calcmode="lin" valueType="num">
                                      <p:cBhvr>
                                        <p:cTn id="113" dur="1000" fill="hold"/>
                                        <p:tgtEl>
                                          <p:spTgt spid="51"/>
                                        </p:tgtEl>
                                        <p:attrNameLst>
                                          <p:attrName>ppt_x</p:attrName>
                                        </p:attrNameLst>
                                      </p:cBhvr>
                                      <p:tavLst>
                                        <p:tav tm="0">
                                          <p:val>
                                            <p:strVal val="#ppt_x"/>
                                          </p:val>
                                        </p:tav>
                                        <p:tav tm="100000">
                                          <p:val>
                                            <p:strVal val="#ppt_x"/>
                                          </p:val>
                                        </p:tav>
                                      </p:tavLst>
                                    </p:anim>
                                    <p:anim calcmode="lin" valueType="num">
                                      <p:cBhvr>
                                        <p:cTn id="114" dur="1000" fill="hold"/>
                                        <p:tgtEl>
                                          <p:spTgt spid="51"/>
                                        </p:tgtEl>
                                        <p:attrNameLst>
                                          <p:attrName>ppt_y</p:attrName>
                                        </p:attrNameLst>
                                      </p:cBhvr>
                                      <p:tavLst>
                                        <p:tav tm="0">
                                          <p:val>
                                            <p:strVal val="#ppt_y-.1"/>
                                          </p:val>
                                        </p:tav>
                                        <p:tav tm="100000">
                                          <p:val>
                                            <p:strVal val="#ppt_y"/>
                                          </p:val>
                                        </p:tav>
                                      </p:tavLst>
                                    </p:anim>
                                  </p:childTnLst>
                                </p:cTn>
                              </p:par>
                              <p:par>
                                <p:cTn id="115" presetID="47" presetClass="entr" presetSubtype="0"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fade">
                                      <p:cBhvr>
                                        <p:cTn id="117" dur="1000"/>
                                        <p:tgtEl>
                                          <p:spTgt spid="50"/>
                                        </p:tgtEl>
                                      </p:cBhvr>
                                    </p:animEffect>
                                    <p:anim calcmode="lin" valueType="num">
                                      <p:cBhvr>
                                        <p:cTn id="118" dur="1000" fill="hold"/>
                                        <p:tgtEl>
                                          <p:spTgt spid="50"/>
                                        </p:tgtEl>
                                        <p:attrNameLst>
                                          <p:attrName>ppt_x</p:attrName>
                                        </p:attrNameLst>
                                      </p:cBhvr>
                                      <p:tavLst>
                                        <p:tav tm="0">
                                          <p:val>
                                            <p:strVal val="#ppt_x"/>
                                          </p:val>
                                        </p:tav>
                                        <p:tav tm="100000">
                                          <p:val>
                                            <p:strVal val="#ppt_x"/>
                                          </p:val>
                                        </p:tav>
                                      </p:tavLst>
                                    </p:anim>
                                    <p:anim calcmode="lin" valueType="num">
                                      <p:cBhvr>
                                        <p:cTn id="119" dur="1000" fill="hold"/>
                                        <p:tgtEl>
                                          <p:spTgt spid="50"/>
                                        </p:tgtEl>
                                        <p:attrNameLst>
                                          <p:attrName>ppt_y</p:attrName>
                                        </p:attrNameLst>
                                      </p:cBhvr>
                                      <p:tavLst>
                                        <p:tav tm="0">
                                          <p:val>
                                            <p:strVal val="#ppt_y-.1"/>
                                          </p:val>
                                        </p:tav>
                                        <p:tav tm="100000">
                                          <p:val>
                                            <p:strVal val="#ppt_y"/>
                                          </p:val>
                                        </p:tav>
                                      </p:tavLst>
                                    </p:anim>
                                  </p:childTnLst>
                                </p:cTn>
                              </p:par>
                              <p:par>
                                <p:cTn id="120" presetID="22" presetClass="entr" presetSubtype="4" fill="hold" grpId="0" nodeType="with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wipe(down)">
                                      <p:cBhvr>
                                        <p:cTn id="122" dur="500"/>
                                        <p:tgtEl>
                                          <p:spTgt spid="22"/>
                                        </p:tgtEl>
                                      </p:cBhvr>
                                    </p:animEffect>
                                  </p:childTnLst>
                                </p:cTn>
                              </p:par>
                              <p:par>
                                <p:cTn id="123" presetID="22" presetClass="entr" presetSubtype="4" fill="hold" grpId="0" nodeType="withEffect">
                                  <p:stCondLst>
                                    <p:cond delay="200"/>
                                  </p:stCondLst>
                                  <p:childTnLst>
                                    <p:set>
                                      <p:cBhvr>
                                        <p:cTn id="124" dur="1" fill="hold">
                                          <p:stCondLst>
                                            <p:cond delay="0"/>
                                          </p:stCondLst>
                                        </p:cTn>
                                        <p:tgtEl>
                                          <p:spTgt spid="23"/>
                                        </p:tgtEl>
                                        <p:attrNameLst>
                                          <p:attrName>style.visibility</p:attrName>
                                        </p:attrNameLst>
                                      </p:cBhvr>
                                      <p:to>
                                        <p:strVal val="visible"/>
                                      </p:to>
                                    </p:set>
                                    <p:animEffect transition="in" filter="wipe(down)">
                                      <p:cBhvr>
                                        <p:cTn id="125" dur="500"/>
                                        <p:tgtEl>
                                          <p:spTgt spid="23"/>
                                        </p:tgtEl>
                                      </p:cBhvr>
                                    </p:animEffect>
                                  </p:childTnLst>
                                </p:cTn>
                              </p:par>
                              <p:par>
                                <p:cTn id="126" presetID="22" presetClass="entr" presetSubtype="4" fill="hold" grpId="0" nodeType="withEffect">
                                  <p:stCondLst>
                                    <p:cond delay="400"/>
                                  </p:stCondLst>
                                  <p:childTnLst>
                                    <p:set>
                                      <p:cBhvr>
                                        <p:cTn id="127" dur="1" fill="hold">
                                          <p:stCondLst>
                                            <p:cond delay="0"/>
                                          </p:stCondLst>
                                        </p:cTn>
                                        <p:tgtEl>
                                          <p:spTgt spid="24"/>
                                        </p:tgtEl>
                                        <p:attrNameLst>
                                          <p:attrName>style.visibility</p:attrName>
                                        </p:attrNameLst>
                                      </p:cBhvr>
                                      <p:to>
                                        <p:strVal val="visible"/>
                                      </p:to>
                                    </p:set>
                                    <p:animEffect transition="in" filter="wipe(down)">
                                      <p:cBhvr>
                                        <p:cTn id="128" dur="500"/>
                                        <p:tgtEl>
                                          <p:spTgt spid="24"/>
                                        </p:tgtEl>
                                      </p:cBhvr>
                                    </p:animEffect>
                                  </p:childTnLst>
                                </p:cTn>
                              </p:par>
                              <p:par>
                                <p:cTn id="129" presetID="22" presetClass="entr" presetSubtype="4" fill="hold" grpId="0" nodeType="withEffect">
                                  <p:stCondLst>
                                    <p:cond delay="600"/>
                                  </p:stCondLst>
                                  <p:childTnLst>
                                    <p:set>
                                      <p:cBhvr>
                                        <p:cTn id="130" dur="1" fill="hold">
                                          <p:stCondLst>
                                            <p:cond delay="0"/>
                                          </p:stCondLst>
                                        </p:cTn>
                                        <p:tgtEl>
                                          <p:spTgt spid="25"/>
                                        </p:tgtEl>
                                        <p:attrNameLst>
                                          <p:attrName>style.visibility</p:attrName>
                                        </p:attrNameLst>
                                      </p:cBhvr>
                                      <p:to>
                                        <p:strVal val="visible"/>
                                      </p:to>
                                    </p:set>
                                    <p:animEffect transition="in" filter="wipe(down)">
                                      <p:cBhvr>
                                        <p:cTn id="131" dur="500"/>
                                        <p:tgtEl>
                                          <p:spTgt spid="25"/>
                                        </p:tgtEl>
                                      </p:cBhvr>
                                    </p:animEffect>
                                  </p:childTnLst>
                                </p:cTn>
                              </p:par>
                            </p:childTnLst>
                          </p:cTn>
                        </p:par>
                        <p:par>
                          <p:cTn id="132" fill="hold">
                            <p:stCondLst>
                              <p:cond delay="5500"/>
                            </p:stCondLst>
                            <p:childTnLst>
                              <p:par>
                                <p:cTn id="133" presetID="22" presetClass="entr" presetSubtype="4" fill="hold" grpId="0" nodeType="afterEffect">
                                  <p:stCondLst>
                                    <p:cond delay="0"/>
                                  </p:stCondLst>
                                  <p:childTnLst>
                                    <p:set>
                                      <p:cBhvr>
                                        <p:cTn id="134" dur="1" fill="hold">
                                          <p:stCondLst>
                                            <p:cond delay="0"/>
                                          </p:stCondLst>
                                        </p:cTn>
                                        <p:tgtEl>
                                          <p:spTgt spid="29"/>
                                        </p:tgtEl>
                                        <p:attrNameLst>
                                          <p:attrName>style.visibility</p:attrName>
                                        </p:attrNameLst>
                                      </p:cBhvr>
                                      <p:to>
                                        <p:strVal val="visible"/>
                                      </p:to>
                                    </p:set>
                                    <p:animEffect transition="in" filter="wipe(down)">
                                      <p:cBhvr>
                                        <p:cTn id="135" dur="500"/>
                                        <p:tgtEl>
                                          <p:spTgt spid="29"/>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28"/>
                                        </p:tgtEl>
                                        <p:attrNameLst>
                                          <p:attrName>style.visibility</p:attrName>
                                        </p:attrNameLst>
                                      </p:cBhvr>
                                      <p:to>
                                        <p:strVal val="visible"/>
                                      </p:to>
                                    </p:set>
                                    <p:animEffect transition="in" filter="wipe(down)">
                                      <p:cBhvr>
                                        <p:cTn id="138" dur="500"/>
                                        <p:tgtEl>
                                          <p:spTgt spid="28"/>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27"/>
                                        </p:tgtEl>
                                        <p:attrNameLst>
                                          <p:attrName>style.visibility</p:attrName>
                                        </p:attrNameLst>
                                      </p:cBhvr>
                                      <p:to>
                                        <p:strVal val="visible"/>
                                      </p:to>
                                    </p:set>
                                    <p:animEffect transition="in" filter="wipe(down)">
                                      <p:cBhvr>
                                        <p:cTn id="141" dur="500"/>
                                        <p:tgtEl>
                                          <p:spTgt spid="27"/>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26"/>
                                        </p:tgtEl>
                                        <p:attrNameLst>
                                          <p:attrName>style.visibility</p:attrName>
                                        </p:attrNameLst>
                                      </p:cBhvr>
                                      <p:to>
                                        <p:strVal val="visible"/>
                                      </p:to>
                                    </p:set>
                                    <p:animEffect transition="in" filter="wipe(down)">
                                      <p:cBhvr>
                                        <p:cTn id="144" dur="500"/>
                                        <p:tgtEl>
                                          <p:spTgt spid="26"/>
                                        </p:tgtEl>
                                      </p:cBhvr>
                                    </p:animEffect>
                                  </p:childTnLst>
                                </p:cTn>
                              </p:par>
                            </p:childTnLst>
                          </p:cTn>
                        </p:par>
                        <p:par>
                          <p:cTn id="145" fill="hold">
                            <p:stCondLst>
                              <p:cond delay="6000"/>
                            </p:stCondLst>
                            <p:childTnLst>
                              <p:par>
                                <p:cTn id="146" presetID="45" presetClass="entr" presetSubtype="0" fill="hold" grpId="0" nodeType="afterEffect">
                                  <p:stCondLst>
                                    <p:cond delay="0"/>
                                  </p:stCondLst>
                                  <p:childTnLst>
                                    <p:set>
                                      <p:cBhvr>
                                        <p:cTn id="147" dur="1" fill="hold">
                                          <p:stCondLst>
                                            <p:cond delay="0"/>
                                          </p:stCondLst>
                                        </p:cTn>
                                        <p:tgtEl>
                                          <p:spTgt spid="42"/>
                                        </p:tgtEl>
                                        <p:attrNameLst>
                                          <p:attrName>style.visibility</p:attrName>
                                        </p:attrNameLst>
                                      </p:cBhvr>
                                      <p:to>
                                        <p:strVal val="visible"/>
                                      </p:to>
                                    </p:set>
                                    <p:animEffect transition="in" filter="fade">
                                      <p:cBhvr>
                                        <p:cTn id="148" dur="500"/>
                                        <p:tgtEl>
                                          <p:spTgt spid="42"/>
                                        </p:tgtEl>
                                      </p:cBhvr>
                                    </p:animEffect>
                                    <p:anim calcmode="lin" valueType="num">
                                      <p:cBhvr>
                                        <p:cTn id="149" dur="500" fill="hold"/>
                                        <p:tgtEl>
                                          <p:spTgt spid="42"/>
                                        </p:tgtEl>
                                        <p:attrNameLst>
                                          <p:attrName>ppt_w</p:attrName>
                                        </p:attrNameLst>
                                      </p:cBhvr>
                                      <p:tavLst>
                                        <p:tav tm="0" fmla="#ppt_w*sin(2.5*pi*$)">
                                          <p:val>
                                            <p:fltVal val="0"/>
                                          </p:val>
                                        </p:tav>
                                        <p:tav tm="100000">
                                          <p:val>
                                            <p:fltVal val="1"/>
                                          </p:val>
                                        </p:tav>
                                      </p:tavLst>
                                    </p:anim>
                                    <p:anim calcmode="lin" valueType="num">
                                      <p:cBhvr>
                                        <p:cTn id="150" dur="500" fill="hold"/>
                                        <p:tgtEl>
                                          <p:spTgt spid="42"/>
                                        </p:tgtEl>
                                        <p:attrNameLst>
                                          <p:attrName>ppt_h</p:attrName>
                                        </p:attrNameLst>
                                      </p:cBhvr>
                                      <p:tavLst>
                                        <p:tav tm="0">
                                          <p:val>
                                            <p:strVal val="#ppt_h"/>
                                          </p:val>
                                        </p:tav>
                                        <p:tav tm="100000">
                                          <p:val>
                                            <p:strVal val="#ppt_h"/>
                                          </p:val>
                                        </p:tav>
                                      </p:tavLst>
                                    </p:anim>
                                  </p:childTnLst>
                                </p:cTn>
                              </p:par>
                              <p:par>
                                <p:cTn id="151" presetID="45" presetClass="entr" presetSubtype="0"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fade">
                                      <p:cBhvr>
                                        <p:cTn id="153" dur="500"/>
                                        <p:tgtEl>
                                          <p:spTgt spid="45"/>
                                        </p:tgtEl>
                                      </p:cBhvr>
                                    </p:animEffect>
                                    <p:anim calcmode="lin" valueType="num">
                                      <p:cBhvr>
                                        <p:cTn id="154" dur="500" fill="hold"/>
                                        <p:tgtEl>
                                          <p:spTgt spid="45"/>
                                        </p:tgtEl>
                                        <p:attrNameLst>
                                          <p:attrName>ppt_w</p:attrName>
                                        </p:attrNameLst>
                                      </p:cBhvr>
                                      <p:tavLst>
                                        <p:tav tm="0" fmla="#ppt_w*sin(2.5*pi*$)">
                                          <p:val>
                                            <p:fltVal val="0"/>
                                          </p:val>
                                        </p:tav>
                                        <p:tav tm="100000">
                                          <p:val>
                                            <p:fltVal val="1"/>
                                          </p:val>
                                        </p:tav>
                                      </p:tavLst>
                                    </p:anim>
                                    <p:anim calcmode="lin" valueType="num">
                                      <p:cBhvr>
                                        <p:cTn id="155" dur="500" fill="hold"/>
                                        <p:tgtEl>
                                          <p:spTgt spid="45"/>
                                        </p:tgtEl>
                                        <p:attrNameLst>
                                          <p:attrName>ppt_h</p:attrName>
                                        </p:attrNameLst>
                                      </p:cBhvr>
                                      <p:tavLst>
                                        <p:tav tm="0">
                                          <p:val>
                                            <p:strVal val="#ppt_h"/>
                                          </p:val>
                                        </p:tav>
                                        <p:tav tm="100000">
                                          <p:val>
                                            <p:strVal val="#ppt_h"/>
                                          </p:val>
                                        </p:tav>
                                      </p:tavLst>
                                    </p:anim>
                                  </p:childTnLst>
                                </p:cTn>
                              </p:par>
                            </p:childTnLst>
                          </p:cTn>
                        </p:par>
                        <p:par>
                          <p:cTn id="156" fill="hold">
                            <p:stCondLst>
                              <p:cond delay="6500"/>
                            </p:stCondLst>
                            <p:childTnLst>
                              <p:par>
                                <p:cTn id="157" presetID="47" presetClass="entr" presetSubtype="0" fill="hold" grpId="0" nodeType="afterEffect">
                                  <p:stCondLst>
                                    <p:cond delay="0"/>
                                  </p:stCondLst>
                                  <p:childTnLst>
                                    <p:set>
                                      <p:cBhvr>
                                        <p:cTn id="158" dur="1" fill="hold">
                                          <p:stCondLst>
                                            <p:cond delay="0"/>
                                          </p:stCondLst>
                                        </p:cTn>
                                        <p:tgtEl>
                                          <p:spTgt spid="53"/>
                                        </p:tgtEl>
                                        <p:attrNameLst>
                                          <p:attrName>style.visibility</p:attrName>
                                        </p:attrNameLst>
                                      </p:cBhvr>
                                      <p:to>
                                        <p:strVal val="visible"/>
                                      </p:to>
                                    </p:set>
                                    <p:animEffect transition="in" filter="fade">
                                      <p:cBhvr>
                                        <p:cTn id="159" dur="1000"/>
                                        <p:tgtEl>
                                          <p:spTgt spid="53"/>
                                        </p:tgtEl>
                                      </p:cBhvr>
                                    </p:animEffect>
                                    <p:anim calcmode="lin" valueType="num">
                                      <p:cBhvr>
                                        <p:cTn id="160" dur="1000" fill="hold"/>
                                        <p:tgtEl>
                                          <p:spTgt spid="53"/>
                                        </p:tgtEl>
                                        <p:attrNameLst>
                                          <p:attrName>ppt_x</p:attrName>
                                        </p:attrNameLst>
                                      </p:cBhvr>
                                      <p:tavLst>
                                        <p:tav tm="0">
                                          <p:val>
                                            <p:strVal val="#ppt_x"/>
                                          </p:val>
                                        </p:tav>
                                        <p:tav tm="100000">
                                          <p:val>
                                            <p:strVal val="#ppt_x"/>
                                          </p:val>
                                        </p:tav>
                                      </p:tavLst>
                                    </p:anim>
                                    <p:anim calcmode="lin" valueType="num">
                                      <p:cBhvr>
                                        <p:cTn id="161" dur="1000" fill="hold"/>
                                        <p:tgtEl>
                                          <p:spTgt spid="53"/>
                                        </p:tgtEl>
                                        <p:attrNameLst>
                                          <p:attrName>ppt_y</p:attrName>
                                        </p:attrNameLst>
                                      </p:cBhvr>
                                      <p:tavLst>
                                        <p:tav tm="0">
                                          <p:val>
                                            <p:strVal val="#ppt_y-.1"/>
                                          </p:val>
                                        </p:tav>
                                        <p:tav tm="100000">
                                          <p:val>
                                            <p:strVal val="#ppt_y"/>
                                          </p:val>
                                        </p:tav>
                                      </p:tavLst>
                                    </p:anim>
                                  </p:childTnLst>
                                </p:cTn>
                              </p:par>
                              <p:par>
                                <p:cTn id="162" presetID="47" presetClass="entr" presetSubtype="0" fill="hold" grpId="0" nodeType="withEffect">
                                  <p:stCondLst>
                                    <p:cond delay="0"/>
                                  </p:stCondLst>
                                  <p:childTnLst>
                                    <p:set>
                                      <p:cBhvr>
                                        <p:cTn id="163" dur="1" fill="hold">
                                          <p:stCondLst>
                                            <p:cond delay="0"/>
                                          </p:stCondLst>
                                        </p:cTn>
                                        <p:tgtEl>
                                          <p:spTgt spid="52"/>
                                        </p:tgtEl>
                                        <p:attrNameLst>
                                          <p:attrName>style.visibility</p:attrName>
                                        </p:attrNameLst>
                                      </p:cBhvr>
                                      <p:to>
                                        <p:strVal val="visible"/>
                                      </p:to>
                                    </p:set>
                                    <p:animEffect transition="in" filter="fade">
                                      <p:cBhvr>
                                        <p:cTn id="164" dur="1000"/>
                                        <p:tgtEl>
                                          <p:spTgt spid="52"/>
                                        </p:tgtEl>
                                      </p:cBhvr>
                                    </p:animEffect>
                                    <p:anim calcmode="lin" valueType="num">
                                      <p:cBhvr>
                                        <p:cTn id="165" dur="1000" fill="hold"/>
                                        <p:tgtEl>
                                          <p:spTgt spid="52"/>
                                        </p:tgtEl>
                                        <p:attrNameLst>
                                          <p:attrName>ppt_x</p:attrName>
                                        </p:attrNameLst>
                                      </p:cBhvr>
                                      <p:tavLst>
                                        <p:tav tm="0">
                                          <p:val>
                                            <p:strVal val="#ppt_x"/>
                                          </p:val>
                                        </p:tav>
                                        <p:tav tm="100000">
                                          <p:val>
                                            <p:strVal val="#ppt_x"/>
                                          </p:val>
                                        </p:tav>
                                      </p:tavLst>
                                    </p:anim>
                                    <p:anim calcmode="lin" valueType="num">
                                      <p:cBhvr>
                                        <p:cTn id="166" dur="1000" fill="hold"/>
                                        <p:tgtEl>
                                          <p:spTgt spid="52"/>
                                        </p:tgtEl>
                                        <p:attrNameLst>
                                          <p:attrName>ppt_y</p:attrName>
                                        </p:attrNameLst>
                                      </p:cBhvr>
                                      <p:tavLst>
                                        <p:tav tm="0">
                                          <p:val>
                                            <p:strVal val="#ppt_y-.1"/>
                                          </p:val>
                                        </p:tav>
                                        <p:tav tm="100000">
                                          <p:val>
                                            <p:strVal val="#ppt_y"/>
                                          </p:val>
                                        </p:tav>
                                      </p:tavLst>
                                    </p:anim>
                                  </p:childTnLst>
                                </p:cTn>
                              </p:par>
                              <p:par>
                                <p:cTn id="167" presetID="22" presetClass="entr" presetSubtype="4" fill="hold" grpId="0" nodeType="withEffect">
                                  <p:stCondLst>
                                    <p:cond delay="0"/>
                                  </p:stCondLst>
                                  <p:childTnLst>
                                    <p:set>
                                      <p:cBhvr>
                                        <p:cTn id="168" dur="1" fill="hold">
                                          <p:stCondLst>
                                            <p:cond delay="0"/>
                                          </p:stCondLst>
                                        </p:cTn>
                                        <p:tgtEl>
                                          <p:spTgt spid="30"/>
                                        </p:tgtEl>
                                        <p:attrNameLst>
                                          <p:attrName>style.visibility</p:attrName>
                                        </p:attrNameLst>
                                      </p:cBhvr>
                                      <p:to>
                                        <p:strVal val="visible"/>
                                      </p:to>
                                    </p:set>
                                    <p:animEffect transition="in" filter="wipe(down)">
                                      <p:cBhvr>
                                        <p:cTn id="169" dur="500"/>
                                        <p:tgtEl>
                                          <p:spTgt spid="30"/>
                                        </p:tgtEl>
                                      </p:cBhvr>
                                    </p:animEffect>
                                  </p:childTnLst>
                                </p:cTn>
                              </p:par>
                              <p:par>
                                <p:cTn id="170" presetID="22" presetClass="entr" presetSubtype="4" fill="hold" grpId="0" nodeType="withEffect">
                                  <p:stCondLst>
                                    <p:cond delay="200"/>
                                  </p:stCondLst>
                                  <p:childTnLst>
                                    <p:set>
                                      <p:cBhvr>
                                        <p:cTn id="171" dur="1" fill="hold">
                                          <p:stCondLst>
                                            <p:cond delay="0"/>
                                          </p:stCondLst>
                                        </p:cTn>
                                        <p:tgtEl>
                                          <p:spTgt spid="31"/>
                                        </p:tgtEl>
                                        <p:attrNameLst>
                                          <p:attrName>style.visibility</p:attrName>
                                        </p:attrNameLst>
                                      </p:cBhvr>
                                      <p:to>
                                        <p:strVal val="visible"/>
                                      </p:to>
                                    </p:set>
                                    <p:animEffect transition="in" filter="wipe(down)">
                                      <p:cBhvr>
                                        <p:cTn id="172" dur="500"/>
                                        <p:tgtEl>
                                          <p:spTgt spid="31"/>
                                        </p:tgtEl>
                                      </p:cBhvr>
                                    </p:animEffect>
                                  </p:childTnLst>
                                </p:cTn>
                              </p:par>
                              <p:par>
                                <p:cTn id="173" presetID="22" presetClass="entr" presetSubtype="4" fill="hold" grpId="0" nodeType="withEffect">
                                  <p:stCondLst>
                                    <p:cond delay="400"/>
                                  </p:stCondLst>
                                  <p:childTnLst>
                                    <p:set>
                                      <p:cBhvr>
                                        <p:cTn id="174" dur="1" fill="hold">
                                          <p:stCondLst>
                                            <p:cond delay="0"/>
                                          </p:stCondLst>
                                        </p:cTn>
                                        <p:tgtEl>
                                          <p:spTgt spid="32"/>
                                        </p:tgtEl>
                                        <p:attrNameLst>
                                          <p:attrName>style.visibility</p:attrName>
                                        </p:attrNameLst>
                                      </p:cBhvr>
                                      <p:to>
                                        <p:strVal val="visible"/>
                                      </p:to>
                                    </p:set>
                                    <p:animEffect transition="in" filter="wipe(down)">
                                      <p:cBhvr>
                                        <p:cTn id="175" dur="500"/>
                                        <p:tgtEl>
                                          <p:spTgt spid="32"/>
                                        </p:tgtEl>
                                      </p:cBhvr>
                                    </p:animEffect>
                                  </p:childTnLst>
                                </p:cTn>
                              </p:par>
                              <p:par>
                                <p:cTn id="176" presetID="22" presetClass="entr" presetSubtype="4" fill="hold" grpId="0" nodeType="withEffect">
                                  <p:stCondLst>
                                    <p:cond delay="600"/>
                                  </p:stCondLst>
                                  <p:childTnLst>
                                    <p:set>
                                      <p:cBhvr>
                                        <p:cTn id="177" dur="1" fill="hold">
                                          <p:stCondLst>
                                            <p:cond delay="0"/>
                                          </p:stCondLst>
                                        </p:cTn>
                                        <p:tgtEl>
                                          <p:spTgt spid="33"/>
                                        </p:tgtEl>
                                        <p:attrNameLst>
                                          <p:attrName>style.visibility</p:attrName>
                                        </p:attrNameLst>
                                      </p:cBhvr>
                                      <p:to>
                                        <p:strVal val="visible"/>
                                      </p:to>
                                    </p:set>
                                    <p:animEffect transition="in" filter="wipe(down)">
                                      <p:cBhvr>
                                        <p:cTn id="178" dur="500"/>
                                        <p:tgtEl>
                                          <p:spTgt spid="33"/>
                                        </p:tgtEl>
                                      </p:cBhvr>
                                    </p:animEffect>
                                  </p:childTnLst>
                                </p:cTn>
                              </p:par>
                            </p:childTnLst>
                          </p:cTn>
                        </p:par>
                        <p:par>
                          <p:cTn id="179" fill="hold">
                            <p:stCondLst>
                              <p:cond delay="7500"/>
                            </p:stCondLst>
                            <p:childTnLst>
                              <p:par>
                                <p:cTn id="180" presetID="22" presetClass="entr" presetSubtype="4" fill="hold" grpId="0" nodeType="afterEffect">
                                  <p:stCondLst>
                                    <p:cond delay="0"/>
                                  </p:stCondLst>
                                  <p:childTnLst>
                                    <p:set>
                                      <p:cBhvr>
                                        <p:cTn id="181" dur="1" fill="hold">
                                          <p:stCondLst>
                                            <p:cond delay="0"/>
                                          </p:stCondLst>
                                        </p:cTn>
                                        <p:tgtEl>
                                          <p:spTgt spid="37"/>
                                        </p:tgtEl>
                                        <p:attrNameLst>
                                          <p:attrName>style.visibility</p:attrName>
                                        </p:attrNameLst>
                                      </p:cBhvr>
                                      <p:to>
                                        <p:strVal val="visible"/>
                                      </p:to>
                                    </p:set>
                                    <p:animEffect transition="in" filter="wipe(down)">
                                      <p:cBhvr>
                                        <p:cTn id="182" dur="500"/>
                                        <p:tgtEl>
                                          <p:spTgt spid="37"/>
                                        </p:tgtEl>
                                      </p:cBhvr>
                                    </p:animEffect>
                                  </p:childTnLst>
                                </p:cTn>
                              </p:par>
                              <p:par>
                                <p:cTn id="183" presetID="22" presetClass="entr" presetSubtype="4" fill="hold" grpId="0" nodeType="withEffect">
                                  <p:stCondLst>
                                    <p:cond delay="0"/>
                                  </p:stCondLst>
                                  <p:childTnLst>
                                    <p:set>
                                      <p:cBhvr>
                                        <p:cTn id="184" dur="1" fill="hold">
                                          <p:stCondLst>
                                            <p:cond delay="0"/>
                                          </p:stCondLst>
                                        </p:cTn>
                                        <p:tgtEl>
                                          <p:spTgt spid="36"/>
                                        </p:tgtEl>
                                        <p:attrNameLst>
                                          <p:attrName>style.visibility</p:attrName>
                                        </p:attrNameLst>
                                      </p:cBhvr>
                                      <p:to>
                                        <p:strVal val="visible"/>
                                      </p:to>
                                    </p:set>
                                    <p:animEffect transition="in" filter="wipe(down)">
                                      <p:cBhvr>
                                        <p:cTn id="185" dur="500"/>
                                        <p:tgtEl>
                                          <p:spTgt spid="36"/>
                                        </p:tgtEl>
                                      </p:cBhvr>
                                    </p:animEffect>
                                  </p:childTnLst>
                                </p:cTn>
                              </p:par>
                              <p:par>
                                <p:cTn id="186" presetID="22" presetClass="entr" presetSubtype="4" fill="hold" grpId="0" nodeType="withEffect">
                                  <p:stCondLst>
                                    <p:cond delay="0"/>
                                  </p:stCondLst>
                                  <p:childTnLst>
                                    <p:set>
                                      <p:cBhvr>
                                        <p:cTn id="187" dur="1" fill="hold">
                                          <p:stCondLst>
                                            <p:cond delay="0"/>
                                          </p:stCondLst>
                                        </p:cTn>
                                        <p:tgtEl>
                                          <p:spTgt spid="35"/>
                                        </p:tgtEl>
                                        <p:attrNameLst>
                                          <p:attrName>style.visibility</p:attrName>
                                        </p:attrNameLst>
                                      </p:cBhvr>
                                      <p:to>
                                        <p:strVal val="visible"/>
                                      </p:to>
                                    </p:set>
                                    <p:animEffect transition="in" filter="wipe(down)">
                                      <p:cBhvr>
                                        <p:cTn id="188" dur="500"/>
                                        <p:tgtEl>
                                          <p:spTgt spid="35"/>
                                        </p:tgtEl>
                                      </p:cBhvr>
                                    </p:animEffect>
                                  </p:childTnLst>
                                </p:cTn>
                              </p:par>
                              <p:par>
                                <p:cTn id="189" presetID="22" presetClass="entr" presetSubtype="4" fill="hold" grpId="0" nodeType="withEffect">
                                  <p:stCondLst>
                                    <p:cond delay="0"/>
                                  </p:stCondLst>
                                  <p:childTnLst>
                                    <p:set>
                                      <p:cBhvr>
                                        <p:cTn id="190" dur="1" fill="hold">
                                          <p:stCondLst>
                                            <p:cond delay="0"/>
                                          </p:stCondLst>
                                        </p:cTn>
                                        <p:tgtEl>
                                          <p:spTgt spid="34"/>
                                        </p:tgtEl>
                                        <p:attrNameLst>
                                          <p:attrName>style.visibility</p:attrName>
                                        </p:attrNameLst>
                                      </p:cBhvr>
                                      <p:to>
                                        <p:strVal val="visible"/>
                                      </p:to>
                                    </p:set>
                                    <p:animEffect transition="in" filter="wipe(down)">
                                      <p:cBhvr>
                                        <p:cTn id="19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p:bldP spid="47" grpId="0"/>
      <p:bldP spid="48" grpId="0"/>
      <p:bldP spid="49" grpId="0"/>
      <p:bldP spid="50" grpId="0"/>
      <p:bldP spid="51" grpId="0"/>
      <p:bldP spid="52" grpId="0"/>
      <p:bldP spid="5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实验数据及结果</a:t>
            </a:r>
          </a:p>
        </p:txBody>
      </p:sp>
      <p:grpSp>
        <p:nvGrpSpPr>
          <p:cNvPr id="4" name="组合 3"/>
          <p:cNvGrpSpPr/>
          <p:nvPr/>
        </p:nvGrpSpPr>
        <p:grpSpPr>
          <a:xfrm>
            <a:off x="546520" y="1534602"/>
            <a:ext cx="1031792" cy="2785320"/>
            <a:chOff x="1295399" y="2046135"/>
            <a:chExt cx="1376977" cy="3713760"/>
          </a:xfrm>
          <a:solidFill>
            <a:schemeClr val="accent1"/>
          </a:solidFill>
        </p:grpSpPr>
        <p:sp>
          <p:nvSpPr>
            <p:cNvPr id="5" name="AutoShape 32"/>
            <p:cNvSpPr/>
            <p:nvPr/>
          </p:nvSpPr>
          <p:spPr bwMode="auto">
            <a:xfrm rot="16200000">
              <a:off x="127008" y="3214526"/>
              <a:ext cx="3713760" cy="1376977"/>
            </a:xfrm>
            <a:prstGeom prst="rightArrow">
              <a:avLst>
                <a:gd name="adj1" fmla="val 51551"/>
                <a:gd name="adj2" fmla="val 72801"/>
              </a:avLst>
            </a:prstGeom>
            <a:grp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en-US" sz="1015" b="1" dirty="0">
                <a:cs typeface="+mn-ea"/>
                <a:sym typeface="+mn-lt"/>
              </a:endParaRPr>
            </a:p>
          </p:txBody>
        </p:sp>
        <p:sp>
          <p:nvSpPr>
            <p:cNvPr id="8" name="Rectangle 40"/>
            <p:cNvSpPr/>
            <p:nvPr/>
          </p:nvSpPr>
          <p:spPr bwMode="auto">
            <a:xfrm>
              <a:off x="1639288" y="2586871"/>
              <a:ext cx="834341" cy="464220"/>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en-US" sz="1015" b="1" dirty="0">
                  <a:cs typeface="+mn-ea"/>
                  <a:sym typeface="+mn-lt"/>
                </a:rPr>
                <a:t>91%</a:t>
              </a:r>
            </a:p>
          </p:txBody>
        </p:sp>
      </p:grpSp>
      <p:sp>
        <p:nvSpPr>
          <p:cNvPr id="9" name="Rectangle 53"/>
          <p:cNvSpPr/>
          <p:nvPr/>
        </p:nvSpPr>
        <p:spPr bwMode="auto">
          <a:xfrm>
            <a:off x="5998793" y="974930"/>
            <a:ext cx="2261012" cy="34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t"/>
          <a:lstStyle/>
          <a:p>
            <a:pPr algn="l">
              <a:lnSpc>
                <a:spcPct val="140000"/>
              </a:lnSpc>
            </a:pPr>
            <a:r>
              <a:rPr lang="zh-CN" altLang="en-US" sz="1575" dirty="0">
                <a:cs typeface="+mn-ea"/>
                <a:sym typeface="+mn-lt"/>
              </a:rPr>
              <a:t>点击更改内容</a:t>
            </a:r>
            <a:endParaRPr lang="en-US" sz="1575" dirty="0">
              <a:cs typeface="+mn-ea"/>
              <a:sym typeface="+mn-lt"/>
            </a:endParaRPr>
          </a:p>
        </p:txBody>
      </p:sp>
      <p:sp>
        <p:nvSpPr>
          <p:cNvPr id="10" name="Rectangle 54"/>
          <p:cNvSpPr/>
          <p:nvPr/>
        </p:nvSpPr>
        <p:spPr bwMode="auto">
          <a:xfrm>
            <a:off x="5998789" y="1342565"/>
            <a:ext cx="2623661" cy="37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140000"/>
              </a:lnSpc>
            </a:pPr>
            <a:r>
              <a:rPr lang="zh-CN" altLang="en-US" sz="900" dirty="0">
                <a:cs typeface="+mn-ea"/>
                <a:sym typeface="+mn-lt"/>
              </a:rPr>
              <a:t>点击更改内容点击更改内容点击更改内容点击更改内容点击更改内容点击更改内容</a:t>
            </a:r>
          </a:p>
        </p:txBody>
      </p:sp>
      <p:grpSp>
        <p:nvGrpSpPr>
          <p:cNvPr id="11" name="组合 10"/>
          <p:cNvGrpSpPr/>
          <p:nvPr/>
        </p:nvGrpSpPr>
        <p:grpSpPr>
          <a:xfrm>
            <a:off x="1695830" y="2240451"/>
            <a:ext cx="1031792" cy="2081006"/>
            <a:chOff x="2829208" y="2987265"/>
            <a:chExt cx="1376977" cy="2774673"/>
          </a:xfrm>
          <a:solidFill>
            <a:schemeClr val="accent1"/>
          </a:solidFill>
        </p:grpSpPr>
        <p:sp>
          <p:nvSpPr>
            <p:cNvPr id="12" name="AutoShape 32"/>
            <p:cNvSpPr/>
            <p:nvPr/>
          </p:nvSpPr>
          <p:spPr bwMode="auto">
            <a:xfrm rot="16200000">
              <a:off x="2130360" y="3686113"/>
              <a:ext cx="2774673" cy="1376977"/>
            </a:xfrm>
            <a:prstGeom prst="rightArrow">
              <a:avLst>
                <a:gd name="adj1" fmla="val 51551"/>
                <a:gd name="adj2" fmla="val 72801"/>
              </a:avLst>
            </a:prstGeom>
            <a:grp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en-US" sz="1015" b="1" dirty="0">
                <a:cs typeface="+mn-ea"/>
                <a:sym typeface="+mn-lt"/>
              </a:endParaRPr>
            </a:p>
          </p:txBody>
        </p:sp>
        <p:sp>
          <p:nvSpPr>
            <p:cNvPr id="13" name="Rectangle 40"/>
            <p:cNvSpPr/>
            <p:nvPr/>
          </p:nvSpPr>
          <p:spPr bwMode="auto">
            <a:xfrm>
              <a:off x="3173096" y="3628421"/>
              <a:ext cx="834341" cy="346834"/>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en-US" sz="1015" b="1" dirty="0">
                  <a:cs typeface="+mn-ea"/>
                  <a:sym typeface="+mn-lt"/>
                </a:rPr>
                <a:t>51%</a:t>
              </a:r>
            </a:p>
          </p:txBody>
        </p:sp>
      </p:grpSp>
      <p:grpSp>
        <p:nvGrpSpPr>
          <p:cNvPr id="14" name="组合 13"/>
          <p:cNvGrpSpPr/>
          <p:nvPr/>
        </p:nvGrpSpPr>
        <p:grpSpPr>
          <a:xfrm>
            <a:off x="2892464" y="1845344"/>
            <a:ext cx="1031792" cy="2474580"/>
            <a:chOff x="4353606" y="2460458"/>
            <a:chExt cx="1376977" cy="3299438"/>
          </a:xfrm>
          <a:solidFill>
            <a:schemeClr val="accent1"/>
          </a:solidFill>
        </p:grpSpPr>
        <p:sp>
          <p:nvSpPr>
            <p:cNvPr id="15" name="AutoShape 32"/>
            <p:cNvSpPr/>
            <p:nvPr/>
          </p:nvSpPr>
          <p:spPr bwMode="auto">
            <a:xfrm rot="16200000">
              <a:off x="3392376" y="3421688"/>
              <a:ext cx="3299438" cy="1376977"/>
            </a:xfrm>
            <a:prstGeom prst="rightArrow">
              <a:avLst>
                <a:gd name="adj1" fmla="val 51551"/>
                <a:gd name="adj2" fmla="val 72801"/>
              </a:avLst>
            </a:prstGeom>
            <a:grp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en-US" sz="1015" b="1" dirty="0">
                <a:cs typeface="+mn-ea"/>
                <a:sym typeface="+mn-lt"/>
              </a:endParaRPr>
            </a:p>
          </p:txBody>
        </p:sp>
        <p:sp>
          <p:nvSpPr>
            <p:cNvPr id="16" name="Rectangle 48"/>
            <p:cNvSpPr/>
            <p:nvPr/>
          </p:nvSpPr>
          <p:spPr bwMode="auto">
            <a:xfrm>
              <a:off x="4697494" y="3114629"/>
              <a:ext cx="834341" cy="346834"/>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en-US" sz="1015" b="1" dirty="0">
                  <a:cs typeface="+mn-ea"/>
                  <a:sym typeface="+mn-lt"/>
                </a:rPr>
                <a:t>80%</a:t>
              </a:r>
            </a:p>
          </p:txBody>
        </p:sp>
      </p:grpSp>
      <p:grpSp>
        <p:nvGrpSpPr>
          <p:cNvPr id="17" name="组合 16"/>
          <p:cNvGrpSpPr/>
          <p:nvPr/>
        </p:nvGrpSpPr>
        <p:grpSpPr>
          <a:xfrm>
            <a:off x="4006072" y="2721317"/>
            <a:ext cx="1031792" cy="1598606"/>
            <a:chOff x="5912339" y="3628421"/>
            <a:chExt cx="1376977" cy="2131474"/>
          </a:xfrm>
          <a:solidFill>
            <a:schemeClr val="accent1"/>
          </a:solidFill>
        </p:grpSpPr>
        <p:sp>
          <p:nvSpPr>
            <p:cNvPr id="18" name="AutoShape 32"/>
            <p:cNvSpPr/>
            <p:nvPr/>
          </p:nvSpPr>
          <p:spPr bwMode="auto">
            <a:xfrm rot="16200000">
              <a:off x="5535091" y="4005669"/>
              <a:ext cx="2131474" cy="1376977"/>
            </a:xfrm>
            <a:prstGeom prst="rightArrow">
              <a:avLst>
                <a:gd name="adj1" fmla="val 51551"/>
                <a:gd name="adj2" fmla="val 72801"/>
              </a:avLst>
            </a:prstGeom>
            <a:grp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en-US" sz="1015" b="1" dirty="0">
                <a:cs typeface="+mn-ea"/>
                <a:sym typeface="+mn-lt"/>
              </a:endParaRPr>
            </a:p>
          </p:txBody>
        </p:sp>
        <p:sp>
          <p:nvSpPr>
            <p:cNvPr id="19" name="Rectangle 50"/>
            <p:cNvSpPr/>
            <p:nvPr/>
          </p:nvSpPr>
          <p:spPr bwMode="auto">
            <a:xfrm>
              <a:off x="6256227" y="4275370"/>
              <a:ext cx="834341" cy="346834"/>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en-US" sz="1015" b="1" dirty="0">
                  <a:cs typeface="+mn-ea"/>
                  <a:sym typeface="+mn-lt"/>
                </a:rPr>
                <a:t>28%</a:t>
              </a:r>
            </a:p>
          </p:txBody>
        </p:sp>
      </p:grpSp>
      <p:sp>
        <p:nvSpPr>
          <p:cNvPr id="20" name="Rectangle 53"/>
          <p:cNvSpPr/>
          <p:nvPr/>
        </p:nvSpPr>
        <p:spPr bwMode="auto">
          <a:xfrm>
            <a:off x="5998793" y="1864698"/>
            <a:ext cx="2261012" cy="34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t"/>
          <a:lstStyle/>
          <a:p>
            <a:pPr>
              <a:lnSpc>
                <a:spcPct val="140000"/>
              </a:lnSpc>
            </a:pPr>
            <a:r>
              <a:rPr lang="zh-CN" altLang="en-US" sz="1575" dirty="0">
                <a:cs typeface="+mn-ea"/>
                <a:sym typeface="+mn-lt"/>
              </a:rPr>
              <a:t>点击更改内容</a:t>
            </a:r>
            <a:endParaRPr lang="en-US" altLang="zh-CN" sz="1575" dirty="0">
              <a:cs typeface="+mn-ea"/>
              <a:sym typeface="+mn-lt"/>
            </a:endParaRPr>
          </a:p>
        </p:txBody>
      </p:sp>
      <p:sp>
        <p:nvSpPr>
          <p:cNvPr id="21" name="Rectangle 54"/>
          <p:cNvSpPr/>
          <p:nvPr/>
        </p:nvSpPr>
        <p:spPr bwMode="auto">
          <a:xfrm>
            <a:off x="5998789" y="2232331"/>
            <a:ext cx="2623661" cy="37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140000"/>
              </a:lnSpc>
            </a:pPr>
            <a:r>
              <a:rPr lang="zh-CN" altLang="en-US" sz="900" dirty="0">
                <a:cs typeface="+mn-ea"/>
                <a:sym typeface="+mn-lt"/>
              </a:rPr>
              <a:t>点击更改内容点击更改内容点击更改内容点击更改内容点击更改内容点击更改内容</a:t>
            </a:r>
          </a:p>
        </p:txBody>
      </p:sp>
      <p:sp>
        <p:nvSpPr>
          <p:cNvPr id="22" name="Rectangle 53"/>
          <p:cNvSpPr/>
          <p:nvPr/>
        </p:nvSpPr>
        <p:spPr bwMode="auto">
          <a:xfrm>
            <a:off x="5998793" y="2758209"/>
            <a:ext cx="2261012" cy="34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t"/>
          <a:lstStyle/>
          <a:p>
            <a:pPr>
              <a:lnSpc>
                <a:spcPct val="140000"/>
              </a:lnSpc>
            </a:pPr>
            <a:r>
              <a:rPr lang="zh-CN" altLang="en-US" sz="1575" dirty="0">
                <a:cs typeface="+mn-ea"/>
                <a:sym typeface="+mn-lt"/>
              </a:rPr>
              <a:t>点击更改内容</a:t>
            </a:r>
            <a:endParaRPr lang="en-US" altLang="zh-CN" sz="1575" dirty="0">
              <a:cs typeface="+mn-ea"/>
              <a:sym typeface="+mn-lt"/>
            </a:endParaRPr>
          </a:p>
        </p:txBody>
      </p:sp>
      <p:sp>
        <p:nvSpPr>
          <p:cNvPr id="23" name="Rectangle 54"/>
          <p:cNvSpPr/>
          <p:nvPr/>
        </p:nvSpPr>
        <p:spPr bwMode="auto">
          <a:xfrm>
            <a:off x="5998789" y="3125842"/>
            <a:ext cx="2623661" cy="37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140000"/>
              </a:lnSpc>
            </a:pPr>
            <a:r>
              <a:rPr lang="zh-CN" altLang="en-US" sz="900" dirty="0">
                <a:cs typeface="+mn-ea"/>
                <a:sym typeface="+mn-lt"/>
              </a:rPr>
              <a:t>点击更改内容点击更改内容点击更改内容点击更改内容点击更改内容点击更改内容</a:t>
            </a:r>
          </a:p>
        </p:txBody>
      </p:sp>
      <p:sp>
        <p:nvSpPr>
          <p:cNvPr id="24" name="Rectangle 53"/>
          <p:cNvSpPr/>
          <p:nvPr/>
        </p:nvSpPr>
        <p:spPr bwMode="auto">
          <a:xfrm>
            <a:off x="5998793" y="3653571"/>
            <a:ext cx="2261012" cy="34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t"/>
          <a:lstStyle/>
          <a:p>
            <a:pPr>
              <a:lnSpc>
                <a:spcPct val="140000"/>
              </a:lnSpc>
            </a:pPr>
            <a:r>
              <a:rPr lang="zh-CN" altLang="en-US" sz="1575" dirty="0">
                <a:cs typeface="+mn-ea"/>
                <a:sym typeface="+mn-lt"/>
              </a:rPr>
              <a:t>点击更改内容</a:t>
            </a:r>
            <a:endParaRPr lang="en-US" altLang="zh-CN" sz="1575" dirty="0">
              <a:cs typeface="+mn-ea"/>
              <a:sym typeface="+mn-lt"/>
            </a:endParaRPr>
          </a:p>
        </p:txBody>
      </p:sp>
      <p:sp>
        <p:nvSpPr>
          <p:cNvPr id="25" name="Rectangle 54"/>
          <p:cNvSpPr/>
          <p:nvPr/>
        </p:nvSpPr>
        <p:spPr bwMode="auto">
          <a:xfrm>
            <a:off x="5998789" y="4021203"/>
            <a:ext cx="2623661" cy="37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140000"/>
              </a:lnSpc>
            </a:pPr>
            <a:r>
              <a:rPr lang="zh-CN" altLang="en-US" sz="900" dirty="0">
                <a:cs typeface="+mn-ea"/>
                <a:sym typeface="+mn-lt"/>
              </a:rPr>
              <a:t>点击更改内容点击更改内容点击更改内容点击更改内容点击更改内容点击更改内容</a:t>
            </a:r>
          </a:p>
        </p:txBody>
      </p:sp>
      <p:grpSp>
        <p:nvGrpSpPr>
          <p:cNvPr id="26" name="组合 25"/>
          <p:cNvGrpSpPr/>
          <p:nvPr/>
        </p:nvGrpSpPr>
        <p:grpSpPr>
          <a:xfrm>
            <a:off x="5292672" y="3542840"/>
            <a:ext cx="570032" cy="569627"/>
            <a:chOff x="6624848" y="4723786"/>
            <a:chExt cx="760042" cy="759503"/>
          </a:xfrm>
        </p:grpSpPr>
        <p:grpSp>
          <p:nvGrpSpPr>
            <p:cNvPr id="27" name="组合 26"/>
            <p:cNvGrpSpPr/>
            <p:nvPr/>
          </p:nvGrpSpPr>
          <p:grpSpPr>
            <a:xfrm>
              <a:off x="6624848" y="4723786"/>
              <a:ext cx="760042" cy="759503"/>
              <a:chOff x="1463339" y="1072758"/>
              <a:chExt cx="1546058" cy="1546058"/>
            </a:xfrm>
            <a:effectLst>
              <a:outerShdw blurRad="330200" dist="215900" dir="6900000" sx="91000" sy="91000" algn="t" rotWithShape="0">
                <a:prstClr val="black">
                  <a:alpha val="49000"/>
                </a:prstClr>
              </a:outerShdw>
            </a:effectLst>
          </p:grpSpPr>
          <p:sp>
            <p:nvSpPr>
              <p:cNvPr id="31" name="同心圆 3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10235" algn="l" rtl="0" fontAlgn="base">
                  <a:spcBef>
                    <a:spcPct val="0"/>
                  </a:spcBef>
                  <a:spcAft>
                    <a:spcPct val="0"/>
                  </a:spcAft>
                  <a:defRPr kern="1200">
                    <a:solidFill>
                      <a:schemeClr val="lt1"/>
                    </a:solidFill>
                    <a:latin typeface="+mn-lt"/>
                    <a:ea typeface="+mn-ea"/>
                    <a:cs typeface="+mn-cs"/>
                  </a:defRPr>
                </a:lvl2pPr>
                <a:lvl3pPr marL="1219835" algn="l" rtl="0" fontAlgn="base">
                  <a:spcBef>
                    <a:spcPct val="0"/>
                  </a:spcBef>
                  <a:spcAft>
                    <a:spcPct val="0"/>
                  </a:spcAft>
                  <a:defRPr kern="1200">
                    <a:solidFill>
                      <a:schemeClr val="lt1"/>
                    </a:solidFill>
                    <a:latin typeface="+mn-lt"/>
                    <a:ea typeface="+mn-ea"/>
                    <a:cs typeface="+mn-cs"/>
                  </a:defRPr>
                </a:lvl3pPr>
                <a:lvl4pPr marL="1830070" algn="l" rtl="0" fontAlgn="base">
                  <a:spcBef>
                    <a:spcPct val="0"/>
                  </a:spcBef>
                  <a:spcAft>
                    <a:spcPct val="0"/>
                  </a:spcAft>
                  <a:defRPr kern="1200">
                    <a:solidFill>
                      <a:schemeClr val="lt1"/>
                    </a:solidFill>
                    <a:latin typeface="+mn-lt"/>
                    <a:ea typeface="+mn-ea"/>
                    <a:cs typeface="+mn-cs"/>
                  </a:defRPr>
                </a:lvl4pPr>
                <a:lvl5pPr marL="2439670" algn="l" rtl="0" fontAlgn="base">
                  <a:spcBef>
                    <a:spcPct val="0"/>
                  </a:spcBef>
                  <a:spcAft>
                    <a:spcPct val="0"/>
                  </a:spcAft>
                  <a:defRPr kern="1200">
                    <a:solidFill>
                      <a:schemeClr val="lt1"/>
                    </a:solidFill>
                    <a:latin typeface="+mn-lt"/>
                    <a:ea typeface="+mn-ea"/>
                    <a:cs typeface="+mn-cs"/>
                  </a:defRPr>
                </a:lvl5pPr>
                <a:lvl6pPr marL="3049905" algn="l" defTabSz="1219835" rtl="0" eaLnBrk="1" latinLnBrk="0" hangingPunct="1">
                  <a:defRPr kern="1200">
                    <a:solidFill>
                      <a:schemeClr val="lt1"/>
                    </a:solidFill>
                    <a:latin typeface="+mn-lt"/>
                    <a:ea typeface="+mn-ea"/>
                    <a:cs typeface="+mn-cs"/>
                  </a:defRPr>
                </a:lvl6pPr>
                <a:lvl7pPr marL="3659505" algn="l" defTabSz="1219835" rtl="0" eaLnBrk="1" latinLnBrk="0" hangingPunct="1">
                  <a:defRPr kern="1200">
                    <a:solidFill>
                      <a:schemeClr val="lt1"/>
                    </a:solidFill>
                    <a:latin typeface="+mn-lt"/>
                    <a:ea typeface="+mn-ea"/>
                    <a:cs typeface="+mn-cs"/>
                  </a:defRPr>
                </a:lvl7pPr>
                <a:lvl8pPr marL="4269740" algn="l" defTabSz="1219835" rtl="0" eaLnBrk="1" latinLnBrk="0" hangingPunct="1">
                  <a:defRPr kern="1200">
                    <a:solidFill>
                      <a:schemeClr val="lt1"/>
                    </a:solidFill>
                    <a:latin typeface="+mn-lt"/>
                    <a:ea typeface="+mn-ea"/>
                    <a:cs typeface="+mn-cs"/>
                  </a:defRPr>
                </a:lvl8pPr>
                <a:lvl9pPr marL="4879340" algn="l" defTabSz="1219835" rtl="0" eaLnBrk="1" latinLnBrk="0" hangingPunct="1">
                  <a:defRPr kern="1200">
                    <a:solidFill>
                      <a:schemeClr val="lt1"/>
                    </a:solidFill>
                    <a:latin typeface="+mn-lt"/>
                    <a:ea typeface="+mn-ea"/>
                    <a:cs typeface="+mn-cs"/>
                  </a:defRPr>
                </a:lvl9pPr>
              </a:lstStyle>
              <a:p>
                <a:pPr algn="ctr"/>
                <a:endParaRPr lang="zh-CN" altLang="en-US" sz="1425">
                  <a:solidFill>
                    <a:schemeClr val="tx1"/>
                  </a:solidFill>
                </a:endParaRPr>
              </a:p>
            </p:txBody>
          </p:sp>
          <p:sp>
            <p:nvSpPr>
              <p:cNvPr id="32" name="椭圆 3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10235" algn="l" rtl="0" fontAlgn="base">
                  <a:spcBef>
                    <a:spcPct val="0"/>
                  </a:spcBef>
                  <a:spcAft>
                    <a:spcPct val="0"/>
                  </a:spcAft>
                  <a:defRPr kern="1200">
                    <a:solidFill>
                      <a:schemeClr val="lt1"/>
                    </a:solidFill>
                    <a:latin typeface="+mn-lt"/>
                    <a:ea typeface="+mn-ea"/>
                    <a:cs typeface="+mn-cs"/>
                  </a:defRPr>
                </a:lvl2pPr>
                <a:lvl3pPr marL="1219835" algn="l" rtl="0" fontAlgn="base">
                  <a:spcBef>
                    <a:spcPct val="0"/>
                  </a:spcBef>
                  <a:spcAft>
                    <a:spcPct val="0"/>
                  </a:spcAft>
                  <a:defRPr kern="1200">
                    <a:solidFill>
                      <a:schemeClr val="lt1"/>
                    </a:solidFill>
                    <a:latin typeface="+mn-lt"/>
                    <a:ea typeface="+mn-ea"/>
                    <a:cs typeface="+mn-cs"/>
                  </a:defRPr>
                </a:lvl3pPr>
                <a:lvl4pPr marL="1830070" algn="l" rtl="0" fontAlgn="base">
                  <a:spcBef>
                    <a:spcPct val="0"/>
                  </a:spcBef>
                  <a:spcAft>
                    <a:spcPct val="0"/>
                  </a:spcAft>
                  <a:defRPr kern="1200">
                    <a:solidFill>
                      <a:schemeClr val="lt1"/>
                    </a:solidFill>
                    <a:latin typeface="+mn-lt"/>
                    <a:ea typeface="+mn-ea"/>
                    <a:cs typeface="+mn-cs"/>
                  </a:defRPr>
                </a:lvl4pPr>
                <a:lvl5pPr marL="2439670" algn="l" rtl="0" fontAlgn="base">
                  <a:spcBef>
                    <a:spcPct val="0"/>
                  </a:spcBef>
                  <a:spcAft>
                    <a:spcPct val="0"/>
                  </a:spcAft>
                  <a:defRPr kern="1200">
                    <a:solidFill>
                      <a:schemeClr val="lt1"/>
                    </a:solidFill>
                    <a:latin typeface="+mn-lt"/>
                    <a:ea typeface="+mn-ea"/>
                    <a:cs typeface="+mn-cs"/>
                  </a:defRPr>
                </a:lvl5pPr>
                <a:lvl6pPr marL="3049905" algn="l" defTabSz="1219835" rtl="0" eaLnBrk="1" latinLnBrk="0" hangingPunct="1">
                  <a:defRPr kern="1200">
                    <a:solidFill>
                      <a:schemeClr val="lt1"/>
                    </a:solidFill>
                    <a:latin typeface="+mn-lt"/>
                    <a:ea typeface="+mn-ea"/>
                    <a:cs typeface="+mn-cs"/>
                  </a:defRPr>
                </a:lvl6pPr>
                <a:lvl7pPr marL="3659505" algn="l" defTabSz="1219835" rtl="0" eaLnBrk="1" latinLnBrk="0" hangingPunct="1">
                  <a:defRPr kern="1200">
                    <a:solidFill>
                      <a:schemeClr val="lt1"/>
                    </a:solidFill>
                    <a:latin typeface="+mn-lt"/>
                    <a:ea typeface="+mn-ea"/>
                    <a:cs typeface="+mn-cs"/>
                  </a:defRPr>
                </a:lvl7pPr>
                <a:lvl8pPr marL="4269740" algn="l" defTabSz="1219835" rtl="0" eaLnBrk="1" latinLnBrk="0" hangingPunct="1">
                  <a:defRPr kern="1200">
                    <a:solidFill>
                      <a:schemeClr val="lt1"/>
                    </a:solidFill>
                    <a:latin typeface="+mn-lt"/>
                    <a:ea typeface="+mn-ea"/>
                    <a:cs typeface="+mn-cs"/>
                  </a:defRPr>
                </a:lvl8pPr>
                <a:lvl9pPr marL="4879340" algn="l" defTabSz="1219835" rtl="0" eaLnBrk="1" latinLnBrk="0" hangingPunct="1">
                  <a:defRPr kern="1200">
                    <a:solidFill>
                      <a:schemeClr val="lt1"/>
                    </a:solidFill>
                    <a:latin typeface="+mn-lt"/>
                    <a:ea typeface="+mn-ea"/>
                    <a:cs typeface="+mn-cs"/>
                  </a:defRPr>
                </a:lvl9pPr>
              </a:lstStyle>
              <a:p>
                <a:pPr algn="ctr"/>
                <a:endParaRPr lang="zh-CN" altLang="en-US" sz="1425"/>
              </a:p>
            </p:txBody>
          </p:sp>
        </p:grpSp>
        <p:grpSp>
          <p:nvGrpSpPr>
            <p:cNvPr id="28" name="Group 281"/>
            <p:cNvGrpSpPr>
              <a:grpSpLocks noChangeAspect="1"/>
            </p:cNvGrpSpPr>
            <p:nvPr/>
          </p:nvGrpSpPr>
          <p:grpSpPr bwMode="auto">
            <a:xfrm>
              <a:off x="6759442" y="4879446"/>
              <a:ext cx="541761" cy="542363"/>
              <a:chOff x="3002" y="1990"/>
              <a:chExt cx="298" cy="298"/>
            </a:xfrm>
          </p:grpSpPr>
          <p:sp>
            <p:nvSpPr>
              <p:cNvPr id="29" name="Freeform 282"/>
              <p:cNvSpPr/>
              <p:nvPr/>
            </p:nvSpPr>
            <p:spPr bwMode="auto">
              <a:xfrm>
                <a:off x="3002" y="1990"/>
                <a:ext cx="298" cy="298"/>
              </a:xfrm>
              <a:custGeom>
                <a:avLst/>
                <a:gdLst>
                  <a:gd name="T0" fmla="*/ 333592 w 126"/>
                  <a:gd name="T1" fmla="*/ 0 h 126"/>
                  <a:gd name="T2" fmla="*/ 3521260 w 126"/>
                  <a:gd name="T3" fmla="*/ 0 h 126"/>
                  <a:gd name="T4" fmla="*/ 3860327 w 126"/>
                  <a:gd name="T5" fmla="*/ 333592 h 126"/>
                  <a:gd name="T6" fmla="*/ 3860327 w 126"/>
                  <a:gd name="T7" fmla="*/ 3521260 h 126"/>
                  <a:gd name="T8" fmla="*/ 3521260 w 126"/>
                  <a:gd name="T9" fmla="*/ 3860327 h 126"/>
                  <a:gd name="T10" fmla="*/ 333592 w 126"/>
                  <a:gd name="T11" fmla="*/ 3860327 h 126"/>
                  <a:gd name="T12" fmla="*/ 0 w 126"/>
                  <a:gd name="T13" fmla="*/ 3521260 h 126"/>
                  <a:gd name="T14" fmla="*/ 0 w 126"/>
                  <a:gd name="T15" fmla="*/ 333592 h 126"/>
                  <a:gd name="T16" fmla="*/ 333592 w 126"/>
                  <a:gd name="T17" fmla="*/ 0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 h="126">
                    <a:moveTo>
                      <a:pt x="11" y="0"/>
                    </a:moveTo>
                    <a:cubicBezTo>
                      <a:pt x="115" y="0"/>
                      <a:pt x="115" y="0"/>
                      <a:pt x="115" y="0"/>
                    </a:cubicBezTo>
                    <a:cubicBezTo>
                      <a:pt x="121" y="0"/>
                      <a:pt x="126" y="5"/>
                      <a:pt x="126" y="11"/>
                    </a:cubicBezTo>
                    <a:cubicBezTo>
                      <a:pt x="126" y="115"/>
                      <a:pt x="126" y="115"/>
                      <a:pt x="126" y="115"/>
                    </a:cubicBezTo>
                    <a:cubicBezTo>
                      <a:pt x="126" y="121"/>
                      <a:pt x="121" y="126"/>
                      <a:pt x="115" y="126"/>
                    </a:cubicBezTo>
                    <a:cubicBezTo>
                      <a:pt x="11" y="126"/>
                      <a:pt x="11" y="126"/>
                      <a:pt x="11" y="126"/>
                    </a:cubicBezTo>
                    <a:cubicBezTo>
                      <a:pt x="5" y="126"/>
                      <a:pt x="0" y="121"/>
                      <a:pt x="0" y="115"/>
                    </a:cubicBezTo>
                    <a:cubicBezTo>
                      <a:pt x="0" y="11"/>
                      <a:pt x="0" y="11"/>
                      <a:pt x="0" y="11"/>
                    </a:cubicBezTo>
                    <a:cubicBezTo>
                      <a:pt x="0" y="5"/>
                      <a:pt x="5" y="0"/>
                      <a:pt x="11" y="0"/>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lstStyle/>
              <a:p>
                <a:pPr>
                  <a:lnSpc>
                    <a:spcPct val="140000"/>
                  </a:lnSpc>
                </a:pPr>
                <a:endParaRPr lang="zh-CN" altLang="en-US" sz="1015">
                  <a:cs typeface="+mn-ea"/>
                  <a:sym typeface="+mn-lt"/>
                </a:endParaRPr>
              </a:p>
            </p:txBody>
          </p:sp>
          <p:sp>
            <p:nvSpPr>
              <p:cNvPr id="30" name="Freeform 283"/>
              <p:cNvSpPr>
                <a:spLocks noEditPoints="1"/>
              </p:cNvSpPr>
              <p:nvPr/>
            </p:nvSpPr>
            <p:spPr bwMode="auto">
              <a:xfrm>
                <a:off x="3043" y="2063"/>
                <a:ext cx="212" cy="158"/>
              </a:xfrm>
              <a:custGeom>
                <a:avLst/>
                <a:gdLst>
                  <a:gd name="T0" fmla="*/ 2045336 w 90"/>
                  <a:gd name="T1" fmla="*/ 1984518 h 67"/>
                  <a:gd name="T2" fmla="*/ 604758 w 90"/>
                  <a:gd name="T3" fmla="*/ 1984518 h 67"/>
                  <a:gd name="T4" fmla="*/ 26479 w 90"/>
                  <a:gd name="T5" fmla="*/ 525256 h 67"/>
                  <a:gd name="T6" fmla="*/ 1288051 w 90"/>
                  <a:gd name="T7" fmla="*/ 0 h 67"/>
                  <a:gd name="T8" fmla="*/ 2603977 w 90"/>
                  <a:gd name="T9" fmla="*/ 525256 h 67"/>
                  <a:gd name="T10" fmla="*/ 729940 w 90"/>
                  <a:gd name="T11" fmla="*/ 1984518 h 67"/>
                  <a:gd name="T12" fmla="*/ 729940 w 90"/>
                  <a:gd name="T13" fmla="*/ 1743631 h 67"/>
                  <a:gd name="T14" fmla="*/ 1920301 w 90"/>
                  <a:gd name="T15" fmla="*/ 1653487 h 67"/>
                  <a:gd name="T16" fmla="*/ 729940 w 90"/>
                  <a:gd name="T17" fmla="*/ 1127519 h 67"/>
                  <a:gd name="T18" fmla="*/ 1920301 w 90"/>
                  <a:gd name="T19" fmla="*/ 1127519 h 67"/>
                  <a:gd name="T20" fmla="*/ 667258 w 90"/>
                  <a:gd name="T21" fmla="*/ 564128 h 67"/>
                  <a:gd name="T22" fmla="*/ 558121 w 90"/>
                  <a:gd name="T23" fmla="*/ 564128 h 67"/>
                  <a:gd name="T24" fmla="*/ 410456 w 90"/>
                  <a:gd name="T25" fmla="*/ 564128 h 67"/>
                  <a:gd name="T26" fmla="*/ 583085 w 90"/>
                  <a:gd name="T27" fmla="*/ 739388 h 67"/>
                  <a:gd name="T28" fmla="*/ 729940 w 90"/>
                  <a:gd name="T29" fmla="*/ 564128 h 67"/>
                  <a:gd name="T30" fmla="*/ 815222 w 90"/>
                  <a:gd name="T31" fmla="*/ 564128 h 67"/>
                  <a:gd name="T32" fmla="*/ 841824 w 90"/>
                  <a:gd name="T33" fmla="*/ 830151 h 67"/>
                  <a:gd name="T34" fmla="*/ 966852 w 90"/>
                  <a:gd name="T35" fmla="*/ 940062 h 67"/>
                  <a:gd name="T36" fmla="*/ 841824 w 90"/>
                  <a:gd name="T37" fmla="*/ 803557 h 67"/>
                  <a:gd name="T38" fmla="*/ 1163018 w 90"/>
                  <a:gd name="T39" fmla="*/ 830151 h 67"/>
                  <a:gd name="T40" fmla="*/ 1163018 w 90"/>
                  <a:gd name="T41" fmla="*/ 674535 h 67"/>
                  <a:gd name="T42" fmla="*/ 1078755 w 90"/>
                  <a:gd name="T43" fmla="*/ 564128 h 67"/>
                  <a:gd name="T44" fmla="*/ 1051112 w 90"/>
                  <a:gd name="T45" fmla="*/ 940062 h 67"/>
                  <a:gd name="T46" fmla="*/ 1078755 w 90"/>
                  <a:gd name="T47" fmla="*/ 830151 h 67"/>
                  <a:gd name="T48" fmla="*/ 1113796 w 90"/>
                  <a:gd name="T49" fmla="*/ 940062 h 67"/>
                  <a:gd name="T50" fmla="*/ 1078755 w 90"/>
                  <a:gd name="T51" fmla="*/ 654247 h 67"/>
                  <a:gd name="T52" fmla="*/ 1078755 w 90"/>
                  <a:gd name="T53" fmla="*/ 712545 h 67"/>
                  <a:gd name="T54" fmla="*/ 1252157 w 90"/>
                  <a:gd name="T55" fmla="*/ 888665 h 67"/>
                  <a:gd name="T56" fmla="*/ 1335558 w 90"/>
                  <a:gd name="T57" fmla="*/ 712545 h 67"/>
                  <a:gd name="T58" fmla="*/ 1335558 w 90"/>
                  <a:gd name="T59" fmla="*/ 627432 h 67"/>
                  <a:gd name="T60" fmla="*/ 1199199 w 90"/>
                  <a:gd name="T61" fmla="*/ 940062 h 67"/>
                  <a:gd name="T62" fmla="*/ 1546889 w 90"/>
                  <a:gd name="T63" fmla="*/ 564128 h 67"/>
                  <a:gd name="T64" fmla="*/ 1424541 w 90"/>
                  <a:gd name="T65" fmla="*/ 712545 h 67"/>
                  <a:gd name="T66" fmla="*/ 1335558 w 90"/>
                  <a:gd name="T67" fmla="*/ 940062 h 67"/>
                  <a:gd name="T68" fmla="*/ 1462612 w 90"/>
                  <a:gd name="T69" fmla="*/ 766887 h 67"/>
                  <a:gd name="T70" fmla="*/ 1546889 w 90"/>
                  <a:gd name="T71" fmla="*/ 888665 h 67"/>
                  <a:gd name="T72" fmla="*/ 1719414 w 90"/>
                  <a:gd name="T73" fmla="*/ 888665 h 67"/>
                  <a:gd name="T74" fmla="*/ 1546889 w 90"/>
                  <a:gd name="T75" fmla="*/ 654247 h 67"/>
                  <a:gd name="T76" fmla="*/ 1661475 w 90"/>
                  <a:gd name="T77" fmla="*/ 627432 h 67"/>
                  <a:gd name="T78" fmla="*/ 1636878 w 90"/>
                  <a:gd name="T79" fmla="*/ 888665 h 67"/>
                  <a:gd name="T80" fmla="*/ 1746013 w 90"/>
                  <a:gd name="T81" fmla="*/ 564128 h 67"/>
                  <a:gd name="T82" fmla="*/ 1834865 w 90"/>
                  <a:gd name="T83" fmla="*/ 940062 h 67"/>
                  <a:gd name="T84" fmla="*/ 1920301 w 90"/>
                  <a:gd name="T85" fmla="*/ 564128 h 67"/>
                  <a:gd name="T86" fmla="*/ 1834865 w 90"/>
                  <a:gd name="T87" fmla="*/ 888665 h 67"/>
                  <a:gd name="T88" fmla="*/ 1746013 w 90"/>
                  <a:gd name="T89" fmla="*/ 564128 h 67"/>
                  <a:gd name="T90" fmla="*/ 2045336 w 90"/>
                  <a:gd name="T91" fmla="*/ 940062 h 67"/>
                  <a:gd name="T92" fmla="*/ 2129867 w 90"/>
                  <a:gd name="T93" fmla="*/ 766887 h 67"/>
                  <a:gd name="T94" fmla="*/ 2020892 w 90"/>
                  <a:gd name="T95" fmla="*/ 654247 h 67"/>
                  <a:gd name="T96" fmla="*/ 2045336 w 90"/>
                  <a:gd name="T97" fmla="*/ 712545 h 67"/>
                  <a:gd name="T98" fmla="*/ 2045336 w 90"/>
                  <a:gd name="T99" fmla="*/ 564128 h 67"/>
                  <a:gd name="T100" fmla="*/ 1955620 w 90"/>
                  <a:gd name="T101" fmla="*/ 712545 h 67"/>
                  <a:gd name="T102" fmla="*/ 2045336 w 90"/>
                  <a:gd name="T103" fmla="*/ 888665 h 67"/>
                  <a:gd name="T104" fmla="*/ 2020892 w 90"/>
                  <a:gd name="T105" fmla="*/ 803557 h 67"/>
                  <a:gd name="T106" fmla="*/ 2304162 w 90"/>
                  <a:gd name="T107" fmla="*/ 888665 h 67"/>
                  <a:gd name="T108" fmla="*/ 2304162 w 90"/>
                  <a:gd name="T109" fmla="*/ 766887 h 67"/>
                  <a:gd name="T110" fmla="*/ 2218879 w 90"/>
                  <a:gd name="T111" fmla="*/ 627432 h 67"/>
                  <a:gd name="T112" fmla="*/ 2156351 w 90"/>
                  <a:gd name="T113" fmla="*/ 564128 h 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90" h="67">
                    <a:moveTo>
                      <a:pt x="85" y="18"/>
                    </a:moveTo>
                    <a:cubicBezTo>
                      <a:pt x="85" y="67"/>
                      <a:pt x="85" y="67"/>
                      <a:pt x="85" y="67"/>
                    </a:cubicBezTo>
                    <a:cubicBezTo>
                      <a:pt x="70" y="67"/>
                      <a:pt x="70" y="67"/>
                      <a:pt x="70" y="67"/>
                    </a:cubicBezTo>
                    <a:cubicBezTo>
                      <a:pt x="70" y="35"/>
                      <a:pt x="70" y="35"/>
                      <a:pt x="70" y="35"/>
                    </a:cubicBezTo>
                    <a:cubicBezTo>
                      <a:pt x="21" y="35"/>
                      <a:pt x="21" y="35"/>
                      <a:pt x="21" y="35"/>
                    </a:cubicBezTo>
                    <a:cubicBezTo>
                      <a:pt x="21" y="67"/>
                      <a:pt x="21" y="67"/>
                      <a:pt x="21" y="67"/>
                    </a:cubicBezTo>
                    <a:cubicBezTo>
                      <a:pt x="6" y="67"/>
                      <a:pt x="6" y="67"/>
                      <a:pt x="6" y="67"/>
                    </a:cubicBezTo>
                    <a:cubicBezTo>
                      <a:pt x="6" y="18"/>
                      <a:pt x="6" y="18"/>
                      <a:pt x="6" y="18"/>
                    </a:cubicBezTo>
                    <a:cubicBezTo>
                      <a:pt x="1" y="18"/>
                      <a:pt x="1" y="18"/>
                      <a:pt x="1" y="18"/>
                    </a:cubicBezTo>
                    <a:cubicBezTo>
                      <a:pt x="0" y="16"/>
                      <a:pt x="0" y="16"/>
                      <a:pt x="0" y="16"/>
                    </a:cubicBezTo>
                    <a:cubicBezTo>
                      <a:pt x="19" y="9"/>
                      <a:pt x="19" y="9"/>
                      <a:pt x="19" y="9"/>
                    </a:cubicBezTo>
                    <a:cubicBezTo>
                      <a:pt x="44" y="0"/>
                      <a:pt x="44" y="0"/>
                      <a:pt x="44" y="0"/>
                    </a:cubicBezTo>
                    <a:cubicBezTo>
                      <a:pt x="69" y="9"/>
                      <a:pt x="69" y="9"/>
                      <a:pt x="69" y="9"/>
                    </a:cubicBezTo>
                    <a:cubicBezTo>
                      <a:pt x="90" y="15"/>
                      <a:pt x="90" y="15"/>
                      <a:pt x="90" y="15"/>
                    </a:cubicBezTo>
                    <a:cubicBezTo>
                      <a:pt x="89" y="18"/>
                      <a:pt x="89" y="18"/>
                      <a:pt x="89" y="18"/>
                    </a:cubicBezTo>
                    <a:cubicBezTo>
                      <a:pt x="85" y="18"/>
                      <a:pt x="85" y="18"/>
                      <a:pt x="85" y="18"/>
                    </a:cubicBezTo>
                    <a:close/>
                    <a:moveTo>
                      <a:pt x="25" y="59"/>
                    </a:moveTo>
                    <a:cubicBezTo>
                      <a:pt x="25" y="67"/>
                      <a:pt x="25" y="67"/>
                      <a:pt x="25" y="67"/>
                    </a:cubicBezTo>
                    <a:cubicBezTo>
                      <a:pt x="66" y="67"/>
                      <a:pt x="66" y="67"/>
                      <a:pt x="66" y="67"/>
                    </a:cubicBezTo>
                    <a:cubicBezTo>
                      <a:pt x="66" y="59"/>
                      <a:pt x="66" y="59"/>
                      <a:pt x="66" y="59"/>
                    </a:cubicBezTo>
                    <a:cubicBezTo>
                      <a:pt x="25" y="59"/>
                      <a:pt x="25" y="59"/>
                      <a:pt x="25" y="59"/>
                    </a:cubicBezTo>
                    <a:close/>
                    <a:moveTo>
                      <a:pt x="25" y="49"/>
                    </a:moveTo>
                    <a:cubicBezTo>
                      <a:pt x="25" y="56"/>
                      <a:pt x="25" y="56"/>
                      <a:pt x="25" y="56"/>
                    </a:cubicBezTo>
                    <a:cubicBezTo>
                      <a:pt x="66" y="56"/>
                      <a:pt x="66" y="56"/>
                      <a:pt x="66" y="56"/>
                    </a:cubicBezTo>
                    <a:cubicBezTo>
                      <a:pt x="66" y="49"/>
                      <a:pt x="66" y="49"/>
                      <a:pt x="66" y="49"/>
                    </a:cubicBezTo>
                    <a:cubicBezTo>
                      <a:pt x="25" y="49"/>
                      <a:pt x="25" y="49"/>
                      <a:pt x="25" y="49"/>
                    </a:cubicBezTo>
                    <a:close/>
                    <a:moveTo>
                      <a:pt x="25" y="38"/>
                    </a:moveTo>
                    <a:cubicBezTo>
                      <a:pt x="25" y="46"/>
                      <a:pt x="25" y="46"/>
                      <a:pt x="25" y="46"/>
                    </a:cubicBezTo>
                    <a:cubicBezTo>
                      <a:pt x="66" y="46"/>
                      <a:pt x="66" y="46"/>
                      <a:pt x="66" y="46"/>
                    </a:cubicBezTo>
                    <a:cubicBezTo>
                      <a:pt x="66" y="38"/>
                      <a:pt x="66" y="38"/>
                      <a:pt x="66" y="38"/>
                    </a:cubicBezTo>
                    <a:cubicBezTo>
                      <a:pt x="25" y="38"/>
                      <a:pt x="25" y="38"/>
                      <a:pt x="25" y="38"/>
                    </a:cubicBezTo>
                    <a:close/>
                    <a:moveTo>
                      <a:pt x="25" y="19"/>
                    </a:moveTo>
                    <a:cubicBezTo>
                      <a:pt x="23" y="19"/>
                      <a:pt x="23" y="19"/>
                      <a:pt x="23" y="19"/>
                    </a:cubicBezTo>
                    <a:cubicBezTo>
                      <a:pt x="22" y="25"/>
                      <a:pt x="22" y="25"/>
                      <a:pt x="22" y="25"/>
                    </a:cubicBezTo>
                    <a:cubicBezTo>
                      <a:pt x="22" y="19"/>
                      <a:pt x="22" y="19"/>
                      <a:pt x="22" y="19"/>
                    </a:cubicBezTo>
                    <a:cubicBezTo>
                      <a:pt x="19" y="19"/>
                      <a:pt x="19" y="19"/>
                      <a:pt x="19" y="19"/>
                    </a:cubicBezTo>
                    <a:cubicBezTo>
                      <a:pt x="18" y="25"/>
                      <a:pt x="18" y="25"/>
                      <a:pt x="18" y="25"/>
                    </a:cubicBezTo>
                    <a:cubicBezTo>
                      <a:pt x="17" y="19"/>
                      <a:pt x="17" y="19"/>
                      <a:pt x="17" y="19"/>
                    </a:cubicBezTo>
                    <a:cubicBezTo>
                      <a:pt x="14" y="19"/>
                      <a:pt x="14" y="19"/>
                      <a:pt x="14" y="19"/>
                    </a:cubicBezTo>
                    <a:cubicBezTo>
                      <a:pt x="16" y="32"/>
                      <a:pt x="16" y="32"/>
                      <a:pt x="16" y="32"/>
                    </a:cubicBezTo>
                    <a:cubicBezTo>
                      <a:pt x="19" y="32"/>
                      <a:pt x="19" y="32"/>
                      <a:pt x="19" y="32"/>
                    </a:cubicBezTo>
                    <a:cubicBezTo>
                      <a:pt x="20" y="25"/>
                      <a:pt x="20" y="25"/>
                      <a:pt x="20" y="25"/>
                    </a:cubicBezTo>
                    <a:cubicBezTo>
                      <a:pt x="21" y="32"/>
                      <a:pt x="21" y="32"/>
                      <a:pt x="21" y="32"/>
                    </a:cubicBezTo>
                    <a:cubicBezTo>
                      <a:pt x="24" y="32"/>
                      <a:pt x="24" y="32"/>
                      <a:pt x="24" y="32"/>
                    </a:cubicBezTo>
                    <a:cubicBezTo>
                      <a:pt x="25" y="19"/>
                      <a:pt x="25" y="19"/>
                      <a:pt x="25" y="19"/>
                    </a:cubicBezTo>
                    <a:close/>
                    <a:moveTo>
                      <a:pt x="33" y="32"/>
                    </a:moveTo>
                    <a:cubicBezTo>
                      <a:pt x="31" y="19"/>
                      <a:pt x="31" y="19"/>
                      <a:pt x="31" y="19"/>
                    </a:cubicBezTo>
                    <a:cubicBezTo>
                      <a:pt x="28" y="19"/>
                      <a:pt x="28" y="19"/>
                      <a:pt x="28" y="19"/>
                    </a:cubicBezTo>
                    <a:cubicBezTo>
                      <a:pt x="26" y="32"/>
                      <a:pt x="26" y="32"/>
                      <a:pt x="26" y="32"/>
                    </a:cubicBezTo>
                    <a:cubicBezTo>
                      <a:pt x="28" y="32"/>
                      <a:pt x="28" y="32"/>
                      <a:pt x="28" y="32"/>
                    </a:cubicBezTo>
                    <a:cubicBezTo>
                      <a:pt x="29" y="28"/>
                      <a:pt x="29" y="28"/>
                      <a:pt x="29" y="28"/>
                    </a:cubicBezTo>
                    <a:cubicBezTo>
                      <a:pt x="30" y="28"/>
                      <a:pt x="30" y="28"/>
                      <a:pt x="30" y="28"/>
                    </a:cubicBezTo>
                    <a:cubicBezTo>
                      <a:pt x="30" y="32"/>
                      <a:pt x="30" y="32"/>
                      <a:pt x="30" y="32"/>
                    </a:cubicBezTo>
                    <a:cubicBezTo>
                      <a:pt x="33" y="32"/>
                      <a:pt x="33" y="32"/>
                      <a:pt x="33" y="32"/>
                    </a:cubicBezTo>
                    <a:close/>
                    <a:moveTo>
                      <a:pt x="30" y="27"/>
                    </a:moveTo>
                    <a:cubicBezTo>
                      <a:pt x="29" y="23"/>
                      <a:pt x="29" y="23"/>
                      <a:pt x="29" y="23"/>
                    </a:cubicBezTo>
                    <a:cubicBezTo>
                      <a:pt x="29" y="27"/>
                      <a:pt x="29" y="27"/>
                      <a:pt x="29" y="27"/>
                    </a:cubicBezTo>
                    <a:cubicBezTo>
                      <a:pt x="30" y="27"/>
                      <a:pt x="30" y="27"/>
                      <a:pt x="30" y="27"/>
                    </a:cubicBezTo>
                    <a:close/>
                    <a:moveTo>
                      <a:pt x="40" y="32"/>
                    </a:moveTo>
                    <a:cubicBezTo>
                      <a:pt x="40" y="32"/>
                      <a:pt x="40" y="30"/>
                      <a:pt x="40" y="28"/>
                    </a:cubicBezTo>
                    <a:cubicBezTo>
                      <a:pt x="40" y="27"/>
                      <a:pt x="40" y="27"/>
                      <a:pt x="40" y="27"/>
                    </a:cubicBezTo>
                    <a:cubicBezTo>
                      <a:pt x="40" y="26"/>
                      <a:pt x="39" y="25"/>
                      <a:pt x="38" y="25"/>
                    </a:cubicBezTo>
                    <a:cubicBezTo>
                      <a:pt x="39" y="25"/>
                      <a:pt x="40" y="24"/>
                      <a:pt x="40" y="23"/>
                    </a:cubicBezTo>
                    <a:cubicBezTo>
                      <a:pt x="40" y="22"/>
                      <a:pt x="40" y="22"/>
                      <a:pt x="40" y="22"/>
                    </a:cubicBezTo>
                    <a:cubicBezTo>
                      <a:pt x="40" y="21"/>
                      <a:pt x="40" y="20"/>
                      <a:pt x="39" y="20"/>
                    </a:cubicBezTo>
                    <a:cubicBezTo>
                      <a:pt x="38" y="20"/>
                      <a:pt x="38" y="19"/>
                      <a:pt x="37" y="19"/>
                    </a:cubicBezTo>
                    <a:cubicBezTo>
                      <a:pt x="34" y="19"/>
                      <a:pt x="34" y="19"/>
                      <a:pt x="34" y="19"/>
                    </a:cubicBezTo>
                    <a:cubicBezTo>
                      <a:pt x="34" y="32"/>
                      <a:pt x="34" y="32"/>
                      <a:pt x="34" y="32"/>
                    </a:cubicBezTo>
                    <a:cubicBezTo>
                      <a:pt x="36" y="32"/>
                      <a:pt x="36" y="32"/>
                      <a:pt x="36" y="32"/>
                    </a:cubicBezTo>
                    <a:cubicBezTo>
                      <a:pt x="36" y="26"/>
                      <a:pt x="36" y="26"/>
                      <a:pt x="36" y="26"/>
                    </a:cubicBezTo>
                    <a:cubicBezTo>
                      <a:pt x="37" y="26"/>
                      <a:pt x="37" y="26"/>
                      <a:pt x="37" y="26"/>
                    </a:cubicBezTo>
                    <a:cubicBezTo>
                      <a:pt x="37" y="27"/>
                      <a:pt x="37" y="27"/>
                      <a:pt x="37" y="28"/>
                    </a:cubicBezTo>
                    <a:cubicBezTo>
                      <a:pt x="37" y="29"/>
                      <a:pt x="37" y="29"/>
                      <a:pt x="37" y="29"/>
                    </a:cubicBezTo>
                    <a:cubicBezTo>
                      <a:pt x="37" y="29"/>
                      <a:pt x="37" y="29"/>
                      <a:pt x="37" y="29"/>
                    </a:cubicBezTo>
                    <a:cubicBezTo>
                      <a:pt x="37" y="30"/>
                      <a:pt x="37" y="31"/>
                      <a:pt x="38" y="32"/>
                    </a:cubicBezTo>
                    <a:cubicBezTo>
                      <a:pt x="40" y="32"/>
                      <a:pt x="40" y="32"/>
                      <a:pt x="40" y="32"/>
                    </a:cubicBezTo>
                    <a:close/>
                    <a:moveTo>
                      <a:pt x="37" y="24"/>
                    </a:moveTo>
                    <a:cubicBezTo>
                      <a:pt x="37" y="22"/>
                      <a:pt x="37" y="22"/>
                      <a:pt x="37" y="22"/>
                    </a:cubicBezTo>
                    <a:cubicBezTo>
                      <a:pt x="37" y="21"/>
                      <a:pt x="37" y="21"/>
                      <a:pt x="36" y="21"/>
                    </a:cubicBezTo>
                    <a:cubicBezTo>
                      <a:pt x="36" y="24"/>
                      <a:pt x="36" y="24"/>
                      <a:pt x="36" y="24"/>
                    </a:cubicBezTo>
                    <a:cubicBezTo>
                      <a:pt x="37" y="24"/>
                      <a:pt x="37" y="24"/>
                      <a:pt x="37" y="24"/>
                    </a:cubicBezTo>
                    <a:close/>
                    <a:moveTo>
                      <a:pt x="46" y="32"/>
                    </a:moveTo>
                    <a:cubicBezTo>
                      <a:pt x="46" y="30"/>
                      <a:pt x="46" y="30"/>
                      <a:pt x="46" y="30"/>
                    </a:cubicBezTo>
                    <a:cubicBezTo>
                      <a:pt x="43" y="30"/>
                      <a:pt x="43" y="30"/>
                      <a:pt x="43" y="30"/>
                    </a:cubicBezTo>
                    <a:cubicBezTo>
                      <a:pt x="43" y="26"/>
                      <a:pt x="43" y="26"/>
                      <a:pt x="43" y="26"/>
                    </a:cubicBezTo>
                    <a:cubicBezTo>
                      <a:pt x="46" y="26"/>
                      <a:pt x="46" y="26"/>
                      <a:pt x="46" y="26"/>
                    </a:cubicBezTo>
                    <a:cubicBezTo>
                      <a:pt x="46" y="24"/>
                      <a:pt x="46" y="24"/>
                      <a:pt x="46" y="24"/>
                    </a:cubicBezTo>
                    <a:cubicBezTo>
                      <a:pt x="43" y="24"/>
                      <a:pt x="43" y="24"/>
                      <a:pt x="43" y="24"/>
                    </a:cubicBezTo>
                    <a:cubicBezTo>
                      <a:pt x="43" y="21"/>
                      <a:pt x="43" y="21"/>
                      <a:pt x="43" y="21"/>
                    </a:cubicBezTo>
                    <a:cubicBezTo>
                      <a:pt x="46" y="21"/>
                      <a:pt x="46" y="21"/>
                      <a:pt x="46" y="21"/>
                    </a:cubicBezTo>
                    <a:cubicBezTo>
                      <a:pt x="46" y="19"/>
                      <a:pt x="46" y="19"/>
                      <a:pt x="46" y="19"/>
                    </a:cubicBezTo>
                    <a:cubicBezTo>
                      <a:pt x="41" y="19"/>
                      <a:pt x="41" y="19"/>
                      <a:pt x="41" y="19"/>
                    </a:cubicBezTo>
                    <a:cubicBezTo>
                      <a:pt x="41" y="32"/>
                      <a:pt x="41" y="32"/>
                      <a:pt x="41" y="32"/>
                    </a:cubicBezTo>
                    <a:cubicBezTo>
                      <a:pt x="46" y="32"/>
                      <a:pt x="46" y="32"/>
                      <a:pt x="46" y="32"/>
                    </a:cubicBezTo>
                    <a:close/>
                    <a:moveTo>
                      <a:pt x="53" y="32"/>
                    </a:moveTo>
                    <a:cubicBezTo>
                      <a:pt x="53" y="19"/>
                      <a:pt x="53" y="19"/>
                      <a:pt x="53" y="19"/>
                    </a:cubicBezTo>
                    <a:cubicBezTo>
                      <a:pt x="50" y="19"/>
                      <a:pt x="50" y="19"/>
                      <a:pt x="50" y="19"/>
                    </a:cubicBezTo>
                    <a:cubicBezTo>
                      <a:pt x="50" y="24"/>
                      <a:pt x="50" y="24"/>
                      <a:pt x="50" y="24"/>
                    </a:cubicBezTo>
                    <a:cubicBezTo>
                      <a:pt x="49" y="24"/>
                      <a:pt x="49" y="24"/>
                      <a:pt x="49" y="24"/>
                    </a:cubicBezTo>
                    <a:cubicBezTo>
                      <a:pt x="49" y="19"/>
                      <a:pt x="49" y="19"/>
                      <a:pt x="49" y="19"/>
                    </a:cubicBezTo>
                    <a:cubicBezTo>
                      <a:pt x="46" y="19"/>
                      <a:pt x="46" y="19"/>
                      <a:pt x="46" y="19"/>
                    </a:cubicBezTo>
                    <a:cubicBezTo>
                      <a:pt x="46" y="32"/>
                      <a:pt x="46" y="32"/>
                      <a:pt x="46" y="32"/>
                    </a:cubicBezTo>
                    <a:cubicBezTo>
                      <a:pt x="49" y="32"/>
                      <a:pt x="49" y="32"/>
                      <a:pt x="49" y="32"/>
                    </a:cubicBezTo>
                    <a:cubicBezTo>
                      <a:pt x="49" y="26"/>
                      <a:pt x="49" y="26"/>
                      <a:pt x="49" y="26"/>
                    </a:cubicBezTo>
                    <a:cubicBezTo>
                      <a:pt x="50" y="26"/>
                      <a:pt x="50" y="26"/>
                      <a:pt x="50" y="26"/>
                    </a:cubicBezTo>
                    <a:cubicBezTo>
                      <a:pt x="50" y="32"/>
                      <a:pt x="50" y="32"/>
                      <a:pt x="50" y="32"/>
                    </a:cubicBezTo>
                    <a:cubicBezTo>
                      <a:pt x="53" y="32"/>
                      <a:pt x="53" y="32"/>
                      <a:pt x="53" y="32"/>
                    </a:cubicBezTo>
                    <a:close/>
                    <a:moveTo>
                      <a:pt x="53" y="30"/>
                    </a:moveTo>
                    <a:cubicBezTo>
                      <a:pt x="53" y="31"/>
                      <a:pt x="54" y="32"/>
                      <a:pt x="56" y="32"/>
                    </a:cubicBezTo>
                    <a:cubicBezTo>
                      <a:pt x="57" y="32"/>
                      <a:pt x="58" y="32"/>
                      <a:pt x="59" y="31"/>
                    </a:cubicBezTo>
                    <a:cubicBezTo>
                      <a:pt x="59" y="31"/>
                      <a:pt x="59" y="30"/>
                      <a:pt x="59" y="30"/>
                    </a:cubicBezTo>
                    <a:cubicBezTo>
                      <a:pt x="59" y="22"/>
                      <a:pt x="59" y="22"/>
                      <a:pt x="59" y="22"/>
                    </a:cubicBezTo>
                    <a:cubicBezTo>
                      <a:pt x="59" y="20"/>
                      <a:pt x="58" y="19"/>
                      <a:pt x="56" y="19"/>
                    </a:cubicBezTo>
                    <a:cubicBezTo>
                      <a:pt x="54" y="19"/>
                      <a:pt x="53" y="20"/>
                      <a:pt x="53" y="22"/>
                    </a:cubicBezTo>
                    <a:cubicBezTo>
                      <a:pt x="53" y="30"/>
                      <a:pt x="53" y="30"/>
                      <a:pt x="53" y="30"/>
                    </a:cubicBezTo>
                    <a:close/>
                    <a:moveTo>
                      <a:pt x="57" y="30"/>
                    </a:moveTo>
                    <a:cubicBezTo>
                      <a:pt x="57" y="21"/>
                      <a:pt x="57" y="21"/>
                      <a:pt x="57" y="21"/>
                    </a:cubicBezTo>
                    <a:cubicBezTo>
                      <a:pt x="57" y="21"/>
                      <a:pt x="57" y="21"/>
                      <a:pt x="56" y="21"/>
                    </a:cubicBezTo>
                    <a:cubicBezTo>
                      <a:pt x="56" y="21"/>
                      <a:pt x="56" y="21"/>
                      <a:pt x="56" y="21"/>
                    </a:cubicBezTo>
                    <a:cubicBezTo>
                      <a:pt x="56" y="30"/>
                      <a:pt x="56" y="30"/>
                      <a:pt x="56" y="30"/>
                    </a:cubicBezTo>
                    <a:cubicBezTo>
                      <a:pt x="56" y="30"/>
                      <a:pt x="56" y="30"/>
                      <a:pt x="56" y="30"/>
                    </a:cubicBezTo>
                    <a:cubicBezTo>
                      <a:pt x="57" y="30"/>
                      <a:pt x="57" y="30"/>
                      <a:pt x="57" y="30"/>
                    </a:cubicBezTo>
                    <a:close/>
                    <a:moveTo>
                      <a:pt x="60" y="19"/>
                    </a:moveTo>
                    <a:cubicBezTo>
                      <a:pt x="60" y="30"/>
                      <a:pt x="60" y="30"/>
                      <a:pt x="60" y="30"/>
                    </a:cubicBezTo>
                    <a:cubicBezTo>
                      <a:pt x="60" y="30"/>
                      <a:pt x="60" y="31"/>
                      <a:pt x="61" y="31"/>
                    </a:cubicBezTo>
                    <a:cubicBezTo>
                      <a:pt x="62" y="32"/>
                      <a:pt x="62" y="32"/>
                      <a:pt x="63" y="32"/>
                    </a:cubicBezTo>
                    <a:cubicBezTo>
                      <a:pt x="64" y="32"/>
                      <a:pt x="65" y="32"/>
                      <a:pt x="65" y="31"/>
                    </a:cubicBezTo>
                    <a:cubicBezTo>
                      <a:pt x="66" y="31"/>
                      <a:pt x="66" y="30"/>
                      <a:pt x="66" y="30"/>
                    </a:cubicBezTo>
                    <a:cubicBezTo>
                      <a:pt x="66" y="19"/>
                      <a:pt x="66" y="19"/>
                      <a:pt x="66" y="19"/>
                    </a:cubicBezTo>
                    <a:cubicBezTo>
                      <a:pt x="64" y="19"/>
                      <a:pt x="64" y="19"/>
                      <a:pt x="64" y="19"/>
                    </a:cubicBezTo>
                    <a:cubicBezTo>
                      <a:pt x="64" y="30"/>
                      <a:pt x="64" y="30"/>
                      <a:pt x="64" y="30"/>
                    </a:cubicBezTo>
                    <a:cubicBezTo>
                      <a:pt x="64" y="30"/>
                      <a:pt x="63" y="30"/>
                      <a:pt x="63" y="30"/>
                    </a:cubicBezTo>
                    <a:cubicBezTo>
                      <a:pt x="63" y="30"/>
                      <a:pt x="63" y="30"/>
                      <a:pt x="63" y="30"/>
                    </a:cubicBezTo>
                    <a:cubicBezTo>
                      <a:pt x="63" y="19"/>
                      <a:pt x="63" y="19"/>
                      <a:pt x="63" y="19"/>
                    </a:cubicBezTo>
                    <a:cubicBezTo>
                      <a:pt x="60" y="19"/>
                      <a:pt x="60" y="19"/>
                      <a:pt x="60" y="19"/>
                    </a:cubicBezTo>
                    <a:close/>
                    <a:moveTo>
                      <a:pt x="67" y="27"/>
                    </a:moveTo>
                    <a:cubicBezTo>
                      <a:pt x="67" y="30"/>
                      <a:pt x="67" y="30"/>
                      <a:pt x="67" y="30"/>
                    </a:cubicBezTo>
                    <a:cubicBezTo>
                      <a:pt x="67" y="31"/>
                      <a:pt x="68" y="32"/>
                      <a:pt x="70" y="32"/>
                    </a:cubicBezTo>
                    <a:cubicBezTo>
                      <a:pt x="72" y="32"/>
                      <a:pt x="73" y="31"/>
                      <a:pt x="73" y="29"/>
                    </a:cubicBezTo>
                    <a:cubicBezTo>
                      <a:pt x="73" y="28"/>
                      <a:pt x="73" y="28"/>
                      <a:pt x="73" y="28"/>
                    </a:cubicBezTo>
                    <a:cubicBezTo>
                      <a:pt x="73" y="27"/>
                      <a:pt x="73" y="27"/>
                      <a:pt x="73" y="26"/>
                    </a:cubicBezTo>
                    <a:cubicBezTo>
                      <a:pt x="72" y="26"/>
                      <a:pt x="72" y="25"/>
                      <a:pt x="70" y="24"/>
                    </a:cubicBezTo>
                    <a:cubicBezTo>
                      <a:pt x="70" y="24"/>
                      <a:pt x="70" y="23"/>
                      <a:pt x="70" y="23"/>
                    </a:cubicBezTo>
                    <a:cubicBezTo>
                      <a:pt x="69" y="22"/>
                      <a:pt x="69" y="22"/>
                      <a:pt x="69" y="22"/>
                    </a:cubicBezTo>
                    <a:cubicBezTo>
                      <a:pt x="69" y="21"/>
                      <a:pt x="70" y="21"/>
                      <a:pt x="70" y="21"/>
                    </a:cubicBezTo>
                    <a:cubicBezTo>
                      <a:pt x="70" y="21"/>
                      <a:pt x="70" y="21"/>
                      <a:pt x="70" y="21"/>
                    </a:cubicBezTo>
                    <a:cubicBezTo>
                      <a:pt x="70" y="24"/>
                      <a:pt x="70" y="24"/>
                      <a:pt x="70" y="24"/>
                    </a:cubicBezTo>
                    <a:cubicBezTo>
                      <a:pt x="73" y="24"/>
                      <a:pt x="73" y="24"/>
                      <a:pt x="73" y="24"/>
                    </a:cubicBezTo>
                    <a:cubicBezTo>
                      <a:pt x="73" y="22"/>
                      <a:pt x="73" y="22"/>
                      <a:pt x="73" y="22"/>
                    </a:cubicBezTo>
                    <a:cubicBezTo>
                      <a:pt x="73" y="20"/>
                      <a:pt x="72" y="19"/>
                      <a:pt x="70" y="19"/>
                    </a:cubicBezTo>
                    <a:cubicBezTo>
                      <a:pt x="68" y="19"/>
                      <a:pt x="67" y="20"/>
                      <a:pt x="67" y="22"/>
                    </a:cubicBezTo>
                    <a:cubicBezTo>
                      <a:pt x="67" y="23"/>
                      <a:pt x="67" y="23"/>
                      <a:pt x="67" y="23"/>
                    </a:cubicBezTo>
                    <a:cubicBezTo>
                      <a:pt x="67" y="24"/>
                      <a:pt x="67" y="24"/>
                      <a:pt x="67" y="24"/>
                    </a:cubicBezTo>
                    <a:cubicBezTo>
                      <a:pt x="68" y="25"/>
                      <a:pt x="68" y="26"/>
                      <a:pt x="69" y="27"/>
                    </a:cubicBezTo>
                    <a:cubicBezTo>
                      <a:pt x="70" y="27"/>
                      <a:pt x="70" y="28"/>
                      <a:pt x="70" y="28"/>
                    </a:cubicBezTo>
                    <a:cubicBezTo>
                      <a:pt x="70" y="30"/>
                      <a:pt x="70" y="30"/>
                      <a:pt x="70" y="30"/>
                    </a:cubicBezTo>
                    <a:cubicBezTo>
                      <a:pt x="70" y="30"/>
                      <a:pt x="70" y="30"/>
                      <a:pt x="70" y="30"/>
                    </a:cubicBezTo>
                    <a:cubicBezTo>
                      <a:pt x="70" y="30"/>
                      <a:pt x="69" y="30"/>
                      <a:pt x="69" y="30"/>
                    </a:cubicBezTo>
                    <a:cubicBezTo>
                      <a:pt x="69" y="27"/>
                      <a:pt x="69" y="27"/>
                      <a:pt x="69" y="27"/>
                    </a:cubicBezTo>
                    <a:cubicBezTo>
                      <a:pt x="67" y="27"/>
                      <a:pt x="67" y="27"/>
                      <a:pt x="67" y="27"/>
                    </a:cubicBezTo>
                    <a:close/>
                    <a:moveTo>
                      <a:pt x="79" y="32"/>
                    </a:moveTo>
                    <a:cubicBezTo>
                      <a:pt x="79" y="30"/>
                      <a:pt x="79" y="30"/>
                      <a:pt x="79" y="30"/>
                    </a:cubicBezTo>
                    <a:cubicBezTo>
                      <a:pt x="76" y="30"/>
                      <a:pt x="76" y="30"/>
                      <a:pt x="76" y="30"/>
                    </a:cubicBezTo>
                    <a:cubicBezTo>
                      <a:pt x="76" y="26"/>
                      <a:pt x="76" y="26"/>
                      <a:pt x="76" y="26"/>
                    </a:cubicBezTo>
                    <a:cubicBezTo>
                      <a:pt x="79" y="26"/>
                      <a:pt x="79" y="26"/>
                      <a:pt x="79" y="26"/>
                    </a:cubicBezTo>
                    <a:cubicBezTo>
                      <a:pt x="79" y="24"/>
                      <a:pt x="79" y="24"/>
                      <a:pt x="79" y="24"/>
                    </a:cubicBezTo>
                    <a:cubicBezTo>
                      <a:pt x="76" y="24"/>
                      <a:pt x="76" y="24"/>
                      <a:pt x="76" y="24"/>
                    </a:cubicBezTo>
                    <a:cubicBezTo>
                      <a:pt x="76" y="21"/>
                      <a:pt x="76" y="21"/>
                      <a:pt x="76" y="21"/>
                    </a:cubicBezTo>
                    <a:cubicBezTo>
                      <a:pt x="79" y="21"/>
                      <a:pt x="79" y="21"/>
                      <a:pt x="79" y="21"/>
                    </a:cubicBezTo>
                    <a:cubicBezTo>
                      <a:pt x="79" y="19"/>
                      <a:pt x="79" y="19"/>
                      <a:pt x="79" y="19"/>
                    </a:cubicBezTo>
                    <a:cubicBezTo>
                      <a:pt x="74" y="19"/>
                      <a:pt x="74" y="19"/>
                      <a:pt x="74" y="19"/>
                    </a:cubicBezTo>
                    <a:cubicBezTo>
                      <a:pt x="74" y="32"/>
                      <a:pt x="74" y="32"/>
                      <a:pt x="74" y="32"/>
                    </a:cubicBezTo>
                    <a:lnTo>
                      <a:pt x="79" y="3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a:lnSpc>
                    <a:spcPct val="140000"/>
                  </a:lnSpc>
                </a:pPr>
                <a:endParaRPr lang="zh-CN" altLang="en-US" sz="1015">
                  <a:cs typeface="+mn-ea"/>
                  <a:sym typeface="+mn-lt"/>
                </a:endParaRPr>
              </a:p>
            </p:txBody>
          </p:sp>
        </p:grpSp>
      </p:grpSp>
      <p:grpSp>
        <p:nvGrpSpPr>
          <p:cNvPr id="33" name="组合 32"/>
          <p:cNvGrpSpPr/>
          <p:nvPr/>
        </p:nvGrpSpPr>
        <p:grpSpPr>
          <a:xfrm>
            <a:off x="5311762" y="2718046"/>
            <a:ext cx="570032" cy="569627"/>
            <a:chOff x="6650301" y="3624061"/>
            <a:chExt cx="760042" cy="759503"/>
          </a:xfrm>
        </p:grpSpPr>
        <p:grpSp>
          <p:nvGrpSpPr>
            <p:cNvPr id="34" name="组合 33"/>
            <p:cNvGrpSpPr/>
            <p:nvPr/>
          </p:nvGrpSpPr>
          <p:grpSpPr>
            <a:xfrm>
              <a:off x="6650301" y="3624061"/>
              <a:ext cx="760042" cy="759503"/>
              <a:chOff x="1463339" y="1072758"/>
              <a:chExt cx="1546058" cy="1546058"/>
            </a:xfrm>
            <a:effectLst>
              <a:outerShdw blurRad="330200" dist="215900" dir="6900000" sx="91000" sy="91000" algn="t" rotWithShape="0">
                <a:prstClr val="black">
                  <a:alpha val="49000"/>
                </a:prstClr>
              </a:outerShdw>
            </a:effectLst>
          </p:grpSpPr>
          <p:sp>
            <p:nvSpPr>
              <p:cNvPr id="38" name="同心圆 3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10235" algn="l" rtl="0" fontAlgn="base">
                  <a:spcBef>
                    <a:spcPct val="0"/>
                  </a:spcBef>
                  <a:spcAft>
                    <a:spcPct val="0"/>
                  </a:spcAft>
                  <a:defRPr kern="1200">
                    <a:solidFill>
                      <a:schemeClr val="lt1"/>
                    </a:solidFill>
                    <a:latin typeface="+mn-lt"/>
                    <a:ea typeface="+mn-ea"/>
                    <a:cs typeface="+mn-cs"/>
                  </a:defRPr>
                </a:lvl2pPr>
                <a:lvl3pPr marL="1219835" algn="l" rtl="0" fontAlgn="base">
                  <a:spcBef>
                    <a:spcPct val="0"/>
                  </a:spcBef>
                  <a:spcAft>
                    <a:spcPct val="0"/>
                  </a:spcAft>
                  <a:defRPr kern="1200">
                    <a:solidFill>
                      <a:schemeClr val="lt1"/>
                    </a:solidFill>
                    <a:latin typeface="+mn-lt"/>
                    <a:ea typeface="+mn-ea"/>
                    <a:cs typeface="+mn-cs"/>
                  </a:defRPr>
                </a:lvl3pPr>
                <a:lvl4pPr marL="1830070" algn="l" rtl="0" fontAlgn="base">
                  <a:spcBef>
                    <a:spcPct val="0"/>
                  </a:spcBef>
                  <a:spcAft>
                    <a:spcPct val="0"/>
                  </a:spcAft>
                  <a:defRPr kern="1200">
                    <a:solidFill>
                      <a:schemeClr val="lt1"/>
                    </a:solidFill>
                    <a:latin typeface="+mn-lt"/>
                    <a:ea typeface="+mn-ea"/>
                    <a:cs typeface="+mn-cs"/>
                  </a:defRPr>
                </a:lvl4pPr>
                <a:lvl5pPr marL="2439670" algn="l" rtl="0" fontAlgn="base">
                  <a:spcBef>
                    <a:spcPct val="0"/>
                  </a:spcBef>
                  <a:spcAft>
                    <a:spcPct val="0"/>
                  </a:spcAft>
                  <a:defRPr kern="1200">
                    <a:solidFill>
                      <a:schemeClr val="lt1"/>
                    </a:solidFill>
                    <a:latin typeface="+mn-lt"/>
                    <a:ea typeface="+mn-ea"/>
                    <a:cs typeface="+mn-cs"/>
                  </a:defRPr>
                </a:lvl5pPr>
                <a:lvl6pPr marL="3049905" algn="l" defTabSz="1219835" rtl="0" eaLnBrk="1" latinLnBrk="0" hangingPunct="1">
                  <a:defRPr kern="1200">
                    <a:solidFill>
                      <a:schemeClr val="lt1"/>
                    </a:solidFill>
                    <a:latin typeface="+mn-lt"/>
                    <a:ea typeface="+mn-ea"/>
                    <a:cs typeface="+mn-cs"/>
                  </a:defRPr>
                </a:lvl6pPr>
                <a:lvl7pPr marL="3659505" algn="l" defTabSz="1219835" rtl="0" eaLnBrk="1" latinLnBrk="0" hangingPunct="1">
                  <a:defRPr kern="1200">
                    <a:solidFill>
                      <a:schemeClr val="lt1"/>
                    </a:solidFill>
                    <a:latin typeface="+mn-lt"/>
                    <a:ea typeface="+mn-ea"/>
                    <a:cs typeface="+mn-cs"/>
                  </a:defRPr>
                </a:lvl7pPr>
                <a:lvl8pPr marL="4269740" algn="l" defTabSz="1219835" rtl="0" eaLnBrk="1" latinLnBrk="0" hangingPunct="1">
                  <a:defRPr kern="1200">
                    <a:solidFill>
                      <a:schemeClr val="lt1"/>
                    </a:solidFill>
                    <a:latin typeface="+mn-lt"/>
                    <a:ea typeface="+mn-ea"/>
                    <a:cs typeface="+mn-cs"/>
                  </a:defRPr>
                </a:lvl8pPr>
                <a:lvl9pPr marL="4879340" algn="l" defTabSz="1219835" rtl="0" eaLnBrk="1" latinLnBrk="0" hangingPunct="1">
                  <a:defRPr kern="1200">
                    <a:solidFill>
                      <a:schemeClr val="lt1"/>
                    </a:solidFill>
                    <a:latin typeface="+mn-lt"/>
                    <a:ea typeface="+mn-ea"/>
                    <a:cs typeface="+mn-cs"/>
                  </a:defRPr>
                </a:lvl9pPr>
              </a:lstStyle>
              <a:p>
                <a:pPr algn="ctr"/>
                <a:endParaRPr lang="zh-CN" altLang="en-US" sz="1425">
                  <a:solidFill>
                    <a:schemeClr val="tx1"/>
                  </a:solidFill>
                </a:endParaRPr>
              </a:p>
            </p:txBody>
          </p:sp>
          <p:sp>
            <p:nvSpPr>
              <p:cNvPr id="39" name="椭圆 3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10235" algn="l" rtl="0" fontAlgn="base">
                  <a:spcBef>
                    <a:spcPct val="0"/>
                  </a:spcBef>
                  <a:spcAft>
                    <a:spcPct val="0"/>
                  </a:spcAft>
                  <a:defRPr kern="1200">
                    <a:solidFill>
                      <a:schemeClr val="lt1"/>
                    </a:solidFill>
                    <a:latin typeface="+mn-lt"/>
                    <a:ea typeface="+mn-ea"/>
                    <a:cs typeface="+mn-cs"/>
                  </a:defRPr>
                </a:lvl2pPr>
                <a:lvl3pPr marL="1219835" algn="l" rtl="0" fontAlgn="base">
                  <a:spcBef>
                    <a:spcPct val="0"/>
                  </a:spcBef>
                  <a:spcAft>
                    <a:spcPct val="0"/>
                  </a:spcAft>
                  <a:defRPr kern="1200">
                    <a:solidFill>
                      <a:schemeClr val="lt1"/>
                    </a:solidFill>
                    <a:latin typeface="+mn-lt"/>
                    <a:ea typeface="+mn-ea"/>
                    <a:cs typeface="+mn-cs"/>
                  </a:defRPr>
                </a:lvl3pPr>
                <a:lvl4pPr marL="1830070" algn="l" rtl="0" fontAlgn="base">
                  <a:spcBef>
                    <a:spcPct val="0"/>
                  </a:spcBef>
                  <a:spcAft>
                    <a:spcPct val="0"/>
                  </a:spcAft>
                  <a:defRPr kern="1200">
                    <a:solidFill>
                      <a:schemeClr val="lt1"/>
                    </a:solidFill>
                    <a:latin typeface="+mn-lt"/>
                    <a:ea typeface="+mn-ea"/>
                    <a:cs typeface="+mn-cs"/>
                  </a:defRPr>
                </a:lvl4pPr>
                <a:lvl5pPr marL="2439670" algn="l" rtl="0" fontAlgn="base">
                  <a:spcBef>
                    <a:spcPct val="0"/>
                  </a:spcBef>
                  <a:spcAft>
                    <a:spcPct val="0"/>
                  </a:spcAft>
                  <a:defRPr kern="1200">
                    <a:solidFill>
                      <a:schemeClr val="lt1"/>
                    </a:solidFill>
                    <a:latin typeface="+mn-lt"/>
                    <a:ea typeface="+mn-ea"/>
                    <a:cs typeface="+mn-cs"/>
                  </a:defRPr>
                </a:lvl5pPr>
                <a:lvl6pPr marL="3049905" algn="l" defTabSz="1219835" rtl="0" eaLnBrk="1" latinLnBrk="0" hangingPunct="1">
                  <a:defRPr kern="1200">
                    <a:solidFill>
                      <a:schemeClr val="lt1"/>
                    </a:solidFill>
                    <a:latin typeface="+mn-lt"/>
                    <a:ea typeface="+mn-ea"/>
                    <a:cs typeface="+mn-cs"/>
                  </a:defRPr>
                </a:lvl6pPr>
                <a:lvl7pPr marL="3659505" algn="l" defTabSz="1219835" rtl="0" eaLnBrk="1" latinLnBrk="0" hangingPunct="1">
                  <a:defRPr kern="1200">
                    <a:solidFill>
                      <a:schemeClr val="lt1"/>
                    </a:solidFill>
                    <a:latin typeface="+mn-lt"/>
                    <a:ea typeface="+mn-ea"/>
                    <a:cs typeface="+mn-cs"/>
                  </a:defRPr>
                </a:lvl7pPr>
                <a:lvl8pPr marL="4269740" algn="l" defTabSz="1219835" rtl="0" eaLnBrk="1" latinLnBrk="0" hangingPunct="1">
                  <a:defRPr kern="1200">
                    <a:solidFill>
                      <a:schemeClr val="lt1"/>
                    </a:solidFill>
                    <a:latin typeface="+mn-lt"/>
                    <a:ea typeface="+mn-ea"/>
                    <a:cs typeface="+mn-cs"/>
                  </a:defRPr>
                </a:lvl8pPr>
                <a:lvl9pPr marL="4879340" algn="l" defTabSz="1219835" rtl="0" eaLnBrk="1" latinLnBrk="0" hangingPunct="1">
                  <a:defRPr kern="1200">
                    <a:solidFill>
                      <a:schemeClr val="lt1"/>
                    </a:solidFill>
                    <a:latin typeface="+mn-lt"/>
                    <a:ea typeface="+mn-ea"/>
                    <a:cs typeface="+mn-cs"/>
                  </a:defRPr>
                </a:lvl9pPr>
              </a:lstStyle>
              <a:p>
                <a:pPr algn="ctr"/>
                <a:endParaRPr lang="zh-CN" altLang="en-US" sz="1425"/>
              </a:p>
            </p:txBody>
          </p:sp>
        </p:grpSp>
        <p:grpSp>
          <p:nvGrpSpPr>
            <p:cNvPr id="35" name="Group 341"/>
            <p:cNvGrpSpPr>
              <a:grpSpLocks noChangeAspect="1"/>
            </p:cNvGrpSpPr>
            <p:nvPr/>
          </p:nvGrpSpPr>
          <p:grpSpPr bwMode="auto">
            <a:xfrm>
              <a:off x="6741261" y="3732632"/>
              <a:ext cx="541761" cy="542363"/>
              <a:chOff x="3238" y="2344"/>
              <a:chExt cx="298" cy="298"/>
            </a:xfrm>
          </p:grpSpPr>
          <p:sp>
            <p:nvSpPr>
              <p:cNvPr id="36" name="Freeform 342"/>
              <p:cNvSpPr/>
              <p:nvPr/>
            </p:nvSpPr>
            <p:spPr bwMode="auto">
              <a:xfrm>
                <a:off x="3238" y="2344"/>
                <a:ext cx="298" cy="298"/>
              </a:xfrm>
              <a:custGeom>
                <a:avLst/>
                <a:gdLst>
                  <a:gd name="T0" fmla="*/ 333592 w 126"/>
                  <a:gd name="T1" fmla="*/ 0 h 126"/>
                  <a:gd name="T2" fmla="*/ 3521260 w 126"/>
                  <a:gd name="T3" fmla="*/ 0 h 126"/>
                  <a:gd name="T4" fmla="*/ 3860327 w 126"/>
                  <a:gd name="T5" fmla="*/ 333592 h 126"/>
                  <a:gd name="T6" fmla="*/ 3860327 w 126"/>
                  <a:gd name="T7" fmla="*/ 3521260 h 126"/>
                  <a:gd name="T8" fmla="*/ 3521260 w 126"/>
                  <a:gd name="T9" fmla="*/ 3860327 h 126"/>
                  <a:gd name="T10" fmla="*/ 333592 w 126"/>
                  <a:gd name="T11" fmla="*/ 3860327 h 126"/>
                  <a:gd name="T12" fmla="*/ 0 w 126"/>
                  <a:gd name="T13" fmla="*/ 3521260 h 126"/>
                  <a:gd name="T14" fmla="*/ 0 w 126"/>
                  <a:gd name="T15" fmla="*/ 333592 h 126"/>
                  <a:gd name="T16" fmla="*/ 333592 w 126"/>
                  <a:gd name="T17" fmla="*/ 0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 h="126">
                    <a:moveTo>
                      <a:pt x="11" y="0"/>
                    </a:moveTo>
                    <a:cubicBezTo>
                      <a:pt x="115" y="0"/>
                      <a:pt x="115" y="0"/>
                      <a:pt x="115" y="0"/>
                    </a:cubicBezTo>
                    <a:cubicBezTo>
                      <a:pt x="121" y="0"/>
                      <a:pt x="126" y="5"/>
                      <a:pt x="126" y="11"/>
                    </a:cubicBezTo>
                    <a:cubicBezTo>
                      <a:pt x="126" y="115"/>
                      <a:pt x="126" y="115"/>
                      <a:pt x="126" y="115"/>
                    </a:cubicBezTo>
                    <a:cubicBezTo>
                      <a:pt x="126" y="121"/>
                      <a:pt x="121" y="126"/>
                      <a:pt x="115" y="126"/>
                    </a:cubicBezTo>
                    <a:cubicBezTo>
                      <a:pt x="11" y="126"/>
                      <a:pt x="11" y="126"/>
                      <a:pt x="11" y="126"/>
                    </a:cubicBezTo>
                    <a:cubicBezTo>
                      <a:pt x="5" y="126"/>
                      <a:pt x="0" y="121"/>
                      <a:pt x="0" y="115"/>
                    </a:cubicBezTo>
                    <a:cubicBezTo>
                      <a:pt x="0" y="11"/>
                      <a:pt x="0" y="11"/>
                      <a:pt x="0" y="11"/>
                    </a:cubicBezTo>
                    <a:cubicBezTo>
                      <a:pt x="0" y="5"/>
                      <a:pt x="5" y="0"/>
                      <a:pt x="11" y="0"/>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lstStyle/>
              <a:p>
                <a:pPr>
                  <a:lnSpc>
                    <a:spcPct val="140000"/>
                  </a:lnSpc>
                </a:pPr>
                <a:endParaRPr lang="zh-CN" altLang="en-US" sz="1015">
                  <a:cs typeface="+mn-ea"/>
                  <a:sym typeface="+mn-lt"/>
                </a:endParaRPr>
              </a:p>
            </p:txBody>
          </p:sp>
          <p:sp>
            <p:nvSpPr>
              <p:cNvPr id="37" name="Freeform 343"/>
              <p:cNvSpPr>
                <a:spLocks noEditPoints="1"/>
              </p:cNvSpPr>
              <p:nvPr/>
            </p:nvSpPr>
            <p:spPr bwMode="auto">
              <a:xfrm>
                <a:off x="3312" y="2401"/>
                <a:ext cx="170" cy="199"/>
              </a:xfrm>
              <a:custGeom>
                <a:avLst/>
                <a:gdLst>
                  <a:gd name="T0" fmla="*/ 419291 w 72"/>
                  <a:gd name="T1" fmla="*/ 0 h 84"/>
                  <a:gd name="T2" fmla="*/ 1765688 w 72"/>
                  <a:gd name="T3" fmla="*/ 0 h 84"/>
                  <a:gd name="T4" fmla="*/ 1765688 w 72"/>
                  <a:gd name="T5" fmla="*/ 0 h 84"/>
                  <a:gd name="T6" fmla="*/ 2072867 w 72"/>
                  <a:gd name="T7" fmla="*/ 406619 h 84"/>
                  <a:gd name="T8" fmla="*/ 1083750 w 72"/>
                  <a:gd name="T9" fmla="*/ 2623517 h 84"/>
                  <a:gd name="T10" fmla="*/ 90787 w 72"/>
                  <a:gd name="T11" fmla="*/ 406619 h 84"/>
                  <a:gd name="T12" fmla="*/ 419291 w 72"/>
                  <a:gd name="T13" fmla="*/ 0 h 84"/>
                  <a:gd name="T14" fmla="*/ 419291 w 72"/>
                  <a:gd name="T15" fmla="*/ 0 h 84"/>
                  <a:gd name="T16" fmla="*/ 688521 w 72"/>
                  <a:gd name="T17" fmla="*/ 683470 h 84"/>
                  <a:gd name="T18" fmla="*/ 598119 w 72"/>
                  <a:gd name="T19" fmla="*/ 683470 h 84"/>
                  <a:gd name="T20" fmla="*/ 598119 w 72"/>
                  <a:gd name="T21" fmla="*/ 780701 h 84"/>
                  <a:gd name="T22" fmla="*/ 598119 w 72"/>
                  <a:gd name="T23" fmla="*/ 1000975 h 84"/>
                  <a:gd name="T24" fmla="*/ 775701 w 72"/>
                  <a:gd name="T25" fmla="*/ 1069703 h 84"/>
                  <a:gd name="T26" fmla="*/ 775701 w 72"/>
                  <a:gd name="T27" fmla="*/ 870319 h 84"/>
                  <a:gd name="T28" fmla="*/ 1297239 w 72"/>
                  <a:gd name="T29" fmla="*/ 870319 h 84"/>
                  <a:gd name="T30" fmla="*/ 1412225 w 72"/>
                  <a:gd name="T31" fmla="*/ 683470 h 84"/>
                  <a:gd name="T32" fmla="*/ 688521 w 72"/>
                  <a:gd name="T33" fmla="*/ 683470 h 84"/>
                  <a:gd name="T34" fmla="*/ 1325112 w 72"/>
                  <a:gd name="T35" fmla="*/ 1529903 h 84"/>
                  <a:gd name="T36" fmla="*/ 1412225 w 72"/>
                  <a:gd name="T37" fmla="*/ 1529903 h 84"/>
                  <a:gd name="T38" fmla="*/ 1412225 w 72"/>
                  <a:gd name="T39" fmla="*/ 1370461 h 84"/>
                  <a:gd name="T40" fmla="*/ 1325112 w 72"/>
                  <a:gd name="T41" fmla="*/ 1529903 h 84"/>
                  <a:gd name="T42" fmla="*/ 549419 w 72"/>
                  <a:gd name="T43" fmla="*/ 1186566 h 84"/>
                  <a:gd name="T44" fmla="*/ 598119 w 72"/>
                  <a:gd name="T45" fmla="*/ 1253056 h 84"/>
                  <a:gd name="T46" fmla="*/ 598119 w 72"/>
                  <a:gd name="T47" fmla="*/ 1619173 h 84"/>
                  <a:gd name="T48" fmla="*/ 598119 w 72"/>
                  <a:gd name="T49" fmla="*/ 1715494 h 84"/>
                  <a:gd name="T50" fmla="*/ 688521 w 72"/>
                  <a:gd name="T51" fmla="*/ 1715494 h 84"/>
                  <a:gd name="T52" fmla="*/ 904919 w 72"/>
                  <a:gd name="T53" fmla="*/ 1715494 h 84"/>
                  <a:gd name="T54" fmla="*/ 775701 w 72"/>
                  <a:gd name="T55" fmla="*/ 1529903 h 84"/>
                  <a:gd name="T56" fmla="*/ 775701 w 72"/>
                  <a:gd name="T57" fmla="*/ 1464704 h 84"/>
                  <a:gd name="T58" fmla="*/ 1083750 w 72"/>
                  <a:gd name="T59" fmla="*/ 1849518 h 84"/>
                  <a:gd name="T60" fmla="*/ 1195013 w 72"/>
                  <a:gd name="T61" fmla="*/ 1849518 h 84"/>
                  <a:gd name="T62" fmla="*/ 1261709 w 72"/>
                  <a:gd name="T63" fmla="*/ 1715494 h 84"/>
                  <a:gd name="T64" fmla="*/ 1503062 w 72"/>
                  <a:gd name="T65" fmla="*/ 1715494 h 84"/>
                  <a:gd name="T66" fmla="*/ 1589651 w 72"/>
                  <a:gd name="T67" fmla="*/ 1715494 h 84"/>
                  <a:gd name="T68" fmla="*/ 1589651 w 72"/>
                  <a:gd name="T69" fmla="*/ 1619173 h 84"/>
                  <a:gd name="T70" fmla="*/ 1589651 w 72"/>
                  <a:gd name="T71" fmla="*/ 1000975 h 84"/>
                  <a:gd name="T72" fmla="*/ 1740734 w 72"/>
                  <a:gd name="T73" fmla="*/ 594359 h 84"/>
                  <a:gd name="T74" fmla="*/ 1625675 w 72"/>
                  <a:gd name="T75" fmla="*/ 528928 h 84"/>
                  <a:gd name="T76" fmla="*/ 1104176 w 72"/>
                  <a:gd name="T77" fmla="*/ 1408065 h 84"/>
                  <a:gd name="T78" fmla="*/ 598119 w 72"/>
                  <a:gd name="T79" fmla="*/ 1097333 h 84"/>
                  <a:gd name="T80" fmla="*/ 549419 w 72"/>
                  <a:gd name="T81" fmla="*/ 1186566 h 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2" h="84">
                    <a:moveTo>
                      <a:pt x="14" y="0"/>
                    </a:moveTo>
                    <a:cubicBezTo>
                      <a:pt x="59" y="0"/>
                      <a:pt x="59" y="0"/>
                      <a:pt x="59" y="0"/>
                    </a:cubicBezTo>
                    <a:cubicBezTo>
                      <a:pt x="59" y="0"/>
                      <a:pt x="59" y="0"/>
                      <a:pt x="59" y="0"/>
                    </a:cubicBezTo>
                    <a:cubicBezTo>
                      <a:pt x="59" y="6"/>
                      <a:pt x="63" y="11"/>
                      <a:pt x="69" y="13"/>
                    </a:cubicBezTo>
                    <a:cubicBezTo>
                      <a:pt x="72" y="50"/>
                      <a:pt x="62" y="75"/>
                      <a:pt x="36" y="84"/>
                    </a:cubicBezTo>
                    <a:cubicBezTo>
                      <a:pt x="10" y="75"/>
                      <a:pt x="0" y="50"/>
                      <a:pt x="3" y="13"/>
                    </a:cubicBezTo>
                    <a:cubicBezTo>
                      <a:pt x="9" y="11"/>
                      <a:pt x="14" y="6"/>
                      <a:pt x="14" y="0"/>
                    </a:cubicBezTo>
                    <a:cubicBezTo>
                      <a:pt x="14" y="0"/>
                      <a:pt x="14" y="0"/>
                      <a:pt x="14" y="0"/>
                    </a:cubicBezTo>
                    <a:close/>
                    <a:moveTo>
                      <a:pt x="23" y="22"/>
                    </a:moveTo>
                    <a:cubicBezTo>
                      <a:pt x="20" y="22"/>
                      <a:pt x="20" y="22"/>
                      <a:pt x="20" y="22"/>
                    </a:cubicBezTo>
                    <a:cubicBezTo>
                      <a:pt x="20" y="25"/>
                      <a:pt x="20" y="25"/>
                      <a:pt x="20" y="25"/>
                    </a:cubicBezTo>
                    <a:cubicBezTo>
                      <a:pt x="20" y="32"/>
                      <a:pt x="20" y="32"/>
                      <a:pt x="20" y="32"/>
                    </a:cubicBezTo>
                    <a:cubicBezTo>
                      <a:pt x="26" y="34"/>
                      <a:pt x="26" y="34"/>
                      <a:pt x="26" y="34"/>
                    </a:cubicBezTo>
                    <a:cubicBezTo>
                      <a:pt x="26" y="28"/>
                      <a:pt x="26" y="28"/>
                      <a:pt x="26" y="28"/>
                    </a:cubicBezTo>
                    <a:cubicBezTo>
                      <a:pt x="43" y="28"/>
                      <a:pt x="43" y="28"/>
                      <a:pt x="43" y="28"/>
                    </a:cubicBezTo>
                    <a:cubicBezTo>
                      <a:pt x="47" y="22"/>
                      <a:pt x="47" y="22"/>
                      <a:pt x="47" y="22"/>
                    </a:cubicBezTo>
                    <a:cubicBezTo>
                      <a:pt x="23" y="22"/>
                      <a:pt x="23" y="22"/>
                      <a:pt x="23" y="22"/>
                    </a:cubicBezTo>
                    <a:close/>
                    <a:moveTo>
                      <a:pt x="44" y="49"/>
                    </a:moveTo>
                    <a:cubicBezTo>
                      <a:pt x="47" y="49"/>
                      <a:pt x="47" y="49"/>
                      <a:pt x="47" y="49"/>
                    </a:cubicBezTo>
                    <a:cubicBezTo>
                      <a:pt x="47" y="44"/>
                      <a:pt x="47" y="44"/>
                      <a:pt x="47" y="44"/>
                    </a:cubicBezTo>
                    <a:cubicBezTo>
                      <a:pt x="44" y="49"/>
                      <a:pt x="44" y="49"/>
                      <a:pt x="44" y="49"/>
                    </a:cubicBezTo>
                    <a:close/>
                    <a:moveTo>
                      <a:pt x="18" y="38"/>
                    </a:moveTo>
                    <a:cubicBezTo>
                      <a:pt x="20" y="40"/>
                      <a:pt x="20" y="40"/>
                      <a:pt x="20" y="40"/>
                    </a:cubicBezTo>
                    <a:cubicBezTo>
                      <a:pt x="20" y="52"/>
                      <a:pt x="20" y="52"/>
                      <a:pt x="20" y="52"/>
                    </a:cubicBezTo>
                    <a:cubicBezTo>
                      <a:pt x="20" y="55"/>
                      <a:pt x="20" y="55"/>
                      <a:pt x="20" y="55"/>
                    </a:cubicBezTo>
                    <a:cubicBezTo>
                      <a:pt x="23" y="55"/>
                      <a:pt x="23" y="55"/>
                      <a:pt x="23" y="55"/>
                    </a:cubicBezTo>
                    <a:cubicBezTo>
                      <a:pt x="30" y="55"/>
                      <a:pt x="30" y="55"/>
                      <a:pt x="30" y="55"/>
                    </a:cubicBezTo>
                    <a:cubicBezTo>
                      <a:pt x="26" y="49"/>
                      <a:pt x="26" y="49"/>
                      <a:pt x="26" y="49"/>
                    </a:cubicBezTo>
                    <a:cubicBezTo>
                      <a:pt x="26" y="47"/>
                      <a:pt x="26" y="47"/>
                      <a:pt x="26" y="47"/>
                    </a:cubicBezTo>
                    <a:cubicBezTo>
                      <a:pt x="36" y="59"/>
                      <a:pt x="36" y="59"/>
                      <a:pt x="36" y="59"/>
                    </a:cubicBezTo>
                    <a:cubicBezTo>
                      <a:pt x="40" y="59"/>
                      <a:pt x="40" y="59"/>
                      <a:pt x="40" y="59"/>
                    </a:cubicBezTo>
                    <a:cubicBezTo>
                      <a:pt x="42" y="55"/>
                      <a:pt x="42" y="55"/>
                      <a:pt x="42" y="55"/>
                    </a:cubicBezTo>
                    <a:cubicBezTo>
                      <a:pt x="50" y="55"/>
                      <a:pt x="50" y="55"/>
                      <a:pt x="50" y="55"/>
                    </a:cubicBezTo>
                    <a:cubicBezTo>
                      <a:pt x="53" y="55"/>
                      <a:pt x="53" y="55"/>
                      <a:pt x="53" y="55"/>
                    </a:cubicBezTo>
                    <a:cubicBezTo>
                      <a:pt x="53" y="52"/>
                      <a:pt x="53" y="52"/>
                      <a:pt x="53" y="52"/>
                    </a:cubicBezTo>
                    <a:cubicBezTo>
                      <a:pt x="53" y="32"/>
                      <a:pt x="53" y="32"/>
                      <a:pt x="53" y="32"/>
                    </a:cubicBezTo>
                    <a:cubicBezTo>
                      <a:pt x="58" y="19"/>
                      <a:pt x="58" y="19"/>
                      <a:pt x="58" y="19"/>
                    </a:cubicBezTo>
                    <a:cubicBezTo>
                      <a:pt x="54" y="17"/>
                      <a:pt x="54" y="17"/>
                      <a:pt x="54" y="17"/>
                    </a:cubicBezTo>
                    <a:cubicBezTo>
                      <a:pt x="37" y="45"/>
                      <a:pt x="37" y="45"/>
                      <a:pt x="37" y="45"/>
                    </a:cubicBezTo>
                    <a:cubicBezTo>
                      <a:pt x="20" y="35"/>
                      <a:pt x="20" y="35"/>
                      <a:pt x="20" y="35"/>
                    </a:cubicBezTo>
                    <a:lnTo>
                      <a:pt x="18" y="3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a:lnSpc>
                    <a:spcPct val="140000"/>
                  </a:lnSpc>
                </a:pPr>
                <a:endParaRPr lang="zh-CN" altLang="en-US" sz="1015">
                  <a:cs typeface="+mn-ea"/>
                  <a:sym typeface="+mn-lt"/>
                </a:endParaRPr>
              </a:p>
            </p:txBody>
          </p:sp>
        </p:grpSp>
      </p:grpSp>
      <p:grpSp>
        <p:nvGrpSpPr>
          <p:cNvPr id="40" name="组合 39"/>
          <p:cNvGrpSpPr/>
          <p:nvPr/>
        </p:nvGrpSpPr>
        <p:grpSpPr>
          <a:xfrm>
            <a:off x="5292672" y="1829423"/>
            <a:ext cx="570032" cy="569627"/>
            <a:chOff x="6624848" y="2439230"/>
            <a:chExt cx="760042" cy="759503"/>
          </a:xfrm>
        </p:grpSpPr>
        <p:grpSp>
          <p:nvGrpSpPr>
            <p:cNvPr id="41" name="组合 40"/>
            <p:cNvGrpSpPr/>
            <p:nvPr/>
          </p:nvGrpSpPr>
          <p:grpSpPr>
            <a:xfrm>
              <a:off x="6624848" y="2439230"/>
              <a:ext cx="760042" cy="759503"/>
              <a:chOff x="1463339" y="1072758"/>
              <a:chExt cx="1546058" cy="1546058"/>
            </a:xfrm>
            <a:effectLst>
              <a:outerShdw blurRad="330200" dist="215900" dir="6900000" sx="91000" sy="91000" algn="t" rotWithShape="0">
                <a:prstClr val="black">
                  <a:alpha val="49000"/>
                </a:prstClr>
              </a:outerShdw>
            </a:effectLst>
          </p:grpSpPr>
          <p:sp>
            <p:nvSpPr>
              <p:cNvPr id="45" name="同心圆 4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10235" algn="l" rtl="0" fontAlgn="base">
                  <a:spcBef>
                    <a:spcPct val="0"/>
                  </a:spcBef>
                  <a:spcAft>
                    <a:spcPct val="0"/>
                  </a:spcAft>
                  <a:defRPr kern="1200">
                    <a:solidFill>
                      <a:schemeClr val="lt1"/>
                    </a:solidFill>
                    <a:latin typeface="+mn-lt"/>
                    <a:ea typeface="+mn-ea"/>
                    <a:cs typeface="+mn-cs"/>
                  </a:defRPr>
                </a:lvl2pPr>
                <a:lvl3pPr marL="1219835" algn="l" rtl="0" fontAlgn="base">
                  <a:spcBef>
                    <a:spcPct val="0"/>
                  </a:spcBef>
                  <a:spcAft>
                    <a:spcPct val="0"/>
                  </a:spcAft>
                  <a:defRPr kern="1200">
                    <a:solidFill>
                      <a:schemeClr val="lt1"/>
                    </a:solidFill>
                    <a:latin typeface="+mn-lt"/>
                    <a:ea typeface="+mn-ea"/>
                    <a:cs typeface="+mn-cs"/>
                  </a:defRPr>
                </a:lvl3pPr>
                <a:lvl4pPr marL="1830070" algn="l" rtl="0" fontAlgn="base">
                  <a:spcBef>
                    <a:spcPct val="0"/>
                  </a:spcBef>
                  <a:spcAft>
                    <a:spcPct val="0"/>
                  </a:spcAft>
                  <a:defRPr kern="1200">
                    <a:solidFill>
                      <a:schemeClr val="lt1"/>
                    </a:solidFill>
                    <a:latin typeface="+mn-lt"/>
                    <a:ea typeface="+mn-ea"/>
                    <a:cs typeface="+mn-cs"/>
                  </a:defRPr>
                </a:lvl4pPr>
                <a:lvl5pPr marL="2439670" algn="l" rtl="0" fontAlgn="base">
                  <a:spcBef>
                    <a:spcPct val="0"/>
                  </a:spcBef>
                  <a:spcAft>
                    <a:spcPct val="0"/>
                  </a:spcAft>
                  <a:defRPr kern="1200">
                    <a:solidFill>
                      <a:schemeClr val="lt1"/>
                    </a:solidFill>
                    <a:latin typeface="+mn-lt"/>
                    <a:ea typeface="+mn-ea"/>
                    <a:cs typeface="+mn-cs"/>
                  </a:defRPr>
                </a:lvl5pPr>
                <a:lvl6pPr marL="3049905" algn="l" defTabSz="1219835" rtl="0" eaLnBrk="1" latinLnBrk="0" hangingPunct="1">
                  <a:defRPr kern="1200">
                    <a:solidFill>
                      <a:schemeClr val="lt1"/>
                    </a:solidFill>
                    <a:latin typeface="+mn-lt"/>
                    <a:ea typeface="+mn-ea"/>
                    <a:cs typeface="+mn-cs"/>
                  </a:defRPr>
                </a:lvl6pPr>
                <a:lvl7pPr marL="3659505" algn="l" defTabSz="1219835" rtl="0" eaLnBrk="1" latinLnBrk="0" hangingPunct="1">
                  <a:defRPr kern="1200">
                    <a:solidFill>
                      <a:schemeClr val="lt1"/>
                    </a:solidFill>
                    <a:latin typeface="+mn-lt"/>
                    <a:ea typeface="+mn-ea"/>
                    <a:cs typeface="+mn-cs"/>
                  </a:defRPr>
                </a:lvl7pPr>
                <a:lvl8pPr marL="4269740" algn="l" defTabSz="1219835" rtl="0" eaLnBrk="1" latinLnBrk="0" hangingPunct="1">
                  <a:defRPr kern="1200">
                    <a:solidFill>
                      <a:schemeClr val="lt1"/>
                    </a:solidFill>
                    <a:latin typeface="+mn-lt"/>
                    <a:ea typeface="+mn-ea"/>
                    <a:cs typeface="+mn-cs"/>
                  </a:defRPr>
                </a:lvl8pPr>
                <a:lvl9pPr marL="4879340" algn="l" defTabSz="1219835" rtl="0" eaLnBrk="1" latinLnBrk="0" hangingPunct="1">
                  <a:defRPr kern="1200">
                    <a:solidFill>
                      <a:schemeClr val="lt1"/>
                    </a:solidFill>
                    <a:latin typeface="+mn-lt"/>
                    <a:ea typeface="+mn-ea"/>
                    <a:cs typeface="+mn-cs"/>
                  </a:defRPr>
                </a:lvl9pPr>
              </a:lstStyle>
              <a:p>
                <a:pPr algn="ctr"/>
                <a:endParaRPr lang="zh-CN" altLang="en-US" sz="1425">
                  <a:solidFill>
                    <a:schemeClr val="tx1"/>
                  </a:solidFill>
                </a:endParaRPr>
              </a:p>
            </p:txBody>
          </p:sp>
          <p:sp>
            <p:nvSpPr>
              <p:cNvPr id="46" name="椭圆 4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10235" algn="l" rtl="0" fontAlgn="base">
                  <a:spcBef>
                    <a:spcPct val="0"/>
                  </a:spcBef>
                  <a:spcAft>
                    <a:spcPct val="0"/>
                  </a:spcAft>
                  <a:defRPr kern="1200">
                    <a:solidFill>
                      <a:schemeClr val="lt1"/>
                    </a:solidFill>
                    <a:latin typeface="+mn-lt"/>
                    <a:ea typeface="+mn-ea"/>
                    <a:cs typeface="+mn-cs"/>
                  </a:defRPr>
                </a:lvl2pPr>
                <a:lvl3pPr marL="1219835" algn="l" rtl="0" fontAlgn="base">
                  <a:spcBef>
                    <a:spcPct val="0"/>
                  </a:spcBef>
                  <a:spcAft>
                    <a:spcPct val="0"/>
                  </a:spcAft>
                  <a:defRPr kern="1200">
                    <a:solidFill>
                      <a:schemeClr val="lt1"/>
                    </a:solidFill>
                    <a:latin typeface="+mn-lt"/>
                    <a:ea typeface="+mn-ea"/>
                    <a:cs typeface="+mn-cs"/>
                  </a:defRPr>
                </a:lvl3pPr>
                <a:lvl4pPr marL="1830070" algn="l" rtl="0" fontAlgn="base">
                  <a:spcBef>
                    <a:spcPct val="0"/>
                  </a:spcBef>
                  <a:spcAft>
                    <a:spcPct val="0"/>
                  </a:spcAft>
                  <a:defRPr kern="1200">
                    <a:solidFill>
                      <a:schemeClr val="lt1"/>
                    </a:solidFill>
                    <a:latin typeface="+mn-lt"/>
                    <a:ea typeface="+mn-ea"/>
                    <a:cs typeface="+mn-cs"/>
                  </a:defRPr>
                </a:lvl4pPr>
                <a:lvl5pPr marL="2439670" algn="l" rtl="0" fontAlgn="base">
                  <a:spcBef>
                    <a:spcPct val="0"/>
                  </a:spcBef>
                  <a:spcAft>
                    <a:spcPct val="0"/>
                  </a:spcAft>
                  <a:defRPr kern="1200">
                    <a:solidFill>
                      <a:schemeClr val="lt1"/>
                    </a:solidFill>
                    <a:latin typeface="+mn-lt"/>
                    <a:ea typeface="+mn-ea"/>
                    <a:cs typeface="+mn-cs"/>
                  </a:defRPr>
                </a:lvl5pPr>
                <a:lvl6pPr marL="3049905" algn="l" defTabSz="1219835" rtl="0" eaLnBrk="1" latinLnBrk="0" hangingPunct="1">
                  <a:defRPr kern="1200">
                    <a:solidFill>
                      <a:schemeClr val="lt1"/>
                    </a:solidFill>
                    <a:latin typeface="+mn-lt"/>
                    <a:ea typeface="+mn-ea"/>
                    <a:cs typeface="+mn-cs"/>
                  </a:defRPr>
                </a:lvl6pPr>
                <a:lvl7pPr marL="3659505" algn="l" defTabSz="1219835" rtl="0" eaLnBrk="1" latinLnBrk="0" hangingPunct="1">
                  <a:defRPr kern="1200">
                    <a:solidFill>
                      <a:schemeClr val="lt1"/>
                    </a:solidFill>
                    <a:latin typeface="+mn-lt"/>
                    <a:ea typeface="+mn-ea"/>
                    <a:cs typeface="+mn-cs"/>
                  </a:defRPr>
                </a:lvl7pPr>
                <a:lvl8pPr marL="4269740" algn="l" defTabSz="1219835" rtl="0" eaLnBrk="1" latinLnBrk="0" hangingPunct="1">
                  <a:defRPr kern="1200">
                    <a:solidFill>
                      <a:schemeClr val="lt1"/>
                    </a:solidFill>
                    <a:latin typeface="+mn-lt"/>
                    <a:ea typeface="+mn-ea"/>
                    <a:cs typeface="+mn-cs"/>
                  </a:defRPr>
                </a:lvl8pPr>
                <a:lvl9pPr marL="4879340" algn="l" defTabSz="1219835" rtl="0" eaLnBrk="1" latinLnBrk="0" hangingPunct="1">
                  <a:defRPr kern="1200">
                    <a:solidFill>
                      <a:schemeClr val="lt1"/>
                    </a:solidFill>
                    <a:latin typeface="+mn-lt"/>
                    <a:ea typeface="+mn-ea"/>
                    <a:cs typeface="+mn-cs"/>
                  </a:defRPr>
                </a:lvl9pPr>
              </a:lstStyle>
              <a:p>
                <a:pPr algn="ctr"/>
                <a:endParaRPr lang="zh-CN" altLang="en-US" sz="1425"/>
              </a:p>
            </p:txBody>
          </p:sp>
        </p:grpSp>
        <p:grpSp>
          <p:nvGrpSpPr>
            <p:cNvPr id="42" name="Group 395"/>
            <p:cNvGrpSpPr>
              <a:grpSpLocks noChangeAspect="1"/>
            </p:cNvGrpSpPr>
            <p:nvPr/>
          </p:nvGrpSpPr>
          <p:grpSpPr bwMode="auto">
            <a:xfrm>
              <a:off x="6721264" y="2572270"/>
              <a:ext cx="541761" cy="542363"/>
              <a:chOff x="3061" y="2531"/>
              <a:chExt cx="298" cy="298"/>
            </a:xfrm>
          </p:grpSpPr>
          <p:sp>
            <p:nvSpPr>
              <p:cNvPr id="43" name="Freeform 396"/>
              <p:cNvSpPr/>
              <p:nvPr/>
            </p:nvSpPr>
            <p:spPr bwMode="auto">
              <a:xfrm>
                <a:off x="3061" y="2531"/>
                <a:ext cx="298" cy="298"/>
              </a:xfrm>
              <a:custGeom>
                <a:avLst/>
                <a:gdLst>
                  <a:gd name="T0" fmla="*/ 333592 w 126"/>
                  <a:gd name="T1" fmla="*/ 0 h 126"/>
                  <a:gd name="T2" fmla="*/ 3521260 w 126"/>
                  <a:gd name="T3" fmla="*/ 0 h 126"/>
                  <a:gd name="T4" fmla="*/ 3860327 w 126"/>
                  <a:gd name="T5" fmla="*/ 333592 h 126"/>
                  <a:gd name="T6" fmla="*/ 3860327 w 126"/>
                  <a:gd name="T7" fmla="*/ 3549821 h 126"/>
                  <a:gd name="T8" fmla="*/ 3521260 w 126"/>
                  <a:gd name="T9" fmla="*/ 3860327 h 126"/>
                  <a:gd name="T10" fmla="*/ 333592 w 126"/>
                  <a:gd name="T11" fmla="*/ 3860327 h 126"/>
                  <a:gd name="T12" fmla="*/ 0 w 126"/>
                  <a:gd name="T13" fmla="*/ 3549821 h 126"/>
                  <a:gd name="T14" fmla="*/ 0 w 126"/>
                  <a:gd name="T15" fmla="*/ 333592 h 126"/>
                  <a:gd name="T16" fmla="*/ 333592 w 126"/>
                  <a:gd name="T17" fmla="*/ 0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 h="126">
                    <a:moveTo>
                      <a:pt x="11" y="0"/>
                    </a:moveTo>
                    <a:cubicBezTo>
                      <a:pt x="115" y="0"/>
                      <a:pt x="115" y="0"/>
                      <a:pt x="115" y="0"/>
                    </a:cubicBezTo>
                    <a:cubicBezTo>
                      <a:pt x="121" y="0"/>
                      <a:pt x="126" y="5"/>
                      <a:pt x="126" y="11"/>
                    </a:cubicBezTo>
                    <a:cubicBezTo>
                      <a:pt x="126" y="116"/>
                      <a:pt x="126" y="116"/>
                      <a:pt x="126" y="116"/>
                    </a:cubicBezTo>
                    <a:cubicBezTo>
                      <a:pt x="126" y="122"/>
                      <a:pt x="121" y="126"/>
                      <a:pt x="115" y="126"/>
                    </a:cubicBezTo>
                    <a:cubicBezTo>
                      <a:pt x="11" y="126"/>
                      <a:pt x="11" y="126"/>
                      <a:pt x="11" y="126"/>
                    </a:cubicBezTo>
                    <a:cubicBezTo>
                      <a:pt x="5" y="126"/>
                      <a:pt x="0" y="122"/>
                      <a:pt x="0" y="116"/>
                    </a:cubicBezTo>
                    <a:cubicBezTo>
                      <a:pt x="0" y="11"/>
                      <a:pt x="0" y="11"/>
                      <a:pt x="0" y="11"/>
                    </a:cubicBezTo>
                    <a:cubicBezTo>
                      <a:pt x="0" y="5"/>
                      <a:pt x="5" y="0"/>
                      <a:pt x="11" y="0"/>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lstStyle/>
              <a:p>
                <a:pPr>
                  <a:lnSpc>
                    <a:spcPct val="140000"/>
                  </a:lnSpc>
                </a:pPr>
                <a:endParaRPr lang="zh-CN" altLang="en-US" sz="1015">
                  <a:cs typeface="+mn-ea"/>
                  <a:sym typeface="+mn-lt"/>
                </a:endParaRPr>
              </a:p>
            </p:txBody>
          </p:sp>
          <p:sp>
            <p:nvSpPr>
              <p:cNvPr id="44" name="Freeform 397"/>
              <p:cNvSpPr>
                <a:spLocks noEditPoints="1"/>
              </p:cNvSpPr>
              <p:nvPr/>
            </p:nvSpPr>
            <p:spPr bwMode="auto">
              <a:xfrm>
                <a:off x="3135" y="2578"/>
                <a:ext cx="172" cy="204"/>
              </a:xfrm>
              <a:custGeom>
                <a:avLst/>
                <a:gdLst>
                  <a:gd name="T0" fmla="*/ 1208119 w 73"/>
                  <a:gd name="T1" fmla="*/ 760718 h 86"/>
                  <a:gd name="T2" fmla="*/ 1465737 w 73"/>
                  <a:gd name="T3" fmla="*/ 480142 h 86"/>
                  <a:gd name="T4" fmla="*/ 1402766 w 73"/>
                  <a:gd name="T5" fmla="*/ 349915 h 86"/>
                  <a:gd name="T6" fmla="*/ 1291597 w 73"/>
                  <a:gd name="T7" fmla="*/ 349915 h 86"/>
                  <a:gd name="T8" fmla="*/ 1166200 w 73"/>
                  <a:gd name="T9" fmla="*/ 760718 h 86"/>
                  <a:gd name="T10" fmla="*/ 1208119 w 73"/>
                  <a:gd name="T11" fmla="*/ 760718 h 86"/>
                  <a:gd name="T12" fmla="*/ 1788597 w 73"/>
                  <a:gd name="T13" fmla="*/ 1648064 h 86"/>
                  <a:gd name="T14" fmla="*/ 1788597 w 73"/>
                  <a:gd name="T15" fmla="*/ 2729482 h 86"/>
                  <a:gd name="T16" fmla="*/ 1229166 w 73"/>
                  <a:gd name="T17" fmla="*/ 2729482 h 86"/>
                  <a:gd name="T18" fmla="*/ 1229166 w 73"/>
                  <a:gd name="T19" fmla="*/ 991440 h 86"/>
                  <a:gd name="T20" fmla="*/ 843335 w 73"/>
                  <a:gd name="T21" fmla="*/ 991440 h 86"/>
                  <a:gd name="T22" fmla="*/ 843335 w 73"/>
                  <a:gd name="T23" fmla="*/ 2729482 h 86"/>
                  <a:gd name="T24" fmla="*/ 257656 w 73"/>
                  <a:gd name="T25" fmla="*/ 2729482 h 86"/>
                  <a:gd name="T26" fmla="*/ 257656 w 73"/>
                  <a:gd name="T27" fmla="*/ 1648064 h 86"/>
                  <a:gd name="T28" fmla="*/ 0 w 73"/>
                  <a:gd name="T29" fmla="*/ 1648064 h 86"/>
                  <a:gd name="T30" fmla="*/ 0 w 73"/>
                  <a:gd name="T31" fmla="*/ 948318 h 86"/>
                  <a:gd name="T32" fmla="*/ 586150 w 73"/>
                  <a:gd name="T33" fmla="*/ 948318 h 86"/>
                  <a:gd name="T34" fmla="*/ 257656 w 73"/>
                  <a:gd name="T35" fmla="*/ 506262 h 86"/>
                  <a:gd name="T36" fmla="*/ 474982 w 73"/>
                  <a:gd name="T37" fmla="*/ 119205 h 86"/>
                  <a:gd name="T38" fmla="*/ 879582 w 73"/>
                  <a:gd name="T39" fmla="*/ 119205 h 86"/>
                  <a:gd name="T40" fmla="*/ 1018363 w 73"/>
                  <a:gd name="T41" fmla="*/ 282765 h 86"/>
                  <a:gd name="T42" fmla="*/ 1143607 w 73"/>
                  <a:gd name="T43" fmla="*/ 119205 h 86"/>
                  <a:gd name="T44" fmla="*/ 1575751 w 73"/>
                  <a:gd name="T45" fmla="*/ 119205 h 86"/>
                  <a:gd name="T46" fmla="*/ 1750324 w 73"/>
                  <a:gd name="T47" fmla="*/ 506262 h 86"/>
                  <a:gd name="T48" fmla="*/ 1465737 w 73"/>
                  <a:gd name="T49" fmla="*/ 948318 h 86"/>
                  <a:gd name="T50" fmla="*/ 2135406 w 73"/>
                  <a:gd name="T51" fmla="*/ 948318 h 86"/>
                  <a:gd name="T52" fmla="*/ 2135406 w 73"/>
                  <a:gd name="T53" fmla="*/ 1648064 h 86"/>
                  <a:gd name="T54" fmla="*/ 1788597 w 73"/>
                  <a:gd name="T55" fmla="*/ 1648064 h 86"/>
                  <a:gd name="T56" fmla="*/ 843335 w 73"/>
                  <a:gd name="T57" fmla="*/ 760718 h 86"/>
                  <a:gd name="T58" fmla="*/ 734143 w 73"/>
                  <a:gd name="T59" fmla="*/ 349915 h 86"/>
                  <a:gd name="T60" fmla="*/ 607080 w 73"/>
                  <a:gd name="T61" fmla="*/ 349915 h 86"/>
                  <a:gd name="T62" fmla="*/ 559497 w 73"/>
                  <a:gd name="T63" fmla="*/ 480142 h 86"/>
                  <a:gd name="T64" fmla="*/ 823677 w 73"/>
                  <a:gd name="T65" fmla="*/ 760718 h 86"/>
                  <a:gd name="T66" fmla="*/ 843335 w 73"/>
                  <a:gd name="T67" fmla="*/ 760718 h 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3" h="86">
                    <a:moveTo>
                      <a:pt x="41" y="24"/>
                    </a:moveTo>
                    <a:cubicBezTo>
                      <a:pt x="48" y="21"/>
                      <a:pt x="50" y="18"/>
                      <a:pt x="50" y="15"/>
                    </a:cubicBezTo>
                    <a:cubicBezTo>
                      <a:pt x="51" y="14"/>
                      <a:pt x="50" y="12"/>
                      <a:pt x="48" y="11"/>
                    </a:cubicBezTo>
                    <a:cubicBezTo>
                      <a:pt x="47" y="10"/>
                      <a:pt x="46" y="10"/>
                      <a:pt x="44" y="11"/>
                    </a:cubicBezTo>
                    <a:cubicBezTo>
                      <a:pt x="42" y="13"/>
                      <a:pt x="40" y="17"/>
                      <a:pt x="40" y="24"/>
                    </a:cubicBezTo>
                    <a:cubicBezTo>
                      <a:pt x="41" y="24"/>
                      <a:pt x="41" y="24"/>
                      <a:pt x="41" y="24"/>
                    </a:cubicBezTo>
                    <a:close/>
                    <a:moveTo>
                      <a:pt x="61" y="52"/>
                    </a:moveTo>
                    <a:cubicBezTo>
                      <a:pt x="61" y="86"/>
                      <a:pt x="61" y="86"/>
                      <a:pt x="61" y="86"/>
                    </a:cubicBezTo>
                    <a:cubicBezTo>
                      <a:pt x="42" y="86"/>
                      <a:pt x="42" y="86"/>
                      <a:pt x="42" y="86"/>
                    </a:cubicBezTo>
                    <a:cubicBezTo>
                      <a:pt x="42" y="31"/>
                      <a:pt x="42" y="31"/>
                      <a:pt x="42" y="31"/>
                    </a:cubicBezTo>
                    <a:cubicBezTo>
                      <a:pt x="29" y="31"/>
                      <a:pt x="29" y="31"/>
                      <a:pt x="29" y="31"/>
                    </a:cubicBezTo>
                    <a:cubicBezTo>
                      <a:pt x="29" y="86"/>
                      <a:pt x="29" y="86"/>
                      <a:pt x="29" y="86"/>
                    </a:cubicBezTo>
                    <a:cubicBezTo>
                      <a:pt x="9" y="86"/>
                      <a:pt x="9" y="86"/>
                      <a:pt x="9" y="86"/>
                    </a:cubicBezTo>
                    <a:cubicBezTo>
                      <a:pt x="9" y="52"/>
                      <a:pt x="9" y="52"/>
                      <a:pt x="9" y="52"/>
                    </a:cubicBezTo>
                    <a:cubicBezTo>
                      <a:pt x="0" y="52"/>
                      <a:pt x="0" y="52"/>
                      <a:pt x="0" y="52"/>
                    </a:cubicBezTo>
                    <a:cubicBezTo>
                      <a:pt x="0" y="30"/>
                      <a:pt x="0" y="30"/>
                      <a:pt x="0" y="30"/>
                    </a:cubicBezTo>
                    <a:cubicBezTo>
                      <a:pt x="20" y="30"/>
                      <a:pt x="20" y="30"/>
                      <a:pt x="20" y="30"/>
                    </a:cubicBezTo>
                    <a:cubicBezTo>
                      <a:pt x="13" y="26"/>
                      <a:pt x="10" y="21"/>
                      <a:pt x="9" y="16"/>
                    </a:cubicBezTo>
                    <a:cubicBezTo>
                      <a:pt x="9" y="11"/>
                      <a:pt x="12" y="6"/>
                      <a:pt x="16" y="4"/>
                    </a:cubicBezTo>
                    <a:cubicBezTo>
                      <a:pt x="20" y="1"/>
                      <a:pt x="25" y="0"/>
                      <a:pt x="30" y="4"/>
                    </a:cubicBezTo>
                    <a:cubicBezTo>
                      <a:pt x="32" y="5"/>
                      <a:pt x="33" y="6"/>
                      <a:pt x="35" y="9"/>
                    </a:cubicBezTo>
                    <a:cubicBezTo>
                      <a:pt x="36" y="6"/>
                      <a:pt x="38" y="5"/>
                      <a:pt x="39" y="4"/>
                    </a:cubicBezTo>
                    <a:cubicBezTo>
                      <a:pt x="44" y="0"/>
                      <a:pt x="50" y="1"/>
                      <a:pt x="54" y="4"/>
                    </a:cubicBezTo>
                    <a:cubicBezTo>
                      <a:pt x="58" y="6"/>
                      <a:pt x="60" y="11"/>
                      <a:pt x="60" y="16"/>
                    </a:cubicBezTo>
                    <a:cubicBezTo>
                      <a:pt x="59" y="21"/>
                      <a:pt x="56" y="26"/>
                      <a:pt x="50" y="30"/>
                    </a:cubicBezTo>
                    <a:cubicBezTo>
                      <a:pt x="73" y="30"/>
                      <a:pt x="73" y="30"/>
                      <a:pt x="73" y="30"/>
                    </a:cubicBezTo>
                    <a:cubicBezTo>
                      <a:pt x="73" y="52"/>
                      <a:pt x="73" y="52"/>
                      <a:pt x="73" y="52"/>
                    </a:cubicBezTo>
                    <a:cubicBezTo>
                      <a:pt x="61" y="52"/>
                      <a:pt x="61" y="52"/>
                      <a:pt x="61" y="52"/>
                    </a:cubicBezTo>
                    <a:close/>
                    <a:moveTo>
                      <a:pt x="29" y="24"/>
                    </a:moveTo>
                    <a:cubicBezTo>
                      <a:pt x="29" y="17"/>
                      <a:pt x="27" y="13"/>
                      <a:pt x="25" y="11"/>
                    </a:cubicBezTo>
                    <a:cubicBezTo>
                      <a:pt x="23" y="10"/>
                      <a:pt x="22" y="10"/>
                      <a:pt x="21" y="11"/>
                    </a:cubicBezTo>
                    <a:cubicBezTo>
                      <a:pt x="19" y="12"/>
                      <a:pt x="18" y="14"/>
                      <a:pt x="19" y="15"/>
                    </a:cubicBezTo>
                    <a:cubicBezTo>
                      <a:pt x="19" y="18"/>
                      <a:pt x="21" y="21"/>
                      <a:pt x="28" y="24"/>
                    </a:cubicBezTo>
                    <a:lnTo>
                      <a:pt x="29" y="2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a:lnSpc>
                    <a:spcPct val="140000"/>
                  </a:lnSpc>
                </a:pPr>
                <a:endParaRPr lang="zh-CN" altLang="en-US" sz="1015">
                  <a:cs typeface="+mn-ea"/>
                  <a:sym typeface="+mn-lt"/>
                </a:endParaRPr>
              </a:p>
            </p:txBody>
          </p:sp>
        </p:grpSp>
      </p:grpSp>
      <p:grpSp>
        <p:nvGrpSpPr>
          <p:cNvPr id="47" name="组合 46"/>
          <p:cNvGrpSpPr/>
          <p:nvPr/>
        </p:nvGrpSpPr>
        <p:grpSpPr>
          <a:xfrm>
            <a:off x="5292672" y="911092"/>
            <a:ext cx="570032" cy="569627"/>
            <a:chOff x="6624848" y="1214788"/>
            <a:chExt cx="760042" cy="759503"/>
          </a:xfrm>
        </p:grpSpPr>
        <p:grpSp>
          <p:nvGrpSpPr>
            <p:cNvPr id="48" name="组合 47"/>
            <p:cNvGrpSpPr/>
            <p:nvPr/>
          </p:nvGrpSpPr>
          <p:grpSpPr>
            <a:xfrm>
              <a:off x="6624848" y="1214788"/>
              <a:ext cx="760042" cy="759503"/>
              <a:chOff x="1463339" y="1072758"/>
              <a:chExt cx="1546058" cy="1546058"/>
            </a:xfrm>
            <a:effectLst>
              <a:outerShdw blurRad="330200" dist="215900" dir="6900000" sx="91000" sy="91000" algn="t" rotWithShape="0">
                <a:prstClr val="black">
                  <a:alpha val="49000"/>
                </a:prstClr>
              </a:outerShdw>
            </a:effectLst>
          </p:grpSpPr>
          <p:sp>
            <p:nvSpPr>
              <p:cNvPr id="52" name="同心圆 5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10235" algn="l" rtl="0" fontAlgn="base">
                  <a:spcBef>
                    <a:spcPct val="0"/>
                  </a:spcBef>
                  <a:spcAft>
                    <a:spcPct val="0"/>
                  </a:spcAft>
                  <a:defRPr kern="1200">
                    <a:solidFill>
                      <a:schemeClr val="lt1"/>
                    </a:solidFill>
                    <a:latin typeface="+mn-lt"/>
                    <a:ea typeface="+mn-ea"/>
                    <a:cs typeface="+mn-cs"/>
                  </a:defRPr>
                </a:lvl2pPr>
                <a:lvl3pPr marL="1219835" algn="l" rtl="0" fontAlgn="base">
                  <a:spcBef>
                    <a:spcPct val="0"/>
                  </a:spcBef>
                  <a:spcAft>
                    <a:spcPct val="0"/>
                  </a:spcAft>
                  <a:defRPr kern="1200">
                    <a:solidFill>
                      <a:schemeClr val="lt1"/>
                    </a:solidFill>
                    <a:latin typeface="+mn-lt"/>
                    <a:ea typeface="+mn-ea"/>
                    <a:cs typeface="+mn-cs"/>
                  </a:defRPr>
                </a:lvl3pPr>
                <a:lvl4pPr marL="1830070" algn="l" rtl="0" fontAlgn="base">
                  <a:spcBef>
                    <a:spcPct val="0"/>
                  </a:spcBef>
                  <a:spcAft>
                    <a:spcPct val="0"/>
                  </a:spcAft>
                  <a:defRPr kern="1200">
                    <a:solidFill>
                      <a:schemeClr val="lt1"/>
                    </a:solidFill>
                    <a:latin typeface="+mn-lt"/>
                    <a:ea typeface="+mn-ea"/>
                    <a:cs typeface="+mn-cs"/>
                  </a:defRPr>
                </a:lvl4pPr>
                <a:lvl5pPr marL="2439670" algn="l" rtl="0" fontAlgn="base">
                  <a:spcBef>
                    <a:spcPct val="0"/>
                  </a:spcBef>
                  <a:spcAft>
                    <a:spcPct val="0"/>
                  </a:spcAft>
                  <a:defRPr kern="1200">
                    <a:solidFill>
                      <a:schemeClr val="lt1"/>
                    </a:solidFill>
                    <a:latin typeface="+mn-lt"/>
                    <a:ea typeface="+mn-ea"/>
                    <a:cs typeface="+mn-cs"/>
                  </a:defRPr>
                </a:lvl5pPr>
                <a:lvl6pPr marL="3049905" algn="l" defTabSz="1219835" rtl="0" eaLnBrk="1" latinLnBrk="0" hangingPunct="1">
                  <a:defRPr kern="1200">
                    <a:solidFill>
                      <a:schemeClr val="lt1"/>
                    </a:solidFill>
                    <a:latin typeface="+mn-lt"/>
                    <a:ea typeface="+mn-ea"/>
                    <a:cs typeface="+mn-cs"/>
                  </a:defRPr>
                </a:lvl6pPr>
                <a:lvl7pPr marL="3659505" algn="l" defTabSz="1219835" rtl="0" eaLnBrk="1" latinLnBrk="0" hangingPunct="1">
                  <a:defRPr kern="1200">
                    <a:solidFill>
                      <a:schemeClr val="lt1"/>
                    </a:solidFill>
                    <a:latin typeface="+mn-lt"/>
                    <a:ea typeface="+mn-ea"/>
                    <a:cs typeface="+mn-cs"/>
                  </a:defRPr>
                </a:lvl7pPr>
                <a:lvl8pPr marL="4269740" algn="l" defTabSz="1219835" rtl="0" eaLnBrk="1" latinLnBrk="0" hangingPunct="1">
                  <a:defRPr kern="1200">
                    <a:solidFill>
                      <a:schemeClr val="lt1"/>
                    </a:solidFill>
                    <a:latin typeface="+mn-lt"/>
                    <a:ea typeface="+mn-ea"/>
                    <a:cs typeface="+mn-cs"/>
                  </a:defRPr>
                </a:lvl8pPr>
                <a:lvl9pPr marL="4879340" algn="l" defTabSz="1219835" rtl="0" eaLnBrk="1" latinLnBrk="0" hangingPunct="1">
                  <a:defRPr kern="1200">
                    <a:solidFill>
                      <a:schemeClr val="lt1"/>
                    </a:solidFill>
                    <a:latin typeface="+mn-lt"/>
                    <a:ea typeface="+mn-ea"/>
                    <a:cs typeface="+mn-cs"/>
                  </a:defRPr>
                </a:lvl9pPr>
              </a:lstStyle>
              <a:p>
                <a:pPr algn="ctr"/>
                <a:endParaRPr lang="zh-CN" altLang="en-US" sz="1425">
                  <a:solidFill>
                    <a:schemeClr val="tx1"/>
                  </a:solidFill>
                </a:endParaRPr>
              </a:p>
            </p:txBody>
          </p:sp>
          <p:sp>
            <p:nvSpPr>
              <p:cNvPr id="53" name="椭圆 5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10235" algn="l" rtl="0" fontAlgn="base">
                  <a:spcBef>
                    <a:spcPct val="0"/>
                  </a:spcBef>
                  <a:spcAft>
                    <a:spcPct val="0"/>
                  </a:spcAft>
                  <a:defRPr kern="1200">
                    <a:solidFill>
                      <a:schemeClr val="lt1"/>
                    </a:solidFill>
                    <a:latin typeface="+mn-lt"/>
                    <a:ea typeface="+mn-ea"/>
                    <a:cs typeface="+mn-cs"/>
                  </a:defRPr>
                </a:lvl2pPr>
                <a:lvl3pPr marL="1219835" algn="l" rtl="0" fontAlgn="base">
                  <a:spcBef>
                    <a:spcPct val="0"/>
                  </a:spcBef>
                  <a:spcAft>
                    <a:spcPct val="0"/>
                  </a:spcAft>
                  <a:defRPr kern="1200">
                    <a:solidFill>
                      <a:schemeClr val="lt1"/>
                    </a:solidFill>
                    <a:latin typeface="+mn-lt"/>
                    <a:ea typeface="+mn-ea"/>
                    <a:cs typeface="+mn-cs"/>
                  </a:defRPr>
                </a:lvl3pPr>
                <a:lvl4pPr marL="1830070" algn="l" rtl="0" fontAlgn="base">
                  <a:spcBef>
                    <a:spcPct val="0"/>
                  </a:spcBef>
                  <a:spcAft>
                    <a:spcPct val="0"/>
                  </a:spcAft>
                  <a:defRPr kern="1200">
                    <a:solidFill>
                      <a:schemeClr val="lt1"/>
                    </a:solidFill>
                    <a:latin typeface="+mn-lt"/>
                    <a:ea typeface="+mn-ea"/>
                    <a:cs typeface="+mn-cs"/>
                  </a:defRPr>
                </a:lvl4pPr>
                <a:lvl5pPr marL="2439670" algn="l" rtl="0" fontAlgn="base">
                  <a:spcBef>
                    <a:spcPct val="0"/>
                  </a:spcBef>
                  <a:spcAft>
                    <a:spcPct val="0"/>
                  </a:spcAft>
                  <a:defRPr kern="1200">
                    <a:solidFill>
                      <a:schemeClr val="lt1"/>
                    </a:solidFill>
                    <a:latin typeface="+mn-lt"/>
                    <a:ea typeface="+mn-ea"/>
                    <a:cs typeface="+mn-cs"/>
                  </a:defRPr>
                </a:lvl5pPr>
                <a:lvl6pPr marL="3049905" algn="l" defTabSz="1219835" rtl="0" eaLnBrk="1" latinLnBrk="0" hangingPunct="1">
                  <a:defRPr kern="1200">
                    <a:solidFill>
                      <a:schemeClr val="lt1"/>
                    </a:solidFill>
                    <a:latin typeface="+mn-lt"/>
                    <a:ea typeface="+mn-ea"/>
                    <a:cs typeface="+mn-cs"/>
                  </a:defRPr>
                </a:lvl6pPr>
                <a:lvl7pPr marL="3659505" algn="l" defTabSz="1219835" rtl="0" eaLnBrk="1" latinLnBrk="0" hangingPunct="1">
                  <a:defRPr kern="1200">
                    <a:solidFill>
                      <a:schemeClr val="lt1"/>
                    </a:solidFill>
                    <a:latin typeface="+mn-lt"/>
                    <a:ea typeface="+mn-ea"/>
                    <a:cs typeface="+mn-cs"/>
                  </a:defRPr>
                </a:lvl7pPr>
                <a:lvl8pPr marL="4269740" algn="l" defTabSz="1219835" rtl="0" eaLnBrk="1" latinLnBrk="0" hangingPunct="1">
                  <a:defRPr kern="1200">
                    <a:solidFill>
                      <a:schemeClr val="lt1"/>
                    </a:solidFill>
                    <a:latin typeface="+mn-lt"/>
                    <a:ea typeface="+mn-ea"/>
                    <a:cs typeface="+mn-cs"/>
                  </a:defRPr>
                </a:lvl8pPr>
                <a:lvl9pPr marL="4879340" algn="l" defTabSz="1219835" rtl="0" eaLnBrk="1" latinLnBrk="0" hangingPunct="1">
                  <a:defRPr kern="1200">
                    <a:solidFill>
                      <a:schemeClr val="lt1"/>
                    </a:solidFill>
                    <a:latin typeface="+mn-lt"/>
                    <a:ea typeface="+mn-ea"/>
                    <a:cs typeface="+mn-cs"/>
                  </a:defRPr>
                </a:lvl9pPr>
              </a:lstStyle>
              <a:p>
                <a:pPr algn="ctr"/>
                <a:endParaRPr lang="zh-CN" altLang="en-US" sz="1425"/>
              </a:p>
            </p:txBody>
          </p:sp>
        </p:grpSp>
        <p:grpSp>
          <p:nvGrpSpPr>
            <p:cNvPr id="49" name="Group 461"/>
            <p:cNvGrpSpPr>
              <a:grpSpLocks noChangeAspect="1"/>
            </p:cNvGrpSpPr>
            <p:nvPr/>
          </p:nvGrpSpPr>
          <p:grpSpPr bwMode="auto">
            <a:xfrm>
              <a:off x="6741261" y="1323359"/>
              <a:ext cx="541761" cy="542363"/>
              <a:chOff x="3768" y="2878"/>
              <a:chExt cx="298" cy="298"/>
            </a:xfrm>
          </p:grpSpPr>
          <p:sp>
            <p:nvSpPr>
              <p:cNvPr id="50" name="Freeform 462"/>
              <p:cNvSpPr/>
              <p:nvPr/>
            </p:nvSpPr>
            <p:spPr bwMode="auto">
              <a:xfrm>
                <a:off x="3768" y="2878"/>
                <a:ext cx="298" cy="298"/>
              </a:xfrm>
              <a:custGeom>
                <a:avLst/>
                <a:gdLst>
                  <a:gd name="T0" fmla="*/ 333592 w 126"/>
                  <a:gd name="T1" fmla="*/ 0 h 126"/>
                  <a:gd name="T2" fmla="*/ 3549821 w 126"/>
                  <a:gd name="T3" fmla="*/ 0 h 126"/>
                  <a:gd name="T4" fmla="*/ 3860327 w 126"/>
                  <a:gd name="T5" fmla="*/ 312067 h 126"/>
                  <a:gd name="T6" fmla="*/ 3860327 w 126"/>
                  <a:gd name="T7" fmla="*/ 3521260 h 126"/>
                  <a:gd name="T8" fmla="*/ 3549821 w 126"/>
                  <a:gd name="T9" fmla="*/ 3860327 h 126"/>
                  <a:gd name="T10" fmla="*/ 333592 w 126"/>
                  <a:gd name="T11" fmla="*/ 3860327 h 126"/>
                  <a:gd name="T12" fmla="*/ 0 w 126"/>
                  <a:gd name="T13" fmla="*/ 3521260 h 126"/>
                  <a:gd name="T14" fmla="*/ 0 w 126"/>
                  <a:gd name="T15" fmla="*/ 312067 h 126"/>
                  <a:gd name="T16" fmla="*/ 333592 w 126"/>
                  <a:gd name="T17" fmla="*/ 0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 h="126">
                    <a:moveTo>
                      <a:pt x="11" y="0"/>
                    </a:moveTo>
                    <a:cubicBezTo>
                      <a:pt x="116" y="0"/>
                      <a:pt x="116" y="0"/>
                      <a:pt x="116" y="0"/>
                    </a:cubicBezTo>
                    <a:cubicBezTo>
                      <a:pt x="122" y="0"/>
                      <a:pt x="126" y="4"/>
                      <a:pt x="126" y="10"/>
                    </a:cubicBezTo>
                    <a:cubicBezTo>
                      <a:pt x="126" y="115"/>
                      <a:pt x="126" y="115"/>
                      <a:pt x="126" y="115"/>
                    </a:cubicBezTo>
                    <a:cubicBezTo>
                      <a:pt x="126" y="121"/>
                      <a:pt x="122" y="126"/>
                      <a:pt x="116" y="126"/>
                    </a:cubicBezTo>
                    <a:cubicBezTo>
                      <a:pt x="11" y="126"/>
                      <a:pt x="11" y="126"/>
                      <a:pt x="11" y="126"/>
                    </a:cubicBezTo>
                    <a:cubicBezTo>
                      <a:pt x="5" y="126"/>
                      <a:pt x="0" y="121"/>
                      <a:pt x="0" y="115"/>
                    </a:cubicBezTo>
                    <a:cubicBezTo>
                      <a:pt x="0" y="10"/>
                      <a:pt x="0" y="10"/>
                      <a:pt x="0" y="10"/>
                    </a:cubicBezTo>
                    <a:cubicBezTo>
                      <a:pt x="0" y="4"/>
                      <a:pt x="5" y="0"/>
                      <a:pt x="11" y="0"/>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lstStyle/>
              <a:p>
                <a:pPr>
                  <a:lnSpc>
                    <a:spcPct val="140000"/>
                  </a:lnSpc>
                </a:pPr>
                <a:endParaRPr lang="zh-CN" altLang="en-US" sz="1015">
                  <a:cs typeface="+mn-ea"/>
                  <a:sym typeface="+mn-lt"/>
                </a:endParaRPr>
              </a:p>
            </p:txBody>
          </p:sp>
          <p:sp>
            <p:nvSpPr>
              <p:cNvPr id="51" name="Freeform 463"/>
              <p:cNvSpPr>
                <a:spLocks noEditPoints="1"/>
              </p:cNvSpPr>
              <p:nvPr/>
            </p:nvSpPr>
            <p:spPr bwMode="auto">
              <a:xfrm>
                <a:off x="3829" y="2951"/>
                <a:ext cx="168" cy="170"/>
              </a:xfrm>
              <a:custGeom>
                <a:avLst/>
                <a:gdLst>
                  <a:gd name="T0" fmla="*/ 0 w 71"/>
                  <a:gd name="T1" fmla="*/ 0 h 72"/>
                  <a:gd name="T2" fmla="*/ 455945 w 71"/>
                  <a:gd name="T3" fmla="*/ 0 h 72"/>
                  <a:gd name="T4" fmla="*/ 611281 w 71"/>
                  <a:gd name="T5" fmla="*/ 0 h 72"/>
                  <a:gd name="T6" fmla="*/ 611281 w 71"/>
                  <a:gd name="T7" fmla="*/ 150582 h 72"/>
                  <a:gd name="T8" fmla="*/ 611281 w 71"/>
                  <a:gd name="T9" fmla="*/ 1233463 h 72"/>
                  <a:gd name="T10" fmla="*/ 676922 w 71"/>
                  <a:gd name="T11" fmla="*/ 1233463 h 72"/>
                  <a:gd name="T12" fmla="*/ 741746 w 71"/>
                  <a:gd name="T13" fmla="*/ 1233463 h 72"/>
                  <a:gd name="T14" fmla="*/ 741746 w 71"/>
                  <a:gd name="T15" fmla="*/ 486009 h 72"/>
                  <a:gd name="T16" fmla="*/ 741746 w 71"/>
                  <a:gd name="T17" fmla="*/ 392308 h 72"/>
                  <a:gd name="T18" fmla="*/ 808579 w 71"/>
                  <a:gd name="T19" fmla="*/ 392308 h 72"/>
                  <a:gd name="T20" fmla="*/ 1941891 w 71"/>
                  <a:gd name="T21" fmla="*/ 392308 h 72"/>
                  <a:gd name="T22" fmla="*/ 2030320 w 71"/>
                  <a:gd name="T23" fmla="*/ 392308 h 72"/>
                  <a:gd name="T24" fmla="*/ 2030320 w 71"/>
                  <a:gd name="T25" fmla="*/ 486009 h 72"/>
                  <a:gd name="T26" fmla="*/ 2030320 w 71"/>
                  <a:gd name="T27" fmla="*/ 1412225 h 72"/>
                  <a:gd name="T28" fmla="*/ 2030320 w 71"/>
                  <a:gd name="T29" fmla="*/ 1503062 h 72"/>
                  <a:gd name="T30" fmla="*/ 1941891 w 71"/>
                  <a:gd name="T31" fmla="*/ 1503062 h 72"/>
                  <a:gd name="T32" fmla="*/ 1143836 w 71"/>
                  <a:gd name="T33" fmla="*/ 1503062 h 72"/>
                  <a:gd name="T34" fmla="*/ 1172401 w 71"/>
                  <a:gd name="T35" fmla="*/ 1589651 h 72"/>
                  <a:gd name="T36" fmla="*/ 2190223 w 71"/>
                  <a:gd name="T37" fmla="*/ 1589651 h 72"/>
                  <a:gd name="T38" fmla="*/ 2190223 w 71"/>
                  <a:gd name="T39" fmla="*/ 1895292 h 72"/>
                  <a:gd name="T40" fmla="*/ 1143836 w 71"/>
                  <a:gd name="T41" fmla="*/ 1895292 h 72"/>
                  <a:gd name="T42" fmla="*/ 1039551 w 71"/>
                  <a:gd name="T43" fmla="*/ 2045858 h 72"/>
                  <a:gd name="T44" fmla="*/ 676922 w 71"/>
                  <a:gd name="T45" fmla="*/ 2159522 h 72"/>
                  <a:gd name="T46" fmla="*/ 341721 w 71"/>
                  <a:gd name="T47" fmla="*/ 2045858 h 72"/>
                  <a:gd name="T48" fmla="*/ 220965 w 71"/>
                  <a:gd name="T49" fmla="*/ 1717326 h 72"/>
                  <a:gd name="T50" fmla="*/ 313476 w 71"/>
                  <a:gd name="T51" fmla="*/ 1412225 h 72"/>
                  <a:gd name="T52" fmla="*/ 313476 w 71"/>
                  <a:gd name="T53" fmla="*/ 328532 h 72"/>
                  <a:gd name="T54" fmla="*/ 0 w 71"/>
                  <a:gd name="T55" fmla="*/ 328532 h 72"/>
                  <a:gd name="T56" fmla="*/ 0 w 71"/>
                  <a:gd name="T57" fmla="*/ 0 h 72"/>
                  <a:gd name="T58" fmla="*/ 1506253 w 71"/>
                  <a:gd name="T59" fmla="*/ 549419 h 72"/>
                  <a:gd name="T60" fmla="*/ 1506253 w 71"/>
                  <a:gd name="T61" fmla="*/ 814173 h 72"/>
                  <a:gd name="T62" fmla="*/ 1237159 w 71"/>
                  <a:gd name="T63" fmla="*/ 814173 h 72"/>
                  <a:gd name="T64" fmla="*/ 1237159 w 71"/>
                  <a:gd name="T65" fmla="*/ 549419 h 72"/>
                  <a:gd name="T66" fmla="*/ 897066 w 71"/>
                  <a:gd name="T67" fmla="*/ 549419 h 72"/>
                  <a:gd name="T68" fmla="*/ 897066 w 71"/>
                  <a:gd name="T69" fmla="*/ 1261709 h 72"/>
                  <a:gd name="T70" fmla="*/ 1017985 w 71"/>
                  <a:gd name="T71" fmla="*/ 1345505 h 72"/>
                  <a:gd name="T72" fmla="*/ 1876775 w 71"/>
                  <a:gd name="T73" fmla="*/ 1345505 h 72"/>
                  <a:gd name="T74" fmla="*/ 1876775 w 71"/>
                  <a:gd name="T75" fmla="*/ 549419 h 72"/>
                  <a:gd name="T76" fmla="*/ 1506253 w 71"/>
                  <a:gd name="T77" fmla="*/ 549419 h 72"/>
                  <a:gd name="T78" fmla="*/ 808579 w 71"/>
                  <a:gd name="T79" fmla="*/ 1589651 h 72"/>
                  <a:gd name="T80" fmla="*/ 676922 w 71"/>
                  <a:gd name="T81" fmla="*/ 1522964 h 72"/>
                  <a:gd name="T82" fmla="*/ 583909 w 71"/>
                  <a:gd name="T83" fmla="*/ 1589651 h 72"/>
                  <a:gd name="T84" fmla="*/ 522847 w 71"/>
                  <a:gd name="T85" fmla="*/ 1717326 h 72"/>
                  <a:gd name="T86" fmla="*/ 583909 w 71"/>
                  <a:gd name="T87" fmla="*/ 1804505 h 72"/>
                  <a:gd name="T88" fmla="*/ 676922 w 71"/>
                  <a:gd name="T89" fmla="*/ 1858582 h 72"/>
                  <a:gd name="T90" fmla="*/ 808579 w 71"/>
                  <a:gd name="T91" fmla="*/ 1804505 h 72"/>
                  <a:gd name="T92" fmla="*/ 858052 w 71"/>
                  <a:gd name="T93" fmla="*/ 1717326 h 72"/>
                  <a:gd name="T94" fmla="*/ 808579 w 71"/>
                  <a:gd name="T95" fmla="*/ 1589651 h 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71" h="72">
                    <a:moveTo>
                      <a:pt x="0" y="0"/>
                    </a:moveTo>
                    <a:cubicBezTo>
                      <a:pt x="15" y="0"/>
                      <a:pt x="15" y="0"/>
                      <a:pt x="15" y="0"/>
                    </a:cubicBezTo>
                    <a:cubicBezTo>
                      <a:pt x="20" y="0"/>
                      <a:pt x="20" y="0"/>
                      <a:pt x="20" y="0"/>
                    </a:cubicBezTo>
                    <a:cubicBezTo>
                      <a:pt x="20" y="5"/>
                      <a:pt x="20" y="5"/>
                      <a:pt x="20" y="5"/>
                    </a:cubicBezTo>
                    <a:cubicBezTo>
                      <a:pt x="20" y="41"/>
                      <a:pt x="20" y="41"/>
                      <a:pt x="20" y="41"/>
                    </a:cubicBezTo>
                    <a:cubicBezTo>
                      <a:pt x="21" y="41"/>
                      <a:pt x="22" y="41"/>
                      <a:pt x="22" y="41"/>
                    </a:cubicBezTo>
                    <a:cubicBezTo>
                      <a:pt x="23" y="41"/>
                      <a:pt x="23" y="41"/>
                      <a:pt x="24" y="41"/>
                    </a:cubicBezTo>
                    <a:cubicBezTo>
                      <a:pt x="24" y="16"/>
                      <a:pt x="24" y="16"/>
                      <a:pt x="24" y="16"/>
                    </a:cubicBezTo>
                    <a:cubicBezTo>
                      <a:pt x="24" y="13"/>
                      <a:pt x="24" y="13"/>
                      <a:pt x="24" y="13"/>
                    </a:cubicBezTo>
                    <a:cubicBezTo>
                      <a:pt x="26" y="13"/>
                      <a:pt x="26" y="13"/>
                      <a:pt x="26" y="13"/>
                    </a:cubicBezTo>
                    <a:cubicBezTo>
                      <a:pt x="63" y="13"/>
                      <a:pt x="63" y="13"/>
                      <a:pt x="63" y="13"/>
                    </a:cubicBezTo>
                    <a:cubicBezTo>
                      <a:pt x="66" y="13"/>
                      <a:pt x="66" y="13"/>
                      <a:pt x="66" y="13"/>
                    </a:cubicBezTo>
                    <a:cubicBezTo>
                      <a:pt x="66" y="16"/>
                      <a:pt x="66" y="16"/>
                      <a:pt x="66" y="16"/>
                    </a:cubicBezTo>
                    <a:cubicBezTo>
                      <a:pt x="66" y="47"/>
                      <a:pt x="66" y="47"/>
                      <a:pt x="66" y="47"/>
                    </a:cubicBezTo>
                    <a:cubicBezTo>
                      <a:pt x="66" y="50"/>
                      <a:pt x="66" y="50"/>
                      <a:pt x="66" y="50"/>
                    </a:cubicBezTo>
                    <a:cubicBezTo>
                      <a:pt x="63" y="50"/>
                      <a:pt x="63" y="50"/>
                      <a:pt x="63" y="50"/>
                    </a:cubicBezTo>
                    <a:cubicBezTo>
                      <a:pt x="37" y="50"/>
                      <a:pt x="37" y="50"/>
                      <a:pt x="37" y="50"/>
                    </a:cubicBezTo>
                    <a:cubicBezTo>
                      <a:pt x="37" y="51"/>
                      <a:pt x="38" y="52"/>
                      <a:pt x="38" y="53"/>
                    </a:cubicBezTo>
                    <a:cubicBezTo>
                      <a:pt x="71" y="53"/>
                      <a:pt x="71" y="53"/>
                      <a:pt x="71" y="53"/>
                    </a:cubicBezTo>
                    <a:cubicBezTo>
                      <a:pt x="71" y="63"/>
                      <a:pt x="71" y="63"/>
                      <a:pt x="71" y="63"/>
                    </a:cubicBezTo>
                    <a:cubicBezTo>
                      <a:pt x="37" y="63"/>
                      <a:pt x="37" y="63"/>
                      <a:pt x="37" y="63"/>
                    </a:cubicBezTo>
                    <a:cubicBezTo>
                      <a:pt x="36" y="65"/>
                      <a:pt x="35" y="66"/>
                      <a:pt x="34" y="68"/>
                    </a:cubicBezTo>
                    <a:cubicBezTo>
                      <a:pt x="31" y="71"/>
                      <a:pt x="27" y="72"/>
                      <a:pt x="22" y="72"/>
                    </a:cubicBezTo>
                    <a:cubicBezTo>
                      <a:pt x="18" y="72"/>
                      <a:pt x="14" y="71"/>
                      <a:pt x="11" y="68"/>
                    </a:cubicBezTo>
                    <a:cubicBezTo>
                      <a:pt x="9" y="65"/>
                      <a:pt x="7" y="61"/>
                      <a:pt x="7" y="57"/>
                    </a:cubicBezTo>
                    <a:cubicBezTo>
                      <a:pt x="7" y="53"/>
                      <a:pt x="8" y="50"/>
                      <a:pt x="10" y="47"/>
                    </a:cubicBezTo>
                    <a:cubicBezTo>
                      <a:pt x="10" y="11"/>
                      <a:pt x="10" y="11"/>
                      <a:pt x="10" y="11"/>
                    </a:cubicBezTo>
                    <a:cubicBezTo>
                      <a:pt x="0" y="11"/>
                      <a:pt x="0" y="11"/>
                      <a:pt x="0" y="11"/>
                    </a:cubicBezTo>
                    <a:cubicBezTo>
                      <a:pt x="0" y="0"/>
                      <a:pt x="0" y="0"/>
                      <a:pt x="0" y="0"/>
                    </a:cubicBezTo>
                    <a:close/>
                    <a:moveTo>
                      <a:pt x="49" y="18"/>
                    </a:moveTo>
                    <a:cubicBezTo>
                      <a:pt x="49" y="27"/>
                      <a:pt x="49" y="27"/>
                      <a:pt x="49" y="27"/>
                    </a:cubicBezTo>
                    <a:cubicBezTo>
                      <a:pt x="40" y="27"/>
                      <a:pt x="40" y="27"/>
                      <a:pt x="40" y="27"/>
                    </a:cubicBezTo>
                    <a:cubicBezTo>
                      <a:pt x="40" y="18"/>
                      <a:pt x="40" y="18"/>
                      <a:pt x="40" y="18"/>
                    </a:cubicBezTo>
                    <a:cubicBezTo>
                      <a:pt x="29" y="18"/>
                      <a:pt x="29" y="18"/>
                      <a:pt x="29" y="18"/>
                    </a:cubicBezTo>
                    <a:cubicBezTo>
                      <a:pt x="29" y="42"/>
                      <a:pt x="29" y="42"/>
                      <a:pt x="29" y="42"/>
                    </a:cubicBezTo>
                    <a:cubicBezTo>
                      <a:pt x="30" y="43"/>
                      <a:pt x="32" y="44"/>
                      <a:pt x="33" y="45"/>
                    </a:cubicBezTo>
                    <a:cubicBezTo>
                      <a:pt x="61" y="45"/>
                      <a:pt x="61" y="45"/>
                      <a:pt x="61" y="45"/>
                    </a:cubicBezTo>
                    <a:cubicBezTo>
                      <a:pt x="61" y="18"/>
                      <a:pt x="61" y="18"/>
                      <a:pt x="61" y="18"/>
                    </a:cubicBezTo>
                    <a:cubicBezTo>
                      <a:pt x="49" y="18"/>
                      <a:pt x="49" y="18"/>
                      <a:pt x="49" y="18"/>
                    </a:cubicBezTo>
                    <a:close/>
                    <a:moveTo>
                      <a:pt x="26" y="53"/>
                    </a:moveTo>
                    <a:cubicBezTo>
                      <a:pt x="25" y="52"/>
                      <a:pt x="24" y="51"/>
                      <a:pt x="22" y="51"/>
                    </a:cubicBezTo>
                    <a:cubicBezTo>
                      <a:pt x="21" y="51"/>
                      <a:pt x="20" y="52"/>
                      <a:pt x="19" y="53"/>
                    </a:cubicBezTo>
                    <a:cubicBezTo>
                      <a:pt x="18" y="54"/>
                      <a:pt x="17" y="55"/>
                      <a:pt x="17" y="57"/>
                    </a:cubicBezTo>
                    <a:cubicBezTo>
                      <a:pt x="17" y="58"/>
                      <a:pt x="18" y="60"/>
                      <a:pt x="19" y="60"/>
                    </a:cubicBezTo>
                    <a:cubicBezTo>
                      <a:pt x="20" y="61"/>
                      <a:pt x="21" y="62"/>
                      <a:pt x="22" y="62"/>
                    </a:cubicBezTo>
                    <a:cubicBezTo>
                      <a:pt x="24" y="62"/>
                      <a:pt x="25" y="61"/>
                      <a:pt x="26" y="60"/>
                    </a:cubicBezTo>
                    <a:cubicBezTo>
                      <a:pt x="27" y="60"/>
                      <a:pt x="28" y="58"/>
                      <a:pt x="28" y="57"/>
                    </a:cubicBezTo>
                    <a:cubicBezTo>
                      <a:pt x="28" y="55"/>
                      <a:pt x="27" y="54"/>
                      <a:pt x="26" y="53"/>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a:lnSpc>
                    <a:spcPct val="140000"/>
                  </a:lnSpc>
                </a:pPr>
                <a:endParaRPr lang="zh-CN" altLang="en-US" sz="1015">
                  <a:cs typeface="+mn-ea"/>
                  <a:sym typeface="+mn-lt"/>
                </a:endParaRPr>
              </a:p>
            </p:txBody>
          </p:sp>
        </p:gr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down)">
                                      <p:cBhvr>
                                        <p:cTn id="24" dur="580">
                                          <p:stCondLst>
                                            <p:cond delay="0"/>
                                          </p:stCondLst>
                                        </p:cTn>
                                        <p:tgtEl>
                                          <p:spTgt spid="47"/>
                                        </p:tgtEl>
                                      </p:cBhvr>
                                    </p:animEffect>
                                    <p:anim calcmode="lin" valueType="num">
                                      <p:cBhvr>
                                        <p:cTn id="25" dur="1822"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47"/>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47"/>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47"/>
                                        </p:tgtEl>
                                        <p:attrNameLst>
                                          <p:attrName>ppt_y</p:attrName>
                                        </p:attrNameLst>
                                      </p:cBhvr>
                                      <p:tavLst>
                                        <p:tav tm="0" fmla="#ppt_y-sin(pi*$)/81">
                                          <p:val>
                                            <p:fltVal val="0"/>
                                          </p:val>
                                        </p:tav>
                                        <p:tav tm="100000">
                                          <p:val>
                                            <p:fltVal val="1"/>
                                          </p:val>
                                        </p:tav>
                                      </p:tavLst>
                                    </p:anim>
                                    <p:animScale>
                                      <p:cBhvr>
                                        <p:cTn id="30" dur="26">
                                          <p:stCondLst>
                                            <p:cond delay="650"/>
                                          </p:stCondLst>
                                        </p:cTn>
                                        <p:tgtEl>
                                          <p:spTgt spid="47"/>
                                        </p:tgtEl>
                                      </p:cBhvr>
                                      <p:to x="100000" y="60000"/>
                                    </p:animScale>
                                    <p:animScale>
                                      <p:cBhvr>
                                        <p:cTn id="31" dur="166" decel="50000">
                                          <p:stCondLst>
                                            <p:cond delay="676"/>
                                          </p:stCondLst>
                                        </p:cTn>
                                        <p:tgtEl>
                                          <p:spTgt spid="47"/>
                                        </p:tgtEl>
                                      </p:cBhvr>
                                      <p:to x="100000" y="100000"/>
                                    </p:animScale>
                                    <p:animScale>
                                      <p:cBhvr>
                                        <p:cTn id="32" dur="26">
                                          <p:stCondLst>
                                            <p:cond delay="1312"/>
                                          </p:stCondLst>
                                        </p:cTn>
                                        <p:tgtEl>
                                          <p:spTgt spid="47"/>
                                        </p:tgtEl>
                                      </p:cBhvr>
                                      <p:to x="100000" y="80000"/>
                                    </p:animScale>
                                    <p:animScale>
                                      <p:cBhvr>
                                        <p:cTn id="33" dur="166" decel="50000">
                                          <p:stCondLst>
                                            <p:cond delay="1338"/>
                                          </p:stCondLst>
                                        </p:cTn>
                                        <p:tgtEl>
                                          <p:spTgt spid="47"/>
                                        </p:tgtEl>
                                      </p:cBhvr>
                                      <p:to x="100000" y="100000"/>
                                    </p:animScale>
                                    <p:animScale>
                                      <p:cBhvr>
                                        <p:cTn id="34" dur="26">
                                          <p:stCondLst>
                                            <p:cond delay="1642"/>
                                          </p:stCondLst>
                                        </p:cTn>
                                        <p:tgtEl>
                                          <p:spTgt spid="47"/>
                                        </p:tgtEl>
                                      </p:cBhvr>
                                      <p:to x="100000" y="90000"/>
                                    </p:animScale>
                                    <p:animScale>
                                      <p:cBhvr>
                                        <p:cTn id="35" dur="166" decel="50000">
                                          <p:stCondLst>
                                            <p:cond delay="1668"/>
                                          </p:stCondLst>
                                        </p:cTn>
                                        <p:tgtEl>
                                          <p:spTgt spid="47"/>
                                        </p:tgtEl>
                                      </p:cBhvr>
                                      <p:to x="100000" y="100000"/>
                                    </p:animScale>
                                    <p:animScale>
                                      <p:cBhvr>
                                        <p:cTn id="36" dur="26">
                                          <p:stCondLst>
                                            <p:cond delay="1808"/>
                                          </p:stCondLst>
                                        </p:cTn>
                                        <p:tgtEl>
                                          <p:spTgt spid="47"/>
                                        </p:tgtEl>
                                      </p:cBhvr>
                                      <p:to x="100000" y="95000"/>
                                    </p:animScale>
                                    <p:animScale>
                                      <p:cBhvr>
                                        <p:cTn id="37" dur="166" decel="50000">
                                          <p:stCondLst>
                                            <p:cond delay="1834"/>
                                          </p:stCondLst>
                                        </p:cTn>
                                        <p:tgtEl>
                                          <p:spTgt spid="47"/>
                                        </p:tgtEl>
                                      </p:cBhvr>
                                      <p:to x="100000" y="100000"/>
                                    </p:animScale>
                                  </p:childTnLst>
                                </p:cTn>
                              </p:par>
                            </p:childTnLst>
                          </p:cTn>
                        </p:par>
                        <p:par>
                          <p:cTn id="38" fill="hold">
                            <p:stCondLst>
                              <p:cond delay="2000"/>
                            </p:stCondLst>
                            <p:childTnLst>
                              <p:par>
                                <p:cTn id="39" presetID="25"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25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2" dur="25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3" dur="250" accel="50000" fill="hold">
                                          <p:stCondLst>
                                            <p:cond delay="250"/>
                                          </p:stCondLst>
                                        </p:cTn>
                                        <p:tgtEl>
                                          <p:spTgt spid="9"/>
                                        </p:tgtEl>
                                        <p:attrNameLst>
                                          <p:attrName>ppt_w</p:attrName>
                                        </p:attrNameLst>
                                      </p:cBhvr>
                                      <p:tavLst>
                                        <p:tav tm="0">
                                          <p:val>
                                            <p:strVal val="#ppt_w*.05"/>
                                          </p:val>
                                        </p:tav>
                                        <p:tav tm="100000">
                                          <p:val>
                                            <p:strVal val="#ppt_w"/>
                                          </p:val>
                                        </p:tav>
                                      </p:tavLst>
                                    </p:anim>
                                    <p:anim calcmode="lin" valueType="num">
                                      <p:cBhvr>
                                        <p:cTn id="44" dur="500" fill="hold"/>
                                        <p:tgtEl>
                                          <p:spTgt spid="9"/>
                                        </p:tgtEl>
                                        <p:attrNameLst>
                                          <p:attrName>ppt_h</p:attrName>
                                        </p:attrNameLst>
                                      </p:cBhvr>
                                      <p:tavLst>
                                        <p:tav tm="0">
                                          <p:val>
                                            <p:strVal val="#ppt_h"/>
                                          </p:val>
                                        </p:tav>
                                        <p:tav tm="100000">
                                          <p:val>
                                            <p:strVal val="#ppt_h"/>
                                          </p:val>
                                        </p:tav>
                                      </p:tavLst>
                                    </p:anim>
                                    <p:anim calcmode="lin" valueType="num">
                                      <p:cBhvr>
                                        <p:cTn id="45" dur="25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6" dur="25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7" dur="250" accel="50000" fill="hold">
                                          <p:stCondLst>
                                            <p:cond delay="250"/>
                                          </p:stCondLst>
                                        </p:cTn>
                                        <p:tgtEl>
                                          <p:spTgt spid="9"/>
                                        </p:tgtEl>
                                        <p:attrNameLst>
                                          <p:attrName>ppt_y</p:attrName>
                                        </p:attrNameLst>
                                      </p:cBhvr>
                                      <p:tavLst>
                                        <p:tav tm="0">
                                          <p:val>
                                            <p:strVal val="#ppt_y+.1"/>
                                          </p:val>
                                        </p:tav>
                                        <p:tav tm="100000">
                                          <p:val>
                                            <p:strVal val="#ppt_y"/>
                                          </p:val>
                                        </p:tav>
                                      </p:tavLst>
                                    </p:anim>
                                    <p:animEffect transition="in" filter="fade">
                                      <p:cBhvr>
                                        <p:cTn id="48" dur="500" decel="50000">
                                          <p:stCondLst>
                                            <p:cond delay="0"/>
                                          </p:stCondLst>
                                        </p:cTn>
                                        <p:tgtEl>
                                          <p:spTgt spid="9"/>
                                        </p:tgtEl>
                                      </p:cBhvr>
                                    </p:animEffect>
                                  </p:childTnLst>
                                </p:cTn>
                              </p:par>
                              <p:par>
                                <p:cTn id="49" presetID="25"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25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52" dur="25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53" dur="250" accel="50000" fill="hold">
                                          <p:stCondLst>
                                            <p:cond delay="250"/>
                                          </p:stCondLst>
                                        </p:cTn>
                                        <p:tgtEl>
                                          <p:spTgt spid="10"/>
                                        </p:tgtEl>
                                        <p:attrNameLst>
                                          <p:attrName>ppt_w</p:attrName>
                                        </p:attrNameLst>
                                      </p:cBhvr>
                                      <p:tavLst>
                                        <p:tav tm="0">
                                          <p:val>
                                            <p:strVal val="#ppt_w*.05"/>
                                          </p:val>
                                        </p:tav>
                                        <p:tav tm="100000">
                                          <p:val>
                                            <p:strVal val="#ppt_w"/>
                                          </p:val>
                                        </p:tav>
                                      </p:tavLst>
                                    </p:anim>
                                    <p:anim calcmode="lin" valueType="num">
                                      <p:cBhvr>
                                        <p:cTn id="54" dur="500" fill="hold"/>
                                        <p:tgtEl>
                                          <p:spTgt spid="10"/>
                                        </p:tgtEl>
                                        <p:attrNameLst>
                                          <p:attrName>ppt_h</p:attrName>
                                        </p:attrNameLst>
                                      </p:cBhvr>
                                      <p:tavLst>
                                        <p:tav tm="0">
                                          <p:val>
                                            <p:strVal val="#ppt_h"/>
                                          </p:val>
                                        </p:tav>
                                        <p:tav tm="100000">
                                          <p:val>
                                            <p:strVal val="#ppt_h"/>
                                          </p:val>
                                        </p:tav>
                                      </p:tavLst>
                                    </p:anim>
                                    <p:anim calcmode="lin" valueType="num">
                                      <p:cBhvr>
                                        <p:cTn id="55" dur="25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56" dur="25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57" dur="250" accel="50000" fill="hold">
                                          <p:stCondLst>
                                            <p:cond delay="250"/>
                                          </p:stCondLst>
                                        </p:cTn>
                                        <p:tgtEl>
                                          <p:spTgt spid="10"/>
                                        </p:tgtEl>
                                        <p:attrNameLst>
                                          <p:attrName>ppt_y</p:attrName>
                                        </p:attrNameLst>
                                      </p:cBhvr>
                                      <p:tavLst>
                                        <p:tav tm="0">
                                          <p:val>
                                            <p:strVal val="#ppt_y+.1"/>
                                          </p:val>
                                        </p:tav>
                                        <p:tav tm="100000">
                                          <p:val>
                                            <p:strVal val="#ppt_y"/>
                                          </p:val>
                                        </p:tav>
                                      </p:tavLst>
                                    </p:anim>
                                    <p:animEffect transition="in" filter="fade">
                                      <p:cBhvr>
                                        <p:cTn id="58" dur="500" decel="50000">
                                          <p:stCondLst>
                                            <p:cond delay="0"/>
                                          </p:stCondLst>
                                        </p:cTn>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26"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down)">
                                      <p:cBhvr>
                                        <p:cTn id="63" dur="580">
                                          <p:stCondLst>
                                            <p:cond delay="0"/>
                                          </p:stCondLst>
                                        </p:cTn>
                                        <p:tgtEl>
                                          <p:spTgt spid="40"/>
                                        </p:tgtEl>
                                      </p:cBhvr>
                                    </p:animEffect>
                                    <p:anim calcmode="lin" valueType="num">
                                      <p:cBhvr>
                                        <p:cTn id="64"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69" dur="26">
                                          <p:stCondLst>
                                            <p:cond delay="650"/>
                                          </p:stCondLst>
                                        </p:cTn>
                                        <p:tgtEl>
                                          <p:spTgt spid="40"/>
                                        </p:tgtEl>
                                      </p:cBhvr>
                                      <p:to x="100000" y="60000"/>
                                    </p:animScale>
                                    <p:animScale>
                                      <p:cBhvr>
                                        <p:cTn id="70" dur="166" decel="50000">
                                          <p:stCondLst>
                                            <p:cond delay="676"/>
                                          </p:stCondLst>
                                        </p:cTn>
                                        <p:tgtEl>
                                          <p:spTgt spid="40"/>
                                        </p:tgtEl>
                                      </p:cBhvr>
                                      <p:to x="100000" y="100000"/>
                                    </p:animScale>
                                    <p:animScale>
                                      <p:cBhvr>
                                        <p:cTn id="71" dur="26">
                                          <p:stCondLst>
                                            <p:cond delay="1312"/>
                                          </p:stCondLst>
                                        </p:cTn>
                                        <p:tgtEl>
                                          <p:spTgt spid="40"/>
                                        </p:tgtEl>
                                      </p:cBhvr>
                                      <p:to x="100000" y="80000"/>
                                    </p:animScale>
                                    <p:animScale>
                                      <p:cBhvr>
                                        <p:cTn id="72" dur="166" decel="50000">
                                          <p:stCondLst>
                                            <p:cond delay="1338"/>
                                          </p:stCondLst>
                                        </p:cTn>
                                        <p:tgtEl>
                                          <p:spTgt spid="40"/>
                                        </p:tgtEl>
                                      </p:cBhvr>
                                      <p:to x="100000" y="100000"/>
                                    </p:animScale>
                                    <p:animScale>
                                      <p:cBhvr>
                                        <p:cTn id="73" dur="26">
                                          <p:stCondLst>
                                            <p:cond delay="1642"/>
                                          </p:stCondLst>
                                        </p:cTn>
                                        <p:tgtEl>
                                          <p:spTgt spid="40"/>
                                        </p:tgtEl>
                                      </p:cBhvr>
                                      <p:to x="100000" y="90000"/>
                                    </p:animScale>
                                    <p:animScale>
                                      <p:cBhvr>
                                        <p:cTn id="74" dur="166" decel="50000">
                                          <p:stCondLst>
                                            <p:cond delay="1668"/>
                                          </p:stCondLst>
                                        </p:cTn>
                                        <p:tgtEl>
                                          <p:spTgt spid="40"/>
                                        </p:tgtEl>
                                      </p:cBhvr>
                                      <p:to x="100000" y="100000"/>
                                    </p:animScale>
                                    <p:animScale>
                                      <p:cBhvr>
                                        <p:cTn id="75" dur="26">
                                          <p:stCondLst>
                                            <p:cond delay="1808"/>
                                          </p:stCondLst>
                                        </p:cTn>
                                        <p:tgtEl>
                                          <p:spTgt spid="40"/>
                                        </p:tgtEl>
                                      </p:cBhvr>
                                      <p:to x="100000" y="95000"/>
                                    </p:animScale>
                                    <p:animScale>
                                      <p:cBhvr>
                                        <p:cTn id="76" dur="166" decel="50000">
                                          <p:stCondLst>
                                            <p:cond delay="1834"/>
                                          </p:stCondLst>
                                        </p:cTn>
                                        <p:tgtEl>
                                          <p:spTgt spid="40"/>
                                        </p:tgtEl>
                                      </p:cBhvr>
                                      <p:to x="100000" y="100000"/>
                                    </p:animScale>
                                  </p:childTnLst>
                                </p:cTn>
                              </p:par>
                            </p:childTnLst>
                          </p:cTn>
                        </p:par>
                        <p:par>
                          <p:cTn id="77" fill="hold">
                            <p:stCondLst>
                              <p:cond delay="2000"/>
                            </p:stCondLst>
                            <p:childTnLst>
                              <p:par>
                                <p:cTn id="78" presetID="25" presetClass="entr" presetSubtype="0" fill="hold" grpId="0" nodeType="afterEffect">
                                  <p:stCondLst>
                                    <p:cond delay="0"/>
                                  </p:stCondLst>
                                  <p:childTnLst>
                                    <p:set>
                                      <p:cBhvr>
                                        <p:cTn id="79" dur="1" fill="hold">
                                          <p:stCondLst>
                                            <p:cond delay="0"/>
                                          </p:stCondLst>
                                        </p:cTn>
                                        <p:tgtEl>
                                          <p:spTgt spid="20"/>
                                        </p:tgtEl>
                                        <p:attrNameLst>
                                          <p:attrName>style.visibility</p:attrName>
                                        </p:attrNameLst>
                                      </p:cBhvr>
                                      <p:to>
                                        <p:strVal val="visible"/>
                                      </p:to>
                                    </p:set>
                                    <p:anim calcmode="lin" valueType="num">
                                      <p:cBhvr>
                                        <p:cTn id="80" dur="25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1" dur="25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82" dur="250" accel="50000" fill="hold">
                                          <p:stCondLst>
                                            <p:cond delay="250"/>
                                          </p:stCondLst>
                                        </p:cTn>
                                        <p:tgtEl>
                                          <p:spTgt spid="20"/>
                                        </p:tgtEl>
                                        <p:attrNameLst>
                                          <p:attrName>ppt_w</p:attrName>
                                        </p:attrNameLst>
                                      </p:cBhvr>
                                      <p:tavLst>
                                        <p:tav tm="0">
                                          <p:val>
                                            <p:strVal val="#ppt_w*.05"/>
                                          </p:val>
                                        </p:tav>
                                        <p:tav tm="100000">
                                          <p:val>
                                            <p:strVal val="#ppt_w"/>
                                          </p:val>
                                        </p:tav>
                                      </p:tavLst>
                                    </p:anim>
                                    <p:anim calcmode="lin" valueType="num">
                                      <p:cBhvr>
                                        <p:cTn id="83" dur="500" fill="hold"/>
                                        <p:tgtEl>
                                          <p:spTgt spid="20"/>
                                        </p:tgtEl>
                                        <p:attrNameLst>
                                          <p:attrName>ppt_h</p:attrName>
                                        </p:attrNameLst>
                                      </p:cBhvr>
                                      <p:tavLst>
                                        <p:tav tm="0">
                                          <p:val>
                                            <p:strVal val="#ppt_h"/>
                                          </p:val>
                                        </p:tav>
                                        <p:tav tm="100000">
                                          <p:val>
                                            <p:strVal val="#ppt_h"/>
                                          </p:val>
                                        </p:tav>
                                      </p:tavLst>
                                    </p:anim>
                                    <p:anim calcmode="lin" valueType="num">
                                      <p:cBhvr>
                                        <p:cTn id="84" dur="25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85" dur="25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86" dur="250" accel="50000" fill="hold">
                                          <p:stCondLst>
                                            <p:cond delay="250"/>
                                          </p:stCondLst>
                                        </p:cTn>
                                        <p:tgtEl>
                                          <p:spTgt spid="20"/>
                                        </p:tgtEl>
                                        <p:attrNameLst>
                                          <p:attrName>ppt_y</p:attrName>
                                        </p:attrNameLst>
                                      </p:cBhvr>
                                      <p:tavLst>
                                        <p:tav tm="0">
                                          <p:val>
                                            <p:strVal val="#ppt_y+.1"/>
                                          </p:val>
                                        </p:tav>
                                        <p:tav tm="100000">
                                          <p:val>
                                            <p:strVal val="#ppt_y"/>
                                          </p:val>
                                        </p:tav>
                                      </p:tavLst>
                                    </p:anim>
                                    <p:animEffect transition="in" filter="fade">
                                      <p:cBhvr>
                                        <p:cTn id="87" dur="500" decel="50000">
                                          <p:stCondLst>
                                            <p:cond delay="0"/>
                                          </p:stCondLst>
                                        </p:cTn>
                                        <p:tgtEl>
                                          <p:spTgt spid="20"/>
                                        </p:tgtEl>
                                      </p:cBhvr>
                                    </p:animEffect>
                                  </p:childTnLst>
                                </p:cTn>
                              </p:par>
                              <p:par>
                                <p:cTn id="88" presetID="25"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 calcmode="lin" valueType="num">
                                      <p:cBhvr>
                                        <p:cTn id="90" dur="25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91" dur="25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92" dur="250" accel="50000" fill="hold">
                                          <p:stCondLst>
                                            <p:cond delay="250"/>
                                          </p:stCondLst>
                                        </p:cTn>
                                        <p:tgtEl>
                                          <p:spTgt spid="21"/>
                                        </p:tgtEl>
                                        <p:attrNameLst>
                                          <p:attrName>ppt_w</p:attrName>
                                        </p:attrNameLst>
                                      </p:cBhvr>
                                      <p:tavLst>
                                        <p:tav tm="0">
                                          <p:val>
                                            <p:strVal val="#ppt_w*.05"/>
                                          </p:val>
                                        </p:tav>
                                        <p:tav tm="100000">
                                          <p:val>
                                            <p:strVal val="#ppt_w"/>
                                          </p:val>
                                        </p:tav>
                                      </p:tavLst>
                                    </p:anim>
                                    <p:anim calcmode="lin" valueType="num">
                                      <p:cBhvr>
                                        <p:cTn id="93" dur="500" fill="hold"/>
                                        <p:tgtEl>
                                          <p:spTgt spid="21"/>
                                        </p:tgtEl>
                                        <p:attrNameLst>
                                          <p:attrName>ppt_h</p:attrName>
                                        </p:attrNameLst>
                                      </p:cBhvr>
                                      <p:tavLst>
                                        <p:tav tm="0">
                                          <p:val>
                                            <p:strVal val="#ppt_h"/>
                                          </p:val>
                                        </p:tav>
                                        <p:tav tm="100000">
                                          <p:val>
                                            <p:strVal val="#ppt_h"/>
                                          </p:val>
                                        </p:tav>
                                      </p:tavLst>
                                    </p:anim>
                                    <p:anim calcmode="lin" valueType="num">
                                      <p:cBhvr>
                                        <p:cTn id="94" dur="25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95" dur="25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96" dur="250" accel="50000" fill="hold">
                                          <p:stCondLst>
                                            <p:cond delay="250"/>
                                          </p:stCondLst>
                                        </p:cTn>
                                        <p:tgtEl>
                                          <p:spTgt spid="21"/>
                                        </p:tgtEl>
                                        <p:attrNameLst>
                                          <p:attrName>ppt_y</p:attrName>
                                        </p:attrNameLst>
                                      </p:cBhvr>
                                      <p:tavLst>
                                        <p:tav tm="0">
                                          <p:val>
                                            <p:strVal val="#ppt_y+.1"/>
                                          </p:val>
                                        </p:tav>
                                        <p:tav tm="100000">
                                          <p:val>
                                            <p:strVal val="#ppt_y"/>
                                          </p:val>
                                        </p:tav>
                                      </p:tavLst>
                                    </p:anim>
                                    <p:animEffect transition="in" filter="fade">
                                      <p:cBhvr>
                                        <p:cTn id="97" dur="500" decel="50000">
                                          <p:stCondLst>
                                            <p:cond delay="0"/>
                                          </p:stCondLst>
                                        </p:cTn>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nodeType="click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wipe(down)">
                                      <p:cBhvr>
                                        <p:cTn id="102" dur="580">
                                          <p:stCondLst>
                                            <p:cond delay="0"/>
                                          </p:stCondLst>
                                        </p:cTn>
                                        <p:tgtEl>
                                          <p:spTgt spid="33"/>
                                        </p:tgtEl>
                                      </p:cBhvr>
                                    </p:animEffect>
                                    <p:anim calcmode="lin" valueType="num">
                                      <p:cBhvr>
                                        <p:cTn id="103"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08" dur="26">
                                          <p:stCondLst>
                                            <p:cond delay="650"/>
                                          </p:stCondLst>
                                        </p:cTn>
                                        <p:tgtEl>
                                          <p:spTgt spid="33"/>
                                        </p:tgtEl>
                                      </p:cBhvr>
                                      <p:to x="100000" y="60000"/>
                                    </p:animScale>
                                    <p:animScale>
                                      <p:cBhvr>
                                        <p:cTn id="109" dur="166" decel="50000">
                                          <p:stCondLst>
                                            <p:cond delay="676"/>
                                          </p:stCondLst>
                                        </p:cTn>
                                        <p:tgtEl>
                                          <p:spTgt spid="33"/>
                                        </p:tgtEl>
                                      </p:cBhvr>
                                      <p:to x="100000" y="100000"/>
                                    </p:animScale>
                                    <p:animScale>
                                      <p:cBhvr>
                                        <p:cTn id="110" dur="26">
                                          <p:stCondLst>
                                            <p:cond delay="1312"/>
                                          </p:stCondLst>
                                        </p:cTn>
                                        <p:tgtEl>
                                          <p:spTgt spid="33"/>
                                        </p:tgtEl>
                                      </p:cBhvr>
                                      <p:to x="100000" y="80000"/>
                                    </p:animScale>
                                    <p:animScale>
                                      <p:cBhvr>
                                        <p:cTn id="111" dur="166" decel="50000">
                                          <p:stCondLst>
                                            <p:cond delay="1338"/>
                                          </p:stCondLst>
                                        </p:cTn>
                                        <p:tgtEl>
                                          <p:spTgt spid="33"/>
                                        </p:tgtEl>
                                      </p:cBhvr>
                                      <p:to x="100000" y="100000"/>
                                    </p:animScale>
                                    <p:animScale>
                                      <p:cBhvr>
                                        <p:cTn id="112" dur="26">
                                          <p:stCondLst>
                                            <p:cond delay="1642"/>
                                          </p:stCondLst>
                                        </p:cTn>
                                        <p:tgtEl>
                                          <p:spTgt spid="33"/>
                                        </p:tgtEl>
                                      </p:cBhvr>
                                      <p:to x="100000" y="90000"/>
                                    </p:animScale>
                                    <p:animScale>
                                      <p:cBhvr>
                                        <p:cTn id="113" dur="166" decel="50000">
                                          <p:stCondLst>
                                            <p:cond delay="1668"/>
                                          </p:stCondLst>
                                        </p:cTn>
                                        <p:tgtEl>
                                          <p:spTgt spid="33"/>
                                        </p:tgtEl>
                                      </p:cBhvr>
                                      <p:to x="100000" y="100000"/>
                                    </p:animScale>
                                    <p:animScale>
                                      <p:cBhvr>
                                        <p:cTn id="114" dur="26">
                                          <p:stCondLst>
                                            <p:cond delay="1808"/>
                                          </p:stCondLst>
                                        </p:cTn>
                                        <p:tgtEl>
                                          <p:spTgt spid="33"/>
                                        </p:tgtEl>
                                      </p:cBhvr>
                                      <p:to x="100000" y="95000"/>
                                    </p:animScale>
                                    <p:animScale>
                                      <p:cBhvr>
                                        <p:cTn id="115" dur="166" decel="50000">
                                          <p:stCondLst>
                                            <p:cond delay="1834"/>
                                          </p:stCondLst>
                                        </p:cTn>
                                        <p:tgtEl>
                                          <p:spTgt spid="33"/>
                                        </p:tgtEl>
                                      </p:cBhvr>
                                      <p:to x="100000" y="100000"/>
                                    </p:animScale>
                                  </p:childTnLst>
                                </p:cTn>
                              </p:par>
                            </p:childTnLst>
                          </p:cTn>
                        </p:par>
                        <p:par>
                          <p:cTn id="116" fill="hold">
                            <p:stCondLst>
                              <p:cond delay="2000"/>
                            </p:stCondLst>
                            <p:childTnLst>
                              <p:par>
                                <p:cTn id="117" presetID="25" presetClass="entr" presetSubtype="0" fill="hold" grpId="0" nodeType="afterEffect">
                                  <p:stCondLst>
                                    <p:cond delay="0"/>
                                  </p:stCondLst>
                                  <p:childTnLst>
                                    <p:set>
                                      <p:cBhvr>
                                        <p:cTn id="118" dur="1" fill="hold">
                                          <p:stCondLst>
                                            <p:cond delay="0"/>
                                          </p:stCondLst>
                                        </p:cTn>
                                        <p:tgtEl>
                                          <p:spTgt spid="22"/>
                                        </p:tgtEl>
                                        <p:attrNameLst>
                                          <p:attrName>style.visibility</p:attrName>
                                        </p:attrNameLst>
                                      </p:cBhvr>
                                      <p:to>
                                        <p:strVal val="visible"/>
                                      </p:to>
                                    </p:set>
                                    <p:anim calcmode="lin" valueType="num">
                                      <p:cBhvr>
                                        <p:cTn id="119" dur="250" decel="50000" fill="hold">
                                          <p:stCondLst>
                                            <p:cond delay="0"/>
                                          </p:stCondLst>
                                        </p:cTn>
                                        <p:tgtEl>
                                          <p:spTgt spid="22"/>
                                        </p:tgtEl>
                                        <p:attrNameLst>
                                          <p:attrName>style.rotation</p:attrName>
                                        </p:attrNameLst>
                                      </p:cBhvr>
                                      <p:tavLst>
                                        <p:tav tm="0">
                                          <p:val>
                                            <p:fltVal val="-90"/>
                                          </p:val>
                                        </p:tav>
                                        <p:tav tm="100000">
                                          <p:val>
                                            <p:fltVal val="0"/>
                                          </p:val>
                                        </p:tav>
                                      </p:tavLst>
                                    </p:anim>
                                    <p:anim calcmode="lin" valueType="num">
                                      <p:cBhvr>
                                        <p:cTn id="120" dur="250" decel="50000" fill="hold">
                                          <p:stCondLst>
                                            <p:cond delay="0"/>
                                          </p:stCondLst>
                                        </p:cTn>
                                        <p:tgtEl>
                                          <p:spTgt spid="22"/>
                                        </p:tgtEl>
                                        <p:attrNameLst>
                                          <p:attrName>ppt_w</p:attrName>
                                        </p:attrNameLst>
                                      </p:cBhvr>
                                      <p:tavLst>
                                        <p:tav tm="0">
                                          <p:val>
                                            <p:strVal val="#ppt_w"/>
                                          </p:val>
                                        </p:tav>
                                        <p:tav tm="100000">
                                          <p:val>
                                            <p:strVal val="#ppt_w*.05"/>
                                          </p:val>
                                        </p:tav>
                                      </p:tavLst>
                                    </p:anim>
                                    <p:anim calcmode="lin" valueType="num">
                                      <p:cBhvr>
                                        <p:cTn id="121" dur="250" accel="50000" fill="hold">
                                          <p:stCondLst>
                                            <p:cond delay="250"/>
                                          </p:stCondLst>
                                        </p:cTn>
                                        <p:tgtEl>
                                          <p:spTgt spid="22"/>
                                        </p:tgtEl>
                                        <p:attrNameLst>
                                          <p:attrName>ppt_w</p:attrName>
                                        </p:attrNameLst>
                                      </p:cBhvr>
                                      <p:tavLst>
                                        <p:tav tm="0">
                                          <p:val>
                                            <p:strVal val="#ppt_w*.05"/>
                                          </p:val>
                                        </p:tav>
                                        <p:tav tm="100000">
                                          <p:val>
                                            <p:strVal val="#ppt_w"/>
                                          </p:val>
                                        </p:tav>
                                      </p:tavLst>
                                    </p:anim>
                                    <p:anim calcmode="lin" valueType="num">
                                      <p:cBhvr>
                                        <p:cTn id="122" dur="500" fill="hold"/>
                                        <p:tgtEl>
                                          <p:spTgt spid="22"/>
                                        </p:tgtEl>
                                        <p:attrNameLst>
                                          <p:attrName>ppt_h</p:attrName>
                                        </p:attrNameLst>
                                      </p:cBhvr>
                                      <p:tavLst>
                                        <p:tav tm="0">
                                          <p:val>
                                            <p:strVal val="#ppt_h"/>
                                          </p:val>
                                        </p:tav>
                                        <p:tav tm="100000">
                                          <p:val>
                                            <p:strVal val="#ppt_h"/>
                                          </p:val>
                                        </p:tav>
                                      </p:tavLst>
                                    </p:anim>
                                    <p:anim calcmode="lin" valueType="num">
                                      <p:cBhvr>
                                        <p:cTn id="123" dur="250" decel="50000" fill="hold">
                                          <p:stCondLst>
                                            <p:cond delay="0"/>
                                          </p:stCondLst>
                                        </p:cTn>
                                        <p:tgtEl>
                                          <p:spTgt spid="22"/>
                                        </p:tgtEl>
                                        <p:attrNameLst>
                                          <p:attrName>ppt_x</p:attrName>
                                        </p:attrNameLst>
                                      </p:cBhvr>
                                      <p:tavLst>
                                        <p:tav tm="0">
                                          <p:val>
                                            <p:strVal val="#ppt_x+.4"/>
                                          </p:val>
                                        </p:tav>
                                        <p:tav tm="100000">
                                          <p:val>
                                            <p:strVal val="#ppt_x"/>
                                          </p:val>
                                        </p:tav>
                                      </p:tavLst>
                                    </p:anim>
                                    <p:anim calcmode="lin" valueType="num">
                                      <p:cBhvr>
                                        <p:cTn id="124" dur="250" decel="50000" fill="hold">
                                          <p:stCondLst>
                                            <p:cond delay="0"/>
                                          </p:stCondLst>
                                        </p:cTn>
                                        <p:tgtEl>
                                          <p:spTgt spid="22"/>
                                        </p:tgtEl>
                                        <p:attrNameLst>
                                          <p:attrName>ppt_y</p:attrName>
                                        </p:attrNameLst>
                                      </p:cBhvr>
                                      <p:tavLst>
                                        <p:tav tm="0">
                                          <p:val>
                                            <p:strVal val="#ppt_y-.2"/>
                                          </p:val>
                                        </p:tav>
                                        <p:tav tm="100000">
                                          <p:val>
                                            <p:strVal val="#ppt_y+.1"/>
                                          </p:val>
                                        </p:tav>
                                      </p:tavLst>
                                    </p:anim>
                                    <p:anim calcmode="lin" valueType="num">
                                      <p:cBhvr>
                                        <p:cTn id="125" dur="250" accel="50000" fill="hold">
                                          <p:stCondLst>
                                            <p:cond delay="250"/>
                                          </p:stCondLst>
                                        </p:cTn>
                                        <p:tgtEl>
                                          <p:spTgt spid="22"/>
                                        </p:tgtEl>
                                        <p:attrNameLst>
                                          <p:attrName>ppt_y</p:attrName>
                                        </p:attrNameLst>
                                      </p:cBhvr>
                                      <p:tavLst>
                                        <p:tav tm="0">
                                          <p:val>
                                            <p:strVal val="#ppt_y+.1"/>
                                          </p:val>
                                        </p:tav>
                                        <p:tav tm="100000">
                                          <p:val>
                                            <p:strVal val="#ppt_y"/>
                                          </p:val>
                                        </p:tav>
                                      </p:tavLst>
                                    </p:anim>
                                    <p:animEffect transition="in" filter="fade">
                                      <p:cBhvr>
                                        <p:cTn id="126" dur="500" decel="50000">
                                          <p:stCondLst>
                                            <p:cond delay="0"/>
                                          </p:stCondLst>
                                        </p:cTn>
                                        <p:tgtEl>
                                          <p:spTgt spid="22"/>
                                        </p:tgtEl>
                                      </p:cBhvr>
                                    </p:animEffect>
                                  </p:childTnLst>
                                </p:cTn>
                              </p:par>
                              <p:par>
                                <p:cTn id="127" presetID="25" presetClass="entr" presetSubtype="0" fill="hold" grpId="0" nodeType="withEffect">
                                  <p:stCondLst>
                                    <p:cond delay="0"/>
                                  </p:stCondLst>
                                  <p:childTnLst>
                                    <p:set>
                                      <p:cBhvr>
                                        <p:cTn id="128" dur="1" fill="hold">
                                          <p:stCondLst>
                                            <p:cond delay="0"/>
                                          </p:stCondLst>
                                        </p:cTn>
                                        <p:tgtEl>
                                          <p:spTgt spid="23"/>
                                        </p:tgtEl>
                                        <p:attrNameLst>
                                          <p:attrName>style.visibility</p:attrName>
                                        </p:attrNameLst>
                                      </p:cBhvr>
                                      <p:to>
                                        <p:strVal val="visible"/>
                                      </p:to>
                                    </p:set>
                                    <p:anim calcmode="lin" valueType="num">
                                      <p:cBhvr>
                                        <p:cTn id="129" dur="25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130" dur="25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131" dur="250" accel="50000" fill="hold">
                                          <p:stCondLst>
                                            <p:cond delay="250"/>
                                          </p:stCondLst>
                                        </p:cTn>
                                        <p:tgtEl>
                                          <p:spTgt spid="23"/>
                                        </p:tgtEl>
                                        <p:attrNameLst>
                                          <p:attrName>ppt_w</p:attrName>
                                        </p:attrNameLst>
                                      </p:cBhvr>
                                      <p:tavLst>
                                        <p:tav tm="0">
                                          <p:val>
                                            <p:strVal val="#ppt_w*.05"/>
                                          </p:val>
                                        </p:tav>
                                        <p:tav tm="100000">
                                          <p:val>
                                            <p:strVal val="#ppt_w"/>
                                          </p:val>
                                        </p:tav>
                                      </p:tavLst>
                                    </p:anim>
                                    <p:anim calcmode="lin" valueType="num">
                                      <p:cBhvr>
                                        <p:cTn id="132" dur="500" fill="hold"/>
                                        <p:tgtEl>
                                          <p:spTgt spid="23"/>
                                        </p:tgtEl>
                                        <p:attrNameLst>
                                          <p:attrName>ppt_h</p:attrName>
                                        </p:attrNameLst>
                                      </p:cBhvr>
                                      <p:tavLst>
                                        <p:tav tm="0">
                                          <p:val>
                                            <p:strVal val="#ppt_h"/>
                                          </p:val>
                                        </p:tav>
                                        <p:tav tm="100000">
                                          <p:val>
                                            <p:strVal val="#ppt_h"/>
                                          </p:val>
                                        </p:tav>
                                      </p:tavLst>
                                    </p:anim>
                                    <p:anim calcmode="lin" valueType="num">
                                      <p:cBhvr>
                                        <p:cTn id="133" dur="25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134" dur="25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135" dur="250" accel="50000" fill="hold">
                                          <p:stCondLst>
                                            <p:cond delay="250"/>
                                          </p:stCondLst>
                                        </p:cTn>
                                        <p:tgtEl>
                                          <p:spTgt spid="23"/>
                                        </p:tgtEl>
                                        <p:attrNameLst>
                                          <p:attrName>ppt_y</p:attrName>
                                        </p:attrNameLst>
                                      </p:cBhvr>
                                      <p:tavLst>
                                        <p:tav tm="0">
                                          <p:val>
                                            <p:strVal val="#ppt_y+.1"/>
                                          </p:val>
                                        </p:tav>
                                        <p:tav tm="100000">
                                          <p:val>
                                            <p:strVal val="#ppt_y"/>
                                          </p:val>
                                        </p:tav>
                                      </p:tavLst>
                                    </p:anim>
                                    <p:animEffect transition="in" filter="fade">
                                      <p:cBhvr>
                                        <p:cTn id="136" dur="500" decel="50000">
                                          <p:stCondLst>
                                            <p:cond delay="0"/>
                                          </p:stCondLst>
                                        </p:cTn>
                                        <p:tgtEl>
                                          <p:spTgt spid="23"/>
                                        </p:tgtEl>
                                      </p:cBhvr>
                                    </p:animEffect>
                                  </p:childTnLst>
                                </p:cTn>
                              </p:par>
                            </p:childTnLst>
                          </p:cTn>
                        </p:par>
                      </p:childTnLst>
                    </p:cTn>
                  </p:par>
                  <p:par>
                    <p:cTn id="137" fill="hold">
                      <p:stCondLst>
                        <p:cond delay="indefinite"/>
                      </p:stCondLst>
                      <p:childTnLst>
                        <p:par>
                          <p:cTn id="138" fill="hold">
                            <p:stCondLst>
                              <p:cond delay="0"/>
                            </p:stCondLst>
                            <p:childTnLst>
                              <p:par>
                                <p:cTn id="139" presetID="26" presetClass="entr" presetSubtype="0" fill="hold" nodeType="clickEffect">
                                  <p:stCondLst>
                                    <p:cond delay="0"/>
                                  </p:stCondLst>
                                  <p:childTnLst>
                                    <p:set>
                                      <p:cBhvr>
                                        <p:cTn id="140" dur="1" fill="hold">
                                          <p:stCondLst>
                                            <p:cond delay="0"/>
                                          </p:stCondLst>
                                        </p:cTn>
                                        <p:tgtEl>
                                          <p:spTgt spid="26"/>
                                        </p:tgtEl>
                                        <p:attrNameLst>
                                          <p:attrName>style.visibility</p:attrName>
                                        </p:attrNameLst>
                                      </p:cBhvr>
                                      <p:to>
                                        <p:strVal val="visible"/>
                                      </p:to>
                                    </p:set>
                                    <p:animEffect transition="in" filter="wipe(down)">
                                      <p:cBhvr>
                                        <p:cTn id="141" dur="580">
                                          <p:stCondLst>
                                            <p:cond delay="0"/>
                                          </p:stCondLst>
                                        </p:cTn>
                                        <p:tgtEl>
                                          <p:spTgt spid="26"/>
                                        </p:tgtEl>
                                      </p:cBhvr>
                                    </p:animEffect>
                                    <p:anim calcmode="lin" valueType="num">
                                      <p:cBhvr>
                                        <p:cTn id="142"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47" dur="26">
                                          <p:stCondLst>
                                            <p:cond delay="650"/>
                                          </p:stCondLst>
                                        </p:cTn>
                                        <p:tgtEl>
                                          <p:spTgt spid="26"/>
                                        </p:tgtEl>
                                      </p:cBhvr>
                                      <p:to x="100000" y="60000"/>
                                    </p:animScale>
                                    <p:animScale>
                                      <p:cBhvr>
                                        <p:cTn id="148" dur="166" decel="50000">
                                          <p:stCondLst>
                                            <p:cond delay="676"/>
                                          </p:stCondLst>
                                        </p:cTn>
                                        <p:tgtEl>
                                          <p:spTgt spid="26"/>
                                        </p:tgtEl>
                                      </p:cBhvr>
                                      <p:to x="100000" y="100000"/>
                                    </p:animScale>
                                    <p:animScale>
                                      <p:cBhvr>
                                        <p:cTn id="149" dur="26">
                                          <p:stCondLst>
                                            <p:cond delay="1312"/>
                                          </p:stCondLst>
                                        </p:cTn>
                                        <p:tgtEl>
                                          <p:spTgt spid="26"/>
                                        </p:tgtEl>
                                      </p:cBhvr>
                                      <p:to x="100000" y="80000"/>
                                    </p:animScale>
                                    <p:animScale>
                                      <p:cBhvr>
                                        <p:cTn id="150" dur="166" decel="50000">
                                          <p:stCondLst>
                                            <p:cond delay="1338"/>
                                          </p:stCondLst>
                                        </p:cTn>
                                        <p:tgtEl>
                                          <p:spTgt spid="26"/>
                                        </p:tgtEl>
                                      </p:cBhvr>
                                      <p:to x="100000" y="100000"/>
                                    </p:animScale>
                                    <p:animScale>
                                      <p:cBhvr>
                                        <p:cTn id="151" dur="26">
                                          <p:stCondLst>
                                            <p:cond delay="1642"/>
                                          </p:stCondLst>
                                        </p:cTn>
                                        <p:tgtEl>
                                          <p:spTgt spid="26"/>
                                        </p:tgtEl>
                                      </p:cBhvr>
                                      <p:to x="100000" y="90000"/>
                                    </p:animScale>
                                    <p:animScale>
                                      <p:cBhvr>
                                        <p:cTn id="152" dur="166" decel="50000">
                                          <p:stCondLst>
                                            <p:cond delay="1668"/>
                                          </p:stCondLst>
                                        </p:cTn>
                                        <p:tgtEl>
                                          <p:spTgt spid="26"/>
                                        </p:tgtEl>
                                      </p:cBhvr>
                                      <p:to x="100000" y="100000"/>
                                    </p:animScale>
                                    <p:animScale>
                                      <p:cBhvr>
                                        <p:cTn id="153" dur="26">
                                          <p:stCondLst>
                                            <p:cond delay="1808"/>
                                          </p:stCondLst>
                                        </p:cTn>
                                        <p:tgtEl>
                                          <p:spTgt spid="26"/>
                                        </p:tgtEl>
                                      </p:cBhvr>
                                      <p:to x="100000" y="95000"/>
                                    </p:animScale>
                                    <p:animScale>
                                      <p:cBhvr>
                                        <p:cTn id="154" dur="166" decel="50000">
                                          <p:stCondLst>
                                            <p:cond delay="1834"/>
                                          </p:stCondLst>
                                        </p:cTn>
                                        <p:tgtEl>
                                          <p:spTgt spid="26"/>
                                        </p:tgtEl>
                                      </p:cBhvr>
                                      <p:to x="100000" y="100000"/>
                                    </p:animScale>
                                  </p:childTnLst>
                                </p:cTn>
                              </p:par>
                            </p:childTnLst>
                          </p:cTn>
                        </p:par>
                        <p:par>
                          <p:cTn id="155" fill="hold">
                            <p:stCondLst>
                              <p:cond delay="2000"/>
                            </p:stCondLst>
                            <p:childTnLst>
                              <p:par>
                                <p:cTn id="156" presetID="25" presetClass="entr" presetSubtype="0" fill="hold" grpId="0" nodeType="afterEffect">
                                  <p:stCondLst>
                                    <p:cond delay="0"/>
                                  </p:stCondLst>
                                  <p:childTnLst>
                                    <p:set>
                                      <p:cBhvr>
                                        <p:cTn id="157" dur="1" fill="hold">
                                          <p:stCondLst>
                                            <p:cond delay="0"/>
                                          </p:stCondLst>
                                        </p:cTn>
                                        <p:tgtEl>
                                          <p:spTgt spid="24"/>
                                        </p:tgtEl>
                                        <p:attrNameLst>
                                          <p:attrName>style.visibility</p:attrName>
                                        </p:attrNameLst>
                                      </p:cBhvr>
                                      <p:to>
                                        <p:strVal val="visible"/>
                                      </p:to>
                                    </p:set>
                                    <p:anim calcmode="lin" valueType="num">
                                      <p:cBhvr>
                                        <p:cTn id="158" dur="25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59" dur="25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60" dur="250" accel="50000" fill="hold">
                                          <p:stCondLst>
                                            <p:cond delay="250"/>
                                          </p:stCondLst>
                                        </p:cTn>
                                        <p:tgtEl>
                                          <p:spTgt spid="24"/>
                                        </p:tgtEl>
                                        <p:attrNameLst>
                                          <p:attrName>ppt_w</p:attrName>
                                        </p:attrNameLst>
                                      </p:cBhvr>
                                      <p:tavLst>
                                        <p:tav tm="0">
                                          <p:val>
                                            <p:strVal val="#ppt_w*.05"/>
                                          </p:val>
                                        </p:tav>
                                        <p:tav tm="100000">
                                          <p:val>
                                            <p:strVal val="#ppt_w"/>
                                          </p:val>
                                        </p:tav>
                                      </p:tavLst>
                                    </p:anim>
                                    <p:anim calcmode="lin" valueType="num">
                                      <p:cBhvr>
                                        <p:cTn id="161" dur="500" fill="hold"/>
                                        <p:tgtEl>
                                          <p:spTgt spid="24"/>
                                        </p:tgtEl>
                                        <p:attrNameLst>
                                          <p:attrName>ppt_h</p:attrName>
                                        </p:attrNameLst>
                                      </p:cBhvr>
                                      <p:tavLst>
                                        <p:tav tm="0">
                                          <p:val>
                                            <p:strVal val="#ppt_h"/>
                                          </p:val>
                                        </p:tav>
                                        <p:tav tm="100000">
                                          <p:val>
                                            <p:strVal val="#ppt_h"/>
                                          </p:val>
                                        </p:tav>
                                      </p:tavLst>
                                    </p:anim>
                                    <p:anim calcmode="lin" valueType="num">
                                      <p:cBhvr>
                                        <p:cTn id="162" dur="25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63" dur="25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64" dur="250" accel="50000" fill="hold">
                                          <p:stCondLst>
                                            <p:cond delay="250"/>
                                          </p:stCondLst>
                                        </p:cTn>
                                        <p:tgtEl>
                                          <p:spTgt spid="24"/>
                                        </p:tgtEl>
                                        <p:attrNameLst>
                                          <p:attrName>ppt_y</p:attrName>
                                        </p:attrNameLst>
                                      </p:cBhvr>
                                      <p:tavLst>
                                        <p:tav tm="0">
                                          <p:val>
                                            <p:strVal val="#ppt_y+.1"/>
                                          </p:val>
                                        </p:tav>
                                        <p:tav tm="100000">
                                          <p:val>
                                            <p:strVal val="#ppt_y"/>
                                          </p:val>
                                        </p:tav>
                                      </p:tavLst>
                                    </p:anim>
                                    <p:animEffect transition="in" filter="fade">
                                      <p:cBhvr>
                                        <p:cTn id="165" dur="500" decel="50000">
                                          <p:stCondLst>
                                            <p:cond delay="0"/>
                                          </p:stCondLst>
                                        </p:cTn>
                                        <p:tgtEl>
                                          <p:spTgt spid="24"/>
                                        </p:tgtEl>
                                      </p:cBhvr>
                                    </p:animEffect>
                                  </p:childTnLst>
                                </p:cTn>
                              </p:par>
                              <p:par>
                                <p:cTn id="166" presetID="25" presetClass="entr" presetSubtype="0" fill="hold" grpId="0" nodeType="withEffect">
                                  <p:stCondLst>
                                    <p:cond delay="0"/>
                                  </p:stCondLst>
                                  <p:childTnLst>
                                    <p:set>
                                      <p:cBhvr>
                                        <p:cTn id="167" dur="1" fill="hold">
                                          <p:stCondLst>
                                            <p:cond delay="0"/>
                                          </p:stCondLst>
                                        </p:cTn>
                                        <p:tgtEl>
                                          <p:spTgt spid="25"/>
                                        </p:tgtEl>
                                        <p:attrNameLst>
                                          <p:attrName>style.visibility</p:attrName>
                                        </p:attrNameLst>
                                      </p:cBhvr>
                                      <p:to>
                                        <p:strVal val="visible"/>
                                      </p:to>
                                    </p:set>
                                    <p:anim calcmode="lin" valueType="num">
                                      <p:cBhvr>
                                        <p:cTn id="168" dur="25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69" dur="25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70" dur="250" accel="50000" fill="hold">
                                          <p:stCondLst>
                                            <p:cond delay="250"/>
                                          </p:stCondLst>
                                        </p:cTn>
                                        <p:tgtEl>
                                          <p:spTgt spid="25"/>
                                        </p:tgtEl>
                                        <p:attrNameLst>
                                          <p:attrName>ppt_w</p:attrName>
                                        </p:attrNameLst>
                                      </p:cBhvr>
                                      <p:tavLst>
                                        <p:tav tm="0">
                                          <p:val>
                                            <p:strVal val="#ppt_w*.05"/>
                                          </p:val>
                                        </p:tav>
                                        <p:tav tm="100000">
                                          <p:val>
                                            <p:strVal val="#ppt_w"/>
                                          </p:val>
                                        </p:tav>
                                      </p:tavLst>
                                    </p:anim>
                                    <p:anim calcmode="lin" valueType="num">
                                      <p:cBhvr>
                                        <p:cTn id="171" dur="500" fill="hold"/>
                                        <p:tgtEl>
                                          <p:spTgt spid="25"/>
                                        </p:tgtEl>
                                        <p:attrNameLst>
                                          <p:attrName>ppt_h</p:attrName>
                                        </p:attrNameLst>
                                      </p:cBhvr>
                                      <p:tavLst>
                                        <p:tav tm="0">
                                          <p:val>
                                            <p:strVal val="#ppt_h"/>
                                          </p:val>
                                        </p:tav>
                                        <p:tav tm="100000">
                                          <p:val>
                                            <p:strVal val="#ppt_h"/>
                                          </p:val>
                                        </p:tav>
                                      </p:tavLst>
                                    </p:anim>
                                    <p:anim calcmode="lin" valueType="num">
                                      <p:cBhvr>
                                        <p:cTn id="172" dur="25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73" dur="25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74" dur="250" accel="50000" fill="hold">
                                          <p:stCondLst>
                                            <p:cond delay="250"/>
                                          </p:stCondLst>
                                        </p:cTn>
                                        <p:tgtEl>
                                          <p:spTgt spid="25"/>
                                        </p:tgtEl>
                                        <p:attrNameLst>
                                          <p:attrName>ppt_y</p:attrName>
                                        </p:attrNameLst>
                                      </p:cBhvr>
                                      <p:tavLst>
                                        <p:tav tm="0">
                                          <p:val>
                                            <p:strVal val="#ppt_y+.1"/>
                                          </p:val>
                                        </p:tav>
                                        <p:tav tm="100000">
                                          <p:val>
                                            <p:strVal val="#ppt_y"/>
                                          </p:val>
                                        </p:tav>
                                      </p:tavLst>
                                    </p:anim>
                                    <p:animEffect transition="in" filter="fade">
                                      <p:cBhvr>
                                        <p:cTn id="175" dur="500" decel="50000">
                                          <p:stCondLst>
                                            <p:cond delay="0"/>
                                          </p:stCondLst>
                                        </p:cTn>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0" grpId="0"/>
      <p:bldP spid="21" grpId="0"/>
      <p:bldP spid="22" grpId="0"/>
      <p:bldP spid="23" grpId="0"/>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32" name="文本占位符 2"/>
          <p:cNvSpPr>
            <a:spLocks noGrp="1"/>
          </p:cNvSpPr>
          <p:nvPr>
            <p:ph type="body" sz="quarter" idx="12"/>
          </p:nvPr>
        </p:nvSpPr>
        <p:spPr>
          <a:xfrm>
            <a:off x="395698" y="50533"/>
            <a:ext cx="3690794" cy="461536"/>
          </a:xfrm>
        </p:spPr>
        <p:txBody>
          <a:bodyPr/>
          <a:lstStyle/>
          <a:p>
            <a:r>
              <a:rPr lang="zh-CN" altLang="en-US" dirty="0" smtClean="0"/>
              <a:t>实验数据及结果</a:t>
            </a:r>
          </a:p>
        </p:txBody>
      </p:sp>
      <p:sp>
        <p:nvSpPr>
          <p:cNvPr id="33" name="矩形 47"/>
          <p:cNvSpPr>
            <a:spLocks noChangeArrowheads="1"/>
          </p:cNvSpPr>
          <p:nvPr/>
        </p:nvSpPr>
        <p:spPr bwMode="auto">
          <a:xfrm>
            <a:off x="1108526" y="4348279"/>
            <a:ext cx="6897201" cy="45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2" tIns="34267" rIns="68532" bIns="3426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050" dirty="0">
                <a:solidFill>
                  <a:schemeClr val="tx1">
                    <a:lumMod val="75000"/>
                    <a:lumOff val="25000"/>
                  </a:schemeClr>
                </a:solidFill>
                <a:latin typeface="+mn-lt"/>
                <a:ea typeface="+mn-ea"/>
                <a:cs typeface="+mn-ea"/>
                <a:sym typeface="+mn-lt"/>
              </a:rPr>
              <a:t>在此录入上述图表的综合描述说明，在此录入上述图表的综合描述说明。在此录入上述图表的描述说明，在此录入上述图表的综合描述说明，在此录入上述图表的综合描述说明，在此录入上述图表的综合描述说明。</a:t>
            </a:r>
          </a:p>
        </p:txBody>
      </p:sp>
      <p:grpSp>
        <p:nvGrpSpPr>
          <p:cNvPr id="34" name="组合 33"/>
          <p:cNvGrpSpPr/>
          <p:nvPr/>
        </p:nvGrpSpPr>
        <p:grpSpPr>
          <a:xfrm>
            <a:off x="1337885" y="1485748"/>
            <a:ext cx="3059450" cy="102038"/>
            <a:chOff x="1507396" y="1628800"/>
            <a:chExt cx="4320480" cy="144016"/>
          </a:xfrm>
        </p:grpSpPr>
        <p:cxnSp>
          <p:nvCxnSpPr>
            <p:cNvPr id="35" name="直接连接符 34"/>
            <p:cNvCxnSpPr/>
            <p:nvPr/>
          </p:nvCxnSpPr>
          <p:spPr>
            <a:xfrm>
              <a:off x="1507396" y="1700808"/>
              <a:ext cx="43204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50739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987449"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2467502"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2947555"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427608"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3907661"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4387714"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867767"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5347820"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582787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4790602" y="1485748"/>
            <a:ext cx="3059450" cy="102038"/>
            <a:chOff x="1507396" y="1628800"/>
            <a:chExt cx="4320480" cy="144016"/>
          </a:xfrm>
        </p:grpSpPr>
        <p:cxnSp>
          <p:nvCxnSpPr>
            <p:cNvPr id="47" name="直接连接符 46"/>
            <p:cNvCxnSpPr/>
            <p:nvPr/>
          </p:nvCxnSpPr>
          <p:spPr>
            <a:xfrm>
              <a:off x="1507396" y="1700808"/>
              <a:ext cx="43204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150739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1987449"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2467502"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2947555"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427608"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3907661"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4387714"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867767"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347820"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82787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8" name="TextBox 132"/>
          <p:cNvSpPr txBox="1"/>
          <p:nvPr/>
        </p:nvSpPr>
        <p:spPr>
          <a:xfrm>
            <a:off x="4262988"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10</a:t>
            </a:r>
            <a:endParaRPr lang="zh-CN" altLang="en-US" sz="825">
              <a:solidFill>
                <a:schemeClr val="tx1">
                  <a:lumMod val="75000"/>
                  <a:lumOff val="25000"/>
                </a:schemeClr>
              </a:solidFill>
              <a:cs typeface="+mn-ea"/>
              <a:sym typeface="+mn-lt"/>
            </a:endParaRPr>
          </a:p>
        </p:txBody>
      </p:sp>
      <p:sp>
        <p:nvSpPr>
          <p:cNvPr id="59" name="TextBox 133"/>
          <p:cNvSpPr txBox="1"/>
          <p:nvPr/>
        </p:nvSpPr>
        <p:spPr>
          <a:xfrm>
            <a:off x="3928443"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20</a:t>
            </a:r>
            <a:endParaRPr lang="zh-CN" altLang="en-US" sz="825">
              <a:solidFill>
                <a:schemeClr val="tx1">
                  <a:lumMod val="75000"/>
                  <a:lumOff val="25000"/>
                </a:schemeClr>
              </a:solidFill>
              <a:cs typeface="+mn-ea"/>
              <a:sym typeface="+mn-lt"/>
            </a:endParaRPr>
          </a:p>
        </p:txBody>
      </p:sp>
      <p:sp>
        <p:nvSpPr>
          <p:cNvPr id="60" name="TextBox 134"/>
          <p:cNvSpPr txBox="1"/>
          <p:nvPr/>
        </p:nvSpPr>
        <p:spPr>
          <a:xfrm>
            <a:off x="3588504"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30</a:t>
            </a:r>
            <a:endParaRPr lang="zh-CN" altLang="en-US" sz="825">
              <a:solidFill>
                <a:schemeClr val="tx1">
                  <a:lumMod val="75000"/>
                  <a:lumOff val="25000"/>
                </a:schemeClr>
              </a:solidFill>
              <a:cs typeface="+mn-ea"/>
              <a:sym typeface="+mn-lt"/>
            </a:endParaRPr>
          </a:p>
        </p:txBody>
      </p:sp>
      <p:sp>
        <p:nvSpPr>
          <p:cNvPr id="61" name="TextBox 135"/>
          <p:cNvSpPr txBox="1"/>
          <p:nvPr/>
        </p:nvSpPr>
        <p:spPr>
          <a:xfrm>
            <a:off x="3248566"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40</a:t>
            </a:r>
            <a:endParaRPr lang="zh-CN" altLang="en-US" sz="825">
              <a:solidFill>
                <a:schemeClr val="tx1">
                  <a:lumMod val="75000"/>
                  <a:lumOff val="25000"/>
                </a:schemeClr>
              </a:solidFill>
              <a:cs typeface="+mn-ea"/>
              <a:sym typeface="+mn-lt"/>
            </a:endParaRPr>
          </a:p>
        </p:txBody>
      </p:sp>
      <p:sp>
        <p:nvSpPr>
          <p:cNvPr id="62" name="TextBox 136"/>
          <p:cNvSpPr txBox="1"/>
          <p:nvPr/>
        </p:nvSpPr>
        <p:spPr>
          <a:xfrm>
            <a:off x="2908628"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50</a:t>
            </a:r>
            <a:endParaRPr lang="zh-CN" altLang="en-US" sz="825">
              <a:solidFill>
                <a:schemeClr val="tx1">
                  <a:lumMod val="75000"/>
                  <a:lumOff val="25000"/>
                </a:schemeClr>
              </a:solidFill>
              <a:cs typeface="+mn-ea"/>
              <a:sym typeface="+mn-lt"/>
            </a:endParaRPr>
          </a:p>
        </p:txBody>
      </p:sp>
      <p:sp>
        <p:nvSpPr>
          <p:cNvPr id="63" name="TextBox 137"/>
          <p:cNvSpPr txBox="1"/>
          <p:nvPr/>
        </p:nvSpPr>
        <p:spPr>
          <a:xfrm>
            <a:off x="2568689"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60</a:t>
            </a:r>
            <a:endParaRPr lang="zh-CN" altLang="en-US" sz="825">
              <a:solidFill>
                <a:schemeClr val="tx1">
                  <a:lumMod val="75000"/>
                  <a:lumOff val="25000"/>
                </a:schemeClr>
              </a:solidFill>
              <a:cs typeface="+mn-ea"/>
              <a:sym typeface="+mn-lt"/>
            </a:endParaRPr>
          </a:p>
        </p:txBody>
      </p:sp>
      <p:sp>
        <p:nvSpPr>
          <p:cNvPr id="64" name="TextBox 138"/>
          <p:cNvSpPr txBox="1"/>
          <p:nvPr/>
        </p:nvSpPr>
        <p:spPr>
          <a:xfrm>
            <a:off x="2228751"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70</a:t>
            </a:r>
            <a:endParaRPr lang="zh-CN" altLang="en-US" sz="825">
              <a:solidFill>
                <a:schemeClr val="tx1">
                  <a:lumMod val="75000"/>
                  <a:lumOff val="25000"/>
                </a:schemeClr>
              </a:solidFill>
              <a:cs typeface="+mn-ea"/>
              <a:sym typeface="+mn-lt"/>
            </a:endParaRPr>
          </a:p>
        </p:txBody>
      </p:sp>
      <p:sp>
        <p:nvSpPr>
          <p:cNvPr id="65" name="TextBox 139"/>
          <p:cNvSpPr txBox="1"/>
          <p:nvPr/>
        </p:nvSpPr>
        <p:spPr>
          <a:xfrm>
            <a:off x="1888812"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80</a:t>
            </a:r>
            <a:endParaRPr lang="zh-CN" altLang="en-US" sz="825">
              <a:solidFill>
                <a:schemeClr val="tx1">
                  <a:lumMod val="75000"/>
                  <a:lumOff val="25000"/>
                </a:schemeClr>
              </a:solidFill>
              <a:cs typeface="+mn-ea"/>
              <a:sym typeface="+mn-lt"/>
            </a:endParaRPr>
          </a:p>
        </p:txBody>
      </p:sp>
      <p:sp>
        <p:nvSpPr>
          <p:cNvPr id="66" name="TextBox 140"/>
          <p:cNvSpPr txBox="1"/>
          <p:nvPr/>
        </p:nvSpPr>
        <p:spPr>
          <a:xfrm>
            <a:off x="1548873"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90</a:t>
            </a:r>
            <a:endParaRPr lang="zh-CN" altLang="en-US" sz="825">
              <a:solidFill>
                <a:schemeClr val="tx1">
                  <a:lumMod val="75000"/>
                  <a:lumOff val="25000"/>
                </a:schemeClr>
              </a:solidFill>
              <a:cs typeface="+mn-ea"/>
              <a:sym typeface="+mn-lt"/>
            </a:endParaRPr>
          </a:p>
        </p:txBody>
      </p:sp>
      <p:sp>
        <p:nvSpPr>
          <p:cNvPr id="67" name="TextBox 141"/>
          <p:cNvSpPr txBox="1"/>
          <p:nvPr/>
        </p:nvSpPr>
        <p:spPr>
          <a:xfrm>
            <a:off x="1177150" y="1289492"/>
            <a:ext cx="316350"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100</a:t>
            </a:r>
            <a:endParaRPr lang="zh-CN" altLang="en-US" sz="825">
              <a:solidFill>
                <a:schemeClr val="tx1">
                  <a:lumMod val="75000"/>
                  <a:lumOff val="25000"/>
                </a:schemeClr>
              </a:solidFill>
              <a:cs typeface="+mn-ea"/>
              <a:sym typeface="+mn-lt"/>
            </a:endParaRPr>
          </a:p>
        </p:txBody>
      </p:sp>
      <p:sp>
        <p:nvSpPr>
          <p:cNvPr id="68" name="TextBox 142"/>
          <p:cNvSpPr txBox="1"/>
          <p:nvPr/>
        </p:nvSpPr>
        <p:spPr>
          <a:xfrm>
            <a:off x="4663158"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10</a:t>
            </a:r>
            <a:endParaRPr lang="zh-CN" altLang="en-US" sz="825">
              <a:solidFill>
                <a:schemeClr val="tx1">
                  <a:lumMod val="75000"/>
                  <a:lumOff val="25000"/>
                </a:schemeClr>
              </a:solidFill>
              <a:cs typeface="+mn-ea"/>
              <a:sym typeface="+mn-lt"/>
            </a:endParaRPr>
          </a:p>
        </p:txBody>
      </p:sp>
      <p:sp>
        <p:nvSpPr>
          <p:cNvPr id="69" name="TextBox 143"/>
          <p:cNvSpPr txBox="1"/>
          <p:nvPr/>
        </p:nvSpPr>
        <p:spPr>
          <a:xfrm>
            <a:off x="5001590"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20</a:t>
            </a:r>
            <a:endParaRPr lang="zh-CN" altLang="en-US" sz="825">
              <a:solidFill>
                <a:schemeClr val="tx1">
                  <a:lumMod val="75000"/>
                  <a:lumOff val="25000"/>
                </a:schemeClr>
              </a:solidFill>
              <a:cs typeface="+mn-ea"/>
              <a:sym typeface="+mn-lt"/>
            </a:endParaRPr>
          </a:p>
        </p:txBody>
      </p:sp>
      <p:sp>
        <p:nvSpPr>
          <p:cNvPr id="70" name="TextBox 144"/>
          <p:cNvSpPr txBox="1"/>
          <p:nvPr/>
        </p:nvSpPr>
        <p:spPr>
          <a:xfrm>
            <a:off x="5341528"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30</a:t>
            </a:r>
            <a:endParaRPr lang="zh-CN" altLang="en-US" sz="825">
              <a:solidFill>
                <a:schemeClr val="tx1">
                  <a:lumMod val="75000"/>
                  <a:lumOff val="25000"/>
                </a:schemeClr>
              </a:solidFill>
              <a:cs typeface="+mn-ea"/>
              <a:sym typeface="+mn-lt"/>
            </a:endParaRPr>
          </a:p>
        </p:txBody>
      </p:sp>
      <p:sp>
        <p:nvSpPr>
          <p:cNvPr id="71" name="TextBox 145"/>
          <p:cNvSpPr txBox="1"/>
          <p:nvPr/>
        </p:nvSpPr>
        <p:spPr>
          <a:xfrm>
            <a:off x="5681467"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40</a:t>
            </a:r>
            <a:endParaRPr lang="zh-CN" altLang="en-US" sz="825">
              <a:solidFill>
                <a:schemeClr val="tx1">
                  <a:lumMod val="75000"/>
                  <a:lumOff val="25000"/>
                </a:schemeClr>
              </a:solidFill>
              <a:cs typeface="+mn-ea"/>
              <a:sym typeface="+mn-lt"/>
            </a:endParaRPr>
          </a:p>
        </p:txBody>
      </p:sp>
      <p:sp>
        <p:nvSpPr>
          <p:cNvPr id="72" name="TextBox 146"/>
          <p:cNvSpPr txBox="1"/>
          <p:nvPr/>
        </p:nvSpPr>
        <p:spPr>
          <a:xfrm>
            <a:off x="6021406"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50</a:t>
            </a:r>
            <a:endParaRPr lang="zh-CN" altLang="en-US" sz="825">
              <a:solidFill>
                <a:schemeClr val="tx1">
                  <a:lumMod val="75000"/>
                  <a:lumOff val="25000"/>
                </a:schemeClr>
              </a:solidFill>
              <a:cs typeface="+mn-ea"/>
              <a:sym typeface="+mn-lt"/>
            </a:endParaRPr>
          </a:p>
        </p:txBody>
      </p:sp>
      <p:sp>
        <p:nvSpPr>
          <p:cNvPr id="73" name="TextBox 147"/>
          <p:cNvSpPr txBox="1"/>
          <p:nvPr/>
        </p:nvSpPr>
        <p:spPr>
          <a:xfrm>
            <a:off x="6361344"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60</a:t>
            </a:r>
            <a:endParaRPr lang="zh-CN" altLang="en-US" sz="825">
              <a:solidFill>
                <a:schemeClr val="tx1">
                  <a:lumMod val="75000"/>
                  <a:lumOff val="25000"/>
                </a:schemeClr>
              </a:solidFill>
              <a:cs typeface="+mn-ea"/>
              <a:sym typeface="+mn-lt"/>
            </a:endParaRPr>
          </a:p>
        </p:txBody>
      </p:sp>
      <p:sp>
        <p:nvSpPr>
          <p:cNvPr id="74" name="TextBox 148"/>
          <p:cNvSpPr txBox="1"/>
          <p:nvPr/>
        </p:nvSpPr>
        <p:spPr>
          <a:xfrm>
            <a:off x="6701283"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70</a:t>
            </a:r>
            <a:endParaRPr lang="zh-CN" altLang="en-US" sz="825">
              <a:solidFill>
                <a:schemeClr val="tx1">
                  <a:lumMod val="75000"/>
                  <a:lumOff val="25000"/>
                </a:schemeClr>
              </a:solidFill>
              <a:cs typeface="+mn-ea"/>
              <a:sym typeface="+mn-lt"/>
            </a:endParaRPr>
          </a:p>
        </p:txBody>
      </p:sp>
      <p:sp>
        <p:nvSpPr>
          <p:cNvPr id="75" name="TextBox 149"/>
          <p:cNvSpPr txBox="1"/>
          <p:nvPr/>
        </p:nvSpPr>
        <p:spPr>
          <a:xfrm>
            <a:off x="7041222"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80</a:t>
            </a:r>
            <a:endParaRPr lang="zh-CN" altLang="en-US" sz="825">
              <a:solidFill>
                <a:schemeClr val="tx1">
                  <a:lumMod val="75000"/>
                  <a:lumOff val="25000"/>
                </a:schemeClr>
              </a:solidFill>
              <a:cs typeface="+mn-ea"/>
              <a:sym typeface="+mn-lt"/>
            </a:endParaRPr>
          </a:p>
        </p:txBody>
      </p:sp>
      <p:sp>
        <p:nvSpPr>
          <p:cNvPr id="76" name="TextBox 150"/>
          <p:cNvSpPr txBox="1"/>
          <p:nvPr/>
        </p:nvSpPr>
        <p:spPr>
          <a:xfrm>
            <a:off x="7381161"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90</a:t>
            </a:r>
            <a:endParaRPr lang="zh-CN" altLang="en-US" sz="825">
              <a:solidFill>
                <a:schemeClr val="tx1">
                  <a:lumMod val="75000"/>
                  <a:lumOff val="25000"/>
                </a:schemeClr>
              </a:solidFill>
              <a:cs typeface="+mn-ea"/>
              <a:sym typeface="+mn-lt"/>
            </a:endParaRPr>
          </a:p>
        </p:txBody>
      </p:sp>
      <p:sp>
        <p:nvSpPr>
          <p:cNvPr id="77" name="TextBox 151"/>
          <p:cNvSpPr txBox="1"/>
          <p:nvPr/>
        </p:nvSpPr>
        <p:spPr>
          <a:xfrm>
            <a:off x="7689317" y="1289492"/>
            <a:ext cx="316350" cy="196167"/>
          </a:xfrm>
          <a:prstGeom prst="rect">
            <a:avLst/>
          </a:prstGeom>
          <a:noFill/>
        </p:spPr>
        <p:txBody>
          <a:bodyPr wrap="none" lIns="68539" tIns="34270" rIns="68539" bIns="34270" rtlCol="0">
            <a:spAutoFit/>
          </a:bodyPr>
          <a:lstStyle/>
          <a:p>
            <a:r>
              <a:rPr lang="en-US" altLang="zh-CN" sz="825" dirty="0">
                <a:solidFill>
                  <a:schemeClr val="tx1">
                    <a:lumMod val="75000"/>
                    <a:lumOff val="25000"/>
                  </a:schemeClr>
                </a:solidFill>
                <a:cs typeface="+mn-ea"/>
                <a:sym typeface="+mn-lt"/>
              </a:rPr>
              <a:t>100</a:t>
            </a:r>
            <a:endParaRPr lang="zh-CN" altLang="en-US" sz="825" dirty="0">
              <a:solidFill>
                <a:schemeClr val="tx1">
                  <a:lumMod val="75000"/>
                  <a:lumOff val="25000"/>
                </a:schemeClr>
              </a:solidFill>
              <a:cs typeface="+mn-ea"/>
              <a:sym typeface="+mn-lt"/>
            </a:endParaRPr>
          </a:p>
        </p:txBody>
      </p:sp>
      <p:sp>
        <p:nvSpPr>
          <p:cNvPr id="78" name="五边形 77"/>
          <p:cNvSpPr/>
          <p:nvPr/>
        </p:nvSpPr>
        <p:spPr>
          <a:xfrm flipH="1">
            <a:off x="2146713" y="1769203"/>
            <a:ext cx="2250623" cy="229559"/>
          </a:xfrm>
          <a:prstGeom prst="homePlat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79" name="五边形 78"/>
          <p:cNvSpPr/>
          <p:nvPr/>
        </p:nvSpPr>
        <p:spPr>
          <a:xfrm flipH="1">
            <a:off x="3013207" y="2133352"/>
            <a:ext cx="1384129" cy="229559"/>
          </a:xfrm>
          <a:prstGeom prst="homePlat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0" name="五边形 79"/>
          <p:cNvSpPr/>
          <p:nvPr/>
        </p:nvSpPr>
        <p:spPr>
          <a:xfrm flipH="1">
            <a:off x="2486651" y="2497502"/>
            <a:ext cx="1910684" cy="229559"/>
          </a:xfrm>
          <a:prstGeom prst="homePlat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1" name="五边形 80"/>
          <p:cNvSpPr/>
          <p:nvPr/>
        </p:nvSpPr>
        <p:spPr>
          <a:xfrm flipH="1">
            <a:off x="1359877" y="2861651"/>
            <a:ext cx="3037460" cy="229559"/>
          </a:xfrm>
          <a:prstGeom prst="homePlat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2" name="五边形 81"/>
          <p:cNvSpPr/>
          <p:nvPr/>
        </p:nvSpPr>
        <p:spPr>
          <a:xfrm flipH="1">
            <a:off x="1888813" y="3225802"/>
            <a:ext cx="2508524" cy="229559"/>
          </a:xfrm>
          <a:prstGeom prst="homePlat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3" name="五边形 82"/>
          <p:cNvSpPr/>
          <p:nvPr/>
        </p:nvSpPr>
        <p:spPr>
          <a:xfrm flipH="1">
            <a:off x="2697640" y="3589951"/>
            <a:ext cx="1699695" cy="229559"/>
          </a:xfrm>
          <a:prstGeom prst="homePlat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4" name="五边形 83"/>
          <p:cNvSpPr/>
          <p:nvPr/>
        </p:nvSpPr>
        <p:spPr>
          <a:xfrm flipH="1">
            <a:off x="3377516" y="3954436"/>
            <a:ext cx="1019819" cy="229559"/>
          </a:xfrm>
          <a:prstGeom prst="homePlat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5" name="TextBox 159"/>
          <p:cNvSpPr txBox="1"/>
          <p:nvPr/>
        </p:nvSpPr>
        <p:spPr>
          <a:xfrm>
            <a:off x="1696295" y="1774951"/>
            <a:ext cx="388485" cy="219250"/>
          </a:xfrm>
          <a:prstGeom prst="rect">
            <a:avLst/>
          </a:prstGeom>
          <a:noFill/>
        </p:spPr>
        <p:txBody>
          <a:bodyPr wrap="none" lIns="68539" tIns="34270" rIns="68539" bIns="34270" rtlCol="0">
            <a:spAutoFit/>
          </a:bodyPr>
          <a:lstStyle/>
          <a:p>
            <a:r>
              <a:rPr lang="zh-CN" altLang="en-US" sz="975" dirty="0">
                <a:solidFill>
                  <a:schemeClr val="tx1">
                    <a:lumMod val="75000"/>
                    <a:lumOff val="25000"/>
                  </a:schemeClr>
                </a:solidFill>
                <a:cs typeface="+mn-ea"/>
                <a:sym typeface="+mn-lt"/>
              </a:rPr>
              <a:t>文字</a:t>
            </a:r>
          </a:p>
        </p:txBody>
      </p:sp>
      <p:sp>
        <p:nvSpPr>
          <p:cNvPr id="86" name="TextBox 160"/>
          <p:cNvSpPr txBox="1"/>
          <p:nvPr/>
        </p:nvSpPr>
        <p:spPr>
          <a:xfrm>
            <a:off x="2545864" y="2139543"/>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87" name="TextBox 161"/>
          <p:cNvSpPr txBox="1"/>
          <p:nvPr/>
        </p:nvSpPr>
        <p:spPr>
          <a:xfrm>
            <a:off x="2039092" y="2503418"/>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88" name="TextBox 162"/>
          <p:cNvSpPr txBox="1"/>
          <p:nvPr/>
        </p:nvSpPr>
        <p:spPr>
          <a:xfrm>
            <a:off x="952851" y="2861654"/>
            <a:ext cx="388485" cy="219250"/>
          </a:xfrm>
          <a:prstGeom prst="rect">
            <a:avLst/>
          </a:prstGeom>
          <a:noFill/>
        </p:spPr>
        <p:txBody>
          <a:bodyPr wrap="none" lIns="68539" tIns="34270" rIns="68539" bIns="34270" rtlCol="0">
            <a:spAutoFit/>
          </a:bodyPr>
          <a:lstStyle/>
          <a:p>
            <a:r>
              <a:rPr lang="zh-CN" altLang="en-US" sz="975" dirty="0">
                <a:solidFill>
                  <a:schemeClr val="tx1">
                    <a:lumMod val="75000"/>
                    <a:lumOff val="25000"/>
                  </a:schemeClr>
                </a:solidFill>
                <a:cs typeface="+mn-ea"/>
                <a:sym typeface="+mn-lt"/>
              </a:rPr>
              <a:t>文字</a:t>
            </a:r>
          </a:p>
        </p:txBody>
      </p:sp>
      <p:sp>
        <p:nvSpPr>
          <p:cNvPr id="89" name="TextBox 163"/>
          <p:cNvSpPr txBox="1"/>
          <p:nvPr/>
        </p:nvSpPr>
        <p:spPr>
          <a:xfrm>
            <a:off x="1485146" y="3231551"/>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90" name="TextBox 164"/>
          <p:cNvSpPr txBox="1"/>
          <p:nvPr/>
        </p:nvSpPr>
        <p:spPr>
          <a:xfrm>
            <a:off x="2228752" y="3596143"/>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91" name="TextBox 165"/>
          <p:cNvSpPr txBox="1"/>
          <p:nvPr/>
        </p:nvSpPr>
        <p:spPr>
          <a:xfrm>
            <a:off x="2902920" y="3960017"/>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92" name="五边形 91"/>
          <p:cNvSpPr/>
          <p:nvPr/>
        </p:nvSpPr>
        <p:spPr>
          <a:xfrm>
            <a:off x="4790603" y="1769203"/>
            <a:ext cx="1148766" cy="229559"/>
          </a:xfrm>
          <a:prstGeom prst="homePlate">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93" name="五边形 92"/>
          <p:cNvSpPr/>
          <p:nvPr/>
        </p:nvSpPr>
        <p:spPr>
          <a:xfrm>
            <a:off x="4790604" y="2133352"/>
            <a:ext cx="2168582" cy="229559"/>
          </a:xfrm>
          <a:prstGeom prst="homePlate">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94" name="五边形 93"/>
          <p:cNvSpPr/>
          <p:nvPr/>
        </p:nvSpPr>
        <p:spPr>
          <a:xfrm>
            <a:off x="4790602" y="2497502"/>
            <a:ext cx="1359755" cy="229559"/>
          </a:xfrm>
          <a:prstGeom prst="homePlate">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95" name="五边形 94"/>
          <p:cNvSpPr/>
          <p:nvPr/>
        </p:nvSpPr>
        <p:spPr>
          <a:xfrm>
            <a:off x="4790603" y="2861651"/>
            <a:ext cx="2898716" cy="229559"/>
          </a:xfrm>
          <a:prstGeom prst="homePlate">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96" name="五边形 95"/>
          <p:cNvSpPr/>
          <p:nvPr/>
        </p:nvSpPr>
        <p:spPr>
          <a:xfrm>
            <a:off x="4790603" y="3225802"/>
            <a:ext cx="2097954" cy="229559"/>
          </a:xfrm>
          <a:prstGeom prst="homePlate">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97" name="五边形 96"/>
          <p:cNvSpPr/>
          <p:nvPr/>
        </p:nvSpPr>
        <p:spPr>
          <a:xfrm>
            <a:off x="4790604" y="3589951"/>
            <a:ext cx="2431619" cy="229559"/>
          </a:xfrm>
          <a:prstGeom prst="homePlate">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98" name="五边形 97"/>
          <p:cNvSpPr/>
          <p:nvPr/>
        </p:nvSpPr>
        <p:spPr>
          <a:xfrm>
            <a:off x="4790604" y="3954437"/>
            <a:ext cx="1792009" cy="223644"/>
          </a:xfrm>
          <a:prstGeom prst="homePlate">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99" name="TextBox 173"/>
          <p:cNvSpPr txBox="1"/>
          <p:nvPr/>
        </p:nvSpPr>
        <p:spPr>
          <a:xfrm>
            <a:off x="5999135" y="1774951"/>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100" name="TextBox 174"/>
          <p:cNvSpPr txBox="1"/>
          <p:nvPr/>
        </p:nvSpPr>
        <p:spPr>
          <a:xfrm>
            <a:off x="7013430" y="2139543"/>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101" name="TextBox 175"/>
          <p:cNvSpPr txBox="1"/>
          <p:nvPr/>
        </p:nvSpPr>
        <p:spPr>
          <a:xfrm>
            <a:off x="6197577" y="2503418"/>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102" name="TextBox 176"/>
          <p:cNvSpPr txBox="1"/>
          <p:nvPr/>
        </p:nvSpPr>
        <p:spPr>
          <a:xfrm>
            <a:off x="7689320" y="2861654"/>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103" name="TextBox 177"/>
          <p:cNvSpPr txBox="1"/>
          <p:nvPr/>
        </p:nvSpPr>
        <p:spPr>
          <a:xfrm>
            <a:off x="6977656" y="3231551"/>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104" name="TextBox 178"/>
          <p:cNvSpPr txBox="1"/>
          <p:nvPr/>
        </p:nvSpPr>
        <p:spPr>
          <a:xfrm>
            <a:off x="7266388" y="3596143"/>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105" name="TextBox 179"/>
          <p:cNvSpPr txBox="1"/>
          <p:nvPr/>
        </p:nvSpPr>
        <p:spPr>
          <a:xfrm>
            <a:off x="6641782" y="3960017"/>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106" name="TextBox 180"/>
          <p:cNvSpPr txBox="1"/>
          <p:nvPr/>
        </p:nvSpPr>
        <p:spPr>
          <a:xfrm>
            <a:off x="4395742" y="1707654"/>
            <a:ext cx="500294" cy="392375"/>
          </a:xfrm>
          <a:prstGeom prst="rect">
            <a:avLst/>
          </a:prstGeom>
          <a:noFill/>
          <a:ln w="9525" algn="ctr">
            <a:noFill/>
            <a:miter lim="800000"/>
          </a:ln>
          <a:effectLst/>
        </p:spPr>
        <p:txBody>
          <a:bodyPr wrap="square" lIns="68539" tIns="34270" rIns="68539" bIns="34270">
            <a:spAutoFit/>
          </a:bodyPr>
          <a:lstStyle>
            <a:defPPr>
              <a:defRPr lang="zh-CN"/>
            </a:defPPr>
            <a:lvl1pPr algn="ctr">
              <a:defRPr sz="4800" b="1" spc="300">
                <a:ln>
                  <a:solidFill>
                    <a:srgbClr val="9BBA56"/>
                  </a:solidFill>
                </a:ln>
                <a:solidFill>
                  <a:srgbClr val="9BBA56"/>
                </a:solidFill>
                <a:effectLst>
                  <a:innerShdw blurRad="114300" dist="127000" dir="16200000">
                    <a:prstClr val="black">
                      <a:alpha val="30000"/>
                    </a:prstClr>
                  </a:innerShdw>
                </a:effectLst>
                <a:cs typeface="+mn-ea"/>
              </a:defRPr>
            </a:lvl1pPr>
          </a:lstStyle>
          <a:p>
            <a:r>
              <a:rPr lang="en-US" altLang="zh-CN" sz="2100" dirty="0">
                <a:ln>
                  <a:noFill/>
                </a:ln>
                <a:solidFill>
                  <a:schemeClr val="accent1"/>
                </a:solidFill>
                <a:sym typeface="+mn-lt"/>
              </a:rPr>
              <a:t>A</a:t>
            </a:r>
            <a:endParaRPr lang="zh-CN" altLang="en-US" sz="2100" dirty="0">
              <a:ln>
                <a:noFill/>
              </a:ln>
              <a:solidFill>
                <a:schemeClr val="accent1"/>
              </a:solidFill>
              <a:sym typeface="+mn-lt"/>
            </a:endParaRPr>
          </a:p>
        </p:txBody>
      </p:sp>
      <p:sp>
        <p:nvSpPr>
          <p:cNvPr id="107" name="TextBox 181"/>
          <p:cNvSpPr txBox="1"/>
          <p:nvPr/>
        </p:nvSpPr>
        <p:spPr>
          <a:xfrm>
            <a:off x="4405217" y="2088577"/>
            <a:ext cx="500294" cy="392375"/>
          </a:xfrm>
          <a:prstGeom prst="rect">
            <a:avLst/>
          </a:prstGeom>
          <a:noFill/>
          <a:ln w="9525" algn="ctr">
            <a:noFill/>
            <a:miter lim="800000"/>
          </a:ln>
          <a:effectLst/>
        </p:spPr>
        <p:txBody>
          <a:bodyPr wrap="square" lIns="68539" tIns="34270" rIns="68539" bIns="34270">
            <a:spAutoFit/>
          </a:bodyPr>
          <a:lstStyle>
            <a:defPPr>
              <a:defRPr lang="zh-CN"/>
            </a:defPPr>
            <a:lvl1pPr algn="ctr">
              <a:defRPr sz="2800" b="1" spc="300">
                <a:ln>
                  <a:solidFill>
                    <a:srgbClr val="9BBA56"/>
                  </a:solidFill>
                </a:ln>
                <a:solidFill>
                  <a:srgbClr val="9BBA56"/>
                </a:solidFill>
                <a:effectLst>
                  <a:innerShdw blurRad="114300" dist="127000" dir="16200000">
                    <a:prstClr val="black">
                      <a:alpha val="30000"/>
                    </a:prstClr>
                  </a:innerShdw>
                </a:effectLst>
                <a:cs typeface="+mn-ea"/>
              </a:defRPr>
            </a:lvl1pPr>
          </a:lstStyle>
          <a:p>
            <a:r>
              <a:rPr lang="en-US" altLang="zh-CN" sz="2100" dirty="0">
                <a:ln>
                  <a:noFill/>
                </a:ln>
                <a:solidFill>
                  <a:schemeClr val="accent1"/>
                </a:solidFill>
                <a:sym typeface="+mn-lt"/>
              </a:rPr>
              <a:t>B</a:t>
            </a:r>
            <a:endParaRPr lang="zh-CN" altLang="en-US" sz="2100" dirty="0">
              <a:ln>
                <a:noFill/>
              </a:ln>
              <a:solidFill>
                <a:schemeClr val="accent1"/>
              </a:solidFill>
              <a:sym typeface="+mn-lt"/>
            </a:endParaRPr>
          </a:p>
        </p:txBody>
      </p:sp>
      <p:sp>
        <p:nvSpPr>
          <p:cNvPr id="108" name="TextBox 182"/>
          <p:cNvSpPr txBox="1"/>
          <p:nvPr/>
        </p:nvSpPr>
        <p:spPr>
          <a:xfrm>
            <a:off x="4479755" y="2452726"/>
            <a:ext cx="362036" cy="392375"/>
          </a:xfrm>
          <a:prstGeom prst="rect">
            <a:avLst/>
          </a:prstGeom>
          <a:noFill/>
          <a:ln w="9525" algn="ctr">
            <a:noFill/>
            <a:miter lim="800000"/>
          </a:ln>
          <a:effectLst/>
        </p:spPr>
        <p:txBody>
          <a:bodyPr wrap="square" lIns="68539" tIns="34270" rIns="68539" bIns="34270">
            <a:spAutoFit/>
          </a:bodyPr>
          <a:lstStyle>
            <a:defPPr>
              <a:defRPr lang="zh-CN"/>
            </a:defPPr>
            <a:lvl1pPr algn="ctr">
              <a:defRPr sz="2800" b="1" spc="300">
                <a:ln>
                  <a:solidFill>
                    <a:srgbClr val="9BBA56"/>
                  </a:solidFill>
                </a:ln>
                <a:solidFill>
                  <a:srgbClr val="9BBA56"/>
                </a:solidFill>
                <a:effectLst>
                  <a:innerShdw blurRad="114300" dist="127000" dir="16200000">
                    <a:prstClr val="black">
                      <a:alpha val="30000"/>
                    </a:prstClr>
                  </a:innerShdw>
                </a:effectLst>
                <a:cs typeface="+mn-ea"/>
              </a:defRPr>
            </a:lvl1pPr>
          </a:lstStyle>
          <a:p>
            <a:r>
              <a:rPr lang="en-US" altLang="zh-CN" sz="2100" dirty="0">
                <a:ln>
                  <a:noFill/>
                </a:ln>
                <a:solidFill>
                  <a:schemeClr val="accent1"/>
                </a:solidFill>
                <a:sym typeface="+mn-lt"/>
              </a:rPr>
              <a:t>C</a:t>
            </a:r>
            <a:endParaRPr lang="zh-CN" altLang="en-US" sz="2100" dirty="0">
              <a:ln>
                <a:noFill/>
              </a:ln>
              <a:solidFill>
                <a:schemeClr val="accent1"/>
              </a:solidFill>
              <a:sym typeface="+mn-lt"/>
            </a:endParaRPr>
          </a:p>
        </p:txBody>
      </p:sp>
      <p:sp>
        <p:nvSpPr>
          <p:cNvPr id="109" name="TextBox 183"/>
          <p:cNvSpPr txBox="1"/>
          <p:nvPr/>
        </p:nvSpPr>
        <p:spPr>
          <a:xfrm>
            <a:off x="4479755" y="2816876"/>
            <a:ext cx="362036" cy="392375"/>
          </a:xfrm>
          <a:prstGeom prst="rect">
            <a:avLst/>
          </a:prstGeom>
          <a:noFill/>
          <a:ln w="9525" algn="ctr">
            <a:noFill/>
            <a:miter lim="800000"/>
          </a:ln>
          <a:effectLst/>
        </p:spPr>
        <p:txBody>
          <a:bodyPr wrap="square" lIns="68539" tIns="34270" rIns="68539" bIns="34270">
            <a:spAutoFit/>
          </a:bodyPr>
          <a:lstStyle>
            <a:defPPr>
              <a:defRPr lang="zh-CN"/>
            </a:defPPr>
            <a:lvl1pPr algn="ctr">
              <a:defRPr sz="2800" b="1" spc="300">
                <a:ln>
                  <a:solidFill>
                    <a:srgbClr val="9BBA56"/>
                  </a:solidFill>
                </a:ln>
                <a:solidFill>
                  <a:srgbClr val="9BBA56"/>
                </a:solidFill>
                <a:effectLst>
                  <a:innerShdw blurRad="114300" dist="127000" dir="16200000">
                    <a:prstClr val="black">
                      <a:alpha val="30000"/>
                    </a:prstClr>
                  </a:innerShdw>
                </a:effectLst>
                <a:cs typeface="+mn-ea"/>
              </a:defRPr>
            </a:lvl1pPr>
          </a:lstStyle>
          <a:p>
            <a:r>
              <a:rPr lang="en-US" altLang="zh-CN" sz="2100" dirty="0">
                <a:ln>
                  <a:noFill/>
                </a:ln>
                <a:solidFill>
                  <a:schemeClr val="accent1"/>
                </a:solidFill>
                <a:sym typeface="+mn-lt"/>
              </a:rPr>
              <a:t>D</a:t>
            </a:r>
            <a:endParaRPr lang="zh-CN" altLang="en-US" sz="2100" dirty="0">
              <a:ln>
                <a:noFill/>
              </a:ln>
              <a:solidFill>
                <a:schemeClr val="accent1"/>
              </a:solidFill>
              <a:sym typeface="+mn-lt"/>
            </a:endParaRPr>
          </a:p>
        </p:txBody>
      </p:sp>
      <p:sp>
        <p:nvSpPr>
          <p:cNvPr id="110" name="TextBox 184"/>
          <p:cNvSpPr txBox="1"/>
          <p:nvPr/>
        </p:nvSpPr>
        <p:spPr>
          <a:xfrm>
            <a:off x="4482160" y="3181025"/>
            <a:ext cx="346406" cy="392375"/>
          </a:xfrm>
          <a:prstGeom prst="rect">
            <a:avLst/>
          </a:prstGeom>
          <a:noFill/>
          <a:ln w="9525" algn="ctr">
            <a:noFill/>
            <a:miter lim="800000"/>
          </a:ln>
          <a:effectLst/>
        </p:spPr>
        <p:txBody>
          <a:bodyPr wrap="square" lIns="68539" tIns="34270" rIns="68539" bIns="34270">
            <a:spAutoFit/>
          </a:bodyPr>
          <a:lstStyle>
            <a:defPPr>
              <a:defRPr lang="zh-CN"/>
            </a:defPPr>
            <a:lvl1pPr algn="ctr">
              <a:defRPr sz="2800" b="1" spc="300">
                <a:ln>
                  <a:solidFill>
                    <a:srgbClr val="9BBA56"/>
                  </a:solidFill>
                </a:ln>
                <a:solidFill>
                  <a:srgbClr val="9BBA56"/>
                </a:solidFill>
                <a:effectLst>
                  <a:innerShdw blurRad="114300" dist="127000" dir="16200000">
                    <a:prstClr val="black">
                      <a:alpha val="30000"/>
                    </a:prstClr>
                  </a:innerShdw>
                </a:effectLst>
                <a:cs typeface="+mn-ea"/>
              </a:defRPr>
            </a:lvl1pPr>
          </a:lstStyle>
          <a:p>
            <a:r>
              <a:rPr lang="en-US" altLang="zh-CN" sz="2100" dirty="0">
                <a:ln>
                  <a:noFill/>
                </a:ln>
                <a:solidFill>
                  <a:schemeClr val="accent1"/>
                </a:solidFill>
                <a:sym typeface="+mn-lt"/>
              </a:rPr>
              <a:t>E</a:t>
            </a:r>
            <a:endParaRPr lang="zh-CN" altLang="en-US" sz="2100" dirty="0">
              <a:ln>
                <a:noFill/>
              </a:ln>
              <a:solidFill>
                <a:schemeClr val="accent1"/>
              </a:solidFill>
              <a:sym typeface="+mn-lt"/>
            </a:endParaRPr>
          </a:p>
        </p:txBody>
      </p:sp>
      <p:sp>
        <p:nvSpPr>
          <p:cNvPr id="111" name="TextBox 185"/>
          <p:cNvSpPr txBox="1"/>
          <p:nvPr/>
        </p:nvSpPr>
        <p:spPr>
          <a:xfrm>
            <a:off x="4484565" y="3545176"/>
            <a:ext cx="331979" cy="392375"/>
          </a:xfrm>
          <a:prstGeom prst="rect">
            <a:avLst/>
          </a:prstGeom>
          <a:noFill/>
          <a:ln w="9525" algn="ctr">
            <a:noFill/>
            <a:miter lim="800000"/>
          </a:ln>
          <a:effectLst/>
        </p:spPr>
        <p:txBody>
          <a:bodyPr wrap="square" lIns="68539" tIns="34270" rIns="68539" bIns="34270">
            <a:spAutoFit/>
          </a:bodyPr>
          <a:lstStyle>
            <a:defPPr>
              <a:defRPr lang="zh-CN"/>
            </a:defPPr>
            <a:lvl1pPr algn="ctr">
              <a:defRPr sz="2800" b="1" spc="300">
                <a:ln>
                  <a:solidFill>
                    <a:srgbClr val="9BBA56"/>
                  </a:solidFill>
                </a:ln>
                <a:solidFill>
                  <a:srgbClr val="9BBA56"/>
                </a:solidFill>
                <a:effectLst>
                  <a:innerShdw blurRad="114300" dist="127000" dir="16200000">
                    <a:prstClr val="black">
                      <a:alpha val="30000"/>
                    </a:prstClr>
                  </a:innerShdw>
                </a:effectLst>
                <a:cs typeface="+mn-ea"/>
              </a:defRPr>
            </a:lvl1pPr>
          </a:lstStyle>
          <a:p>
            <a:r>
              <a:rPr lang="en-US" altLang="zh-CN" sz="2100" dirty="0">
                <a:ln>
                  <a:noFill/>
                </a:ln>
                <a:solidFill>
                  <a:schemeClr val="accent1"/>
                </a:solidFill>
                <a:sym typeface="+mn-lt"/>
              </a:rPr>
              <a:t>F</a:t>
            </a:r>
            <a:endParaRPr lang="zh-CN" altLang="en-US" sz="2100" dirty="0">
              <a:ln>
                <a:noFill/>
              </a:ln>
              <a:solidFill>
                <a:schemeClr val="accent1"/>
              </a:solidFill>
              <a:sym typeface="+mn-lt"/>
            </a:endParaRPr>
          </a:p>
        </p:txBody>
      </p:sp>
      <p:sp>
        <p:nvSpPr>
          <p:cNvPr id="112" name="TextBox 186"/>
          <p:cNvSpPr txBox="1"/>
          <p:nvPr/>
        </p:nvSpPr>
        <p:spPr>
          <a:xfrm>
            <a:off x="4477351" y="3909327"/>
            <a:ext cx="376463" cy="392375"/>
          </a:xfrm>
          <a:prstGeom prst="rect">
            <a:avLst/>
          </a:prstGeom>
          <a:noFill/>
          <a:ln w="9525" algn="ctr">
            <a:noFill/>
            <a:miter lim="800000"/>
          </a:ln>
          <a:effectLst/>
        </p:spPr>
        <p:txBody>
          <a:bodyPr wrap="square" lIns="68539" tIns="34270" rIns="68539" bIns="34270">
            <a:spAutoFit/>
          </a:bodyPr>
          <a:lstStyle>
            <a:defPPr>
              <a:defRPr lang="zh-CN"/>
            </a:defPPr>
            <a:lvl1pPr algn="ctr">
              <a:defRPr sz="2800" b="1" spc="300">
                <a:ln>
                  <a:solidFill>
                    <a:srgbClr val="9BBA56"/>
                  </a:solidFill>
                </a:ln>
                <a:solidFill>
                  <a:srgbClr val="9BBA56"/>
                </a:solidFill>
                <a:effectLst>
                  <a:innerShdw blurRad="114300" dist="127000" dir="16200000">
                    <a:prstClr val="black">
                      <a:alpha val="30000"/>
                    </a:prstClr>
                  </a:innerShdw>
                </a:effectLst>
                <a:cs typeface="+mn-ea"/>
              </a:defRPr>
            </a:lvl1pPr>
          </a:lstStyle>
          <a:p>
            <a:r>
              <a:rPr lang="en-US" altLang="zh-CN" sz="2100" dirty="0">
                <a:ln>
                  <a:noFill/>
                </a:ln>
                <a:solidFill>
                  <a:schemeClr val="accent1"/>
                </a:solidFill>
                <a:sym typeface="+mn-lt"/>
              </a:rPr>
              <a:t>G</a:t>
            </a:r>
            <a:endParaRPr lang="zh-CN" altLang="en-US" sz="2100" dirty="0">
              <a:ln>
                <a:noFill/>
              </a:ln>
              <a:solidFill>
                <a:schemeClr val="accent1"/>
              </a:solidFill>
              <a:sym typeface="+mn-l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outVertical)">
                                      <p:cBhvr>
                                        <p:cTn id="7" dur="500"/>
                                        <p:tgtEl>
                                          <p:spTgt spid="3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fill="hold"/>
                                        <p:tgtEl>
                                          <p:spTgt spid="106"/>
                                        </p:tgtEl>
                                        <p:attrNameLst>
                                          <p:attrName>ppt_x</p:attrName>
                                        </p:attrNameLst>
                                      </p:cBhvr>
                                      <p:tavLst>
                                        <p:tav tm="0">
                                          <p:val>
                                            <p:strVal val="#ppt_x"/>
                                          </p:val>
                                        </p:tav>
                                        <p:tav tm="100000">
                                          <p:val>
                                            <p:strVal val="#ppt_x"/>
                                          </p:val>
                                        </p:tav>
                                      </p:tavLst>
                                    </p:anim>
                                    <p:anim calcmode="lin" valueType="num">
                                      <p:cBhvr additive="base">
                                        <p:cTn id="12" dur="500" fill="hold"/>
                                        <p:tgtEl>
                                          <p:spTgt spid="10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07"/>
                                        </p:tgtEl>
                                        <p:attrNameLst>
                                          <p:attrName>style.visibility</p:attrName>
                                        </p:attrNameLst>
                                      </p:cBhvr>
                                      <p:to>
                                        <p:strVal val="visible"/>
                                      </p:to>
                                    </p:set>
                                    <p:anim calcmode="lin" valueType="num">
                                      <p:cBhvr additive="base">
                                        <p:cTn id="15" dur="500" fill="hold"/>
                                        <p:tgtEl>
                                          <p:spTgt spid="107"/>
                                        </p:tgtEl>
                                        <p:attrNameLst>
                                          <p:attrName>ppt_x</p:attrName>
                                        </p:attrNameLst>
                                      </p:cBhvr>
                                      <p:tavLst>
                                        <p:tav tm="0">
                                          <p:val>
                                            <p:strVal val="#ppt_x"/>
                                          </p:val>
                                        </p:tav>
                                        <p:tav tm="100000">
                                          <p:val>
                                            <p:strVal val="#ppt_x"/>
                                          </p:val>
                                        </p:tav>
                                      </p:tavLst>
                                    </p:anim>
                                    <p:anim calcmode="lin" valueType="num">
                                      <p:cBhvr additive="base">
                                        <p:cTn id="16" dur="500" fill="hold"/>
                                        <p:tgtEl>
                                          <p:spTgt spid="10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additive="base">
                                        <p:cTn id="19" dur="500" fill="hold"/>
                                        <p:tgtEl>
                                          <p:spTgt spid="108"/>
                                        </p:tgtEl>
                                        <p:attrNameLst>
                                          <p:attrName>ppt_x</p:attrName>
                                        </p:attrNameLst>
                                      </p:cBhvr>
                                      <p:tavLst>
                                        <p:tav tm="0">
                                          <p:val>
                                            <p:strVal val="#ppt_x"/>
                                          </p:val>
                                        </p:tav>
                                        <p:tav tm="100000">
                                          <p:val>
                                            <p:strVal val="#ppt_x"/>
                                          </p:val>
                                        </p:tav>
                                      </p:tavLst>
                                    </p:anim>
                                    <p:anim calcmode="lin" valueType="num">
                                      <p:cBhvr additive="base">
                                        <p:cTn id="20" dur="500" fill="hold"/>
                                        <p:tgtEl>
                                          <p:spTgt spid="10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09"/>
                                        </p:tgtEl>
                                        <p:attrNameLst>
                                          <p:attrName>style.visibility</p:attrName>
                                        </p:attrNameLst>
                                      </p:cBhvr>
                                      <p:to>
                                        <p:strVal val="visible"/>
                                      </p:to>
                                    </p:set>
                                    <p:anim calcmode="lin" valueType="num">
                                      <p:cBhvr additive="base">
                                        <p:cTn id="23" dur="500" fill="hold"/>
                                        <p:tgtEl>
                                          <p:spTgt spid="109"/>
                                        </p:tgtEl>
                                        <p:attrNameLst>
                                          <p:attrName>ppt_x</p:attrName>
                                        </p:attrNameLst>
                                      </p:cBhvr>
                                      <p:tavLst>
                                        <p:tav tm="0">
                                          <p:val>
                                            <p:strVal val="#ppt_x"/>
                                          </p:val>
                                        </p:tav>
                                        <p:tav tm="100000">
                                          <p:val>
                                            <p:strVal val="#ppt_x"/>
                                          </p:val>
                                        </p:tav>
                                      </p:tavLst>
                                    </p:anim>
                                    <p:anim calcmode="lin" valueType="num">
                                      <p:cBhvr additive="base">
                                        <p:cTn id="24" dur="500" fill="hold"/>
                                        <p:tgtEl>
                                          <p:spTgt spid="10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10"/>
                                        </p:tgtEl>
                                        <p:attrNameLst>
                                          <p:attrName>style.visibility</p:attrName>
                                        </p:attrNameLst>
                                      </p:cBhvr>
                                      <p:to>
                                        <p:strVal val="visible"/>
                                      </p:to>
                                    </p:set>
                                    <p:anim calcmode="lin" valueType="num">
                                      <p:cBhvr additive="base">
                                        <p:cTn id="27" dur="500" fill="hold"/>
                                        <p:tgtEl>
                                          <p:spTgt spid="110"/>
                                        </p:tgtEl>
                                        <p:attrNameLst>
                                          <p:attrName>ppt_x</p:attrName>
                                        </p:attrNameLst>
                                      </p:cBhvr>
                                      <p:tavLst>
                                        <p:tav tm="0">
                                          <p:val>
                                            <p:strVal val="#ppt_x"/>
                                          </p:val>
                                        </p:tav>
                                        <p:tav tm="100000">
                                          <p:val>
                                            <p:strVal val="#ppt_x"/>
                                          </p:val>
                                        </p:tav>
                                      </p:tavLst>
                                    </p:anim>
                                    <p:anim calcmode="lin" valueType="num">
                                      <p:cBhvr additive="base">
                                        <p:cTn id="28" dur="500" fill="hold"/>
                                        <p:tgtEl>
                                          <p:spTgt spid="110"/>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111"/>
                                        </p:tgtEl>
                                        <p:attrNameLst>
                                          <p:attrName>style.visibility</p:attrName>
                                        </p:attrNameLst>
                                      </p:cBhvr>
                                      <p:to>
                                        <p:strVal val="visible"/>
                                      </p:to>
                                    </p:set>
                                    <p:anim calcmode="lin" valueType="num">
                                      <p:cBhvr additive="base">
                                        <p:cTn id="31" dur="500" fill="hold"/>
                                        <p:tgtEl>
                                          <p:spTgt spid="111"/>
                                        </p:tgtEl>
                                        <p:attrNameLst>
                                          <p:attrName>ppt_x</p:attrName>
                                        </p:attrNameLst>
                                      </p:cBhvr>
                                      <p:tavLst>
                                        <p:tav tm="0">
                                          <p:val>
                                            <p:strVal val="#ppt_x"/>
                                          </p:val>
                                        </p:tav>
                                        <p:tav tm="100000">
                                          <p:val>
                                            <p:strVal val="#ppt_x"/>
                                          </p:val>
                                        </p:tav>
                                      </p:tavLst>
                                    </p:anim>
                                    <p:anim calcmode="lin" valueType="num">
                                      <p:cBhvr additive="base">
                                        <p:cTn id="32" dur="500" fill="hold"/>
                                        <p:tgtEl>
                                          <p:spTgt spid="111"/>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additive="base">
                                        <p:cTn id="35" dur="500" fill="hold"/>
                                        <p:tgtEl>
                                          <p:spTgt spid="112"/>
                                        </p:tgtEl>
                                        <p:attrNameLst>
                                          <p:attrName>ppt_x</p:attrName>
                                        </p:attrNameLst>
                                      </p:cBhvr>
                                      <p:tavLst>
                                        <p:tav tm="0">
                                          <p:val>
                                            <p:strVal val="#ppt_x"/>
                                          </p:val>
                                        </p:tav>
                                        <p:tav tm="100000">
                                          <p:val>
                                            <p:strVal val="#ppt_x"/>
                                          </p:val>
                                        </p:tav>
                                      </p:tavLst>
                                    </p:anim>
                                    <p:anim calcmode="lin" valueType="num">
                                      <p:cBhvr additive="base">
                                        <p:cTn id="36" dur="500" fill="hold"/>
                                        <p:tgtEl>
                                          <p:spTgt spid="112"/>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92"/>
                                        </p:tgtEl>
                                        <p:attrNameLst>
                                          <p:attrName>style.visibility</p:attrName>
                                        </p:attrNameLst>
                                      </p:cBhvr>
                                      <p:to>
                                        <p:strVal val="visible"/>
                                      </p:to>
                                    </p:set>
                                    <p:animEffect transition="in" filter="wipe(left)">
                                      <p:cBhvr>
                                        <p:cTn id="40" dur="500"/>
                                        <p:tgtEl>
                                          <p:spTgt spid="92"/>
                                        </p:tgtEl>
                                      </p:cBhvr>
                                    </p:animEffect>
                                  </p:childTnLst>
                                </p:cTn>
                              </p:par>
                              <p:par>
                                <p:cTn id="41" presetID="22" presetClass="entr" presetSubtype="8" fill="hold" grpId="0" nodeType="withEffect">
                                  <p:stCondLst>
                                    <p:cond delay="100"/>
                                  </p:stCondLst>
                                  <p:childTnLst>
                                    <p:set>
                                      <p:cBhvr>
                                        <p:cTn id="42" dur="1" fill="hold">
                                          <p:stCondLst>
                                            <p:cond delay="0"/>
                                          </p:stCondLst>
                                        </p:cTn>
                                        <p:tgtEl>
                                          <p:spTgt spid="93"/>
                                        </p:tgtEl>
                                        <p:attrNameLst>
                                          <p:attrName>style.visibility</p:attrName>
                                        </p:attrNameLst>
                                      </p:cBhvr>
                                      <p:to>
                                        <p:strVal val="visible"/>
                                      </p:to>
                                    </p:set>
                                    <p:animEffect transition="in" filter="wipe(left)">
                                      <p:cBhvr>
                                        <p:cTn id="43" dur="500"/>
                                        <p:tgtEl>
                                          <p:spTgt spid="93"/>
                                        </p:tgtEl>
                                      </p:cBhvr>
                                    </p:animEffect>
                                  </p:childTnLst>
                                </p:cTn>
                              </p:par>
                              <p:par>
                                <p:cTn id="44" presetID="22" presetClass="entr" presetSubtype="8" fill="hold" grpId="0" nodeType="withEffect">
                                  <p:stCondLst>
                                    <p:cond delay="200"/>
                                  </p:stCondLst>
                                  <p:childTnLst>
                                    <p:set>
                                      <p:cBhvr>
                                        <p:cTn id="45" dur="1" fill="hold">
                                          <p:stCondLst>
                                            <p:cond delay="0"/>
                                          </p:stCondLst>
                                        </p:cTn>
                                        <p:tgtEl>
                                          <p:spTgt spid="94"/>
                                        </p:tgtEl>
                                        <p:attrNameLst>
                                          <p:attrName>style.visibility</p:attrName>
                                        </p:attrNameLst>
                                      </p:cBhvr>
                                      <p:to>
                                        <p:strVal val="visible"/>
                                      </p:to>
                                    </p:set>
                                    <p:animEffect transition="in" filter="wipe(left)">
                                      <p:cBhvr>
                                        <p:cTn id="46" dur="500"/>
                                        <p:tgtEl>
                                          <p:spTgt spid="94"/>
                                        </p:tgtEl>
                                      </p:cBhvr>
                                    </p:animEffect>
                                  </p:childTnLst>
                                </p:cTn>
                              </p:par>
                              <p:par>
                                <p:cTn id="47" presetID="22" presetClass="entr" presetSubtype="8" fill="hold" grpId="0" nodeType="withEffect">
                                  <p:stCondLst>
                                    <p:cond delay="300"/>
                                  </p:stCondLst>
                                  <p:childTnLst>
                                    <p:set>
                                      <p:cBhvr>
                                        <p:cTn id="48" dur="1" fill="hold">
                                          <p:stCondLst>
                                            <p:cond delay="0"/>
                                          </p:stCondLst>
                                        </p:cTn>
                                        <p:tgtEl>
                                          <p:spTgt spid="95"/>
                                        </p:tgtEl>
                                        <p:attrNameLst>
                                          <p:attrName>style.visibility</p:attrName>
                                        </p:attrNameLst>
                                      </p:cBhvr>
                                      <p:to>
                                        <p:strVal val="visible"/>
                                      </p:to>
                                    </p:set>
                                    <p:animEffect transition="in" filter="wipe(left)">
                                      <p:cBhvr>
                                        <p:cTn id="49" dur="500"/>
                                        <p:tgtEl>
                                          <p:spTgt spid="95"/>
                                        </p:tgtEl>
                                      </p:cBhvr>
                                    </p:animEffect>
                                  </p:childTnLst>
                                </p:cTn>
                              </p:par>
                              <p:par>
                                <p:cTn id="50" presetID="22" presetClass="entr" presetSubtype="8" fill="hold" grpId="0" nodeType="withEffect">
                                  <p:stCondLst>
                                    <p:cond delay="400"/>
                                  </p:stCondLst>
                                  <p:childTnLst>
                                    <p:set>
                                      <p:cBhvr>
                                        <p:cTn id="51" dur="1" fill="hold">
                                          <p:stCondLst>
                                            <p:cond delay="0"/>
                                          </p:stCondLst>
                                        </p:cTn>
                                        <p:tgtEl>
                                          <p:spTgt spid="96"/>
                                        </p:tgtEl>
                                        <p:attrNameLst>
                                          <p:attrName>style.visibility</p:attrName>
                                        </p:attrNameLst>
                                      </p:cBhvr>
                                      <p:to>
                                        <p:strVal val="visible"/>
                                      </p:to>
                                    </p:set>
                                    <p:animEffect transition="in" filter="wipe(left)">
                                      <p:cBhvr>
                                        <p:cTn id="52" dur="500"/>
                                        <p:tgtEl>
                                          <p:spTgt spid="96"/>
                                        </p:tgtEl>
                                      </p:cBhvr>
                                    </p:animEffect>
                                  </p:childTnLst>
                                </p:cTn>
                              </p:par>
                              <p:par>
                                <p:cTn id="53" presetID="22" presetClass="entr" presetSubtype="8" fill="hold" grpId="0" nodeType="withEffect">
                                  <p:stCondLst>
                                    <p:cond delay="500"/>
                                  </p:stCondLst>
                                  <p:childTnLst>
                                    <p:set>
                                      <p:cBhvr>
                                        <p:cTn id="54" dur="1" fill="hold">
                                          <p:stCondLst>
                                            <p:cond delay="0"/>
                                          </p:stCondLst>
                                        </p:cTn>
                                        <p:tgtEl>
                                          <p:spTgt spid="97"/>
                                        </p:tgtEl>
                                        <p:attrNameLst>
                                          <p:attrName>style.visibility</p:attrName>
                                        </p:attrNameLst>
                                      </p:cBhvr>
                                      <p:to>
                                        <p:strVal val="visible"/>
                                      </p:to>
                                    </p:set>
                                    <p:animEffect transition="in" filter="wipe(left)">
                                      <p:cBhvr>
                                        <p:cTn id="55" dur="500"/>
                                        <p:tgtEl>
                                          <p:spTgt spid="97"/>
                                        </p:tgtEl>
                                      </p:cBhvr>
                                    </p:animEffect>
                                  </p:childTnLst>
                                </p:cTn>
                              </p:par>
                              <p:par>
                                <p:cTn id="56" presetID="22" presetClass="entr" presetSubtype="8" fill="hold" grpId="0" nodeType="withEffect">
                                  <p:stCondLst>
                                    <p:cond delay="600"/>
                                  </p:stCondLst>
                                  <p:childTnLst>
                                    <p:set>
                                      <p:cBhvr>
                                        <p:cTn id="57" dur="1" fill="hold">
                                          <p:stCondLst>
                                            <p:cond delay="0"/>
                                          </p:stCondLst>
                                        </p:cTn>
                                        <p:tgtEl>
                                          <p:spTgt spid="98"/>
                                        </p:tgtEl>
                                        <p:attrNameLst>
                                          <p:attrName>style.visibility</p:attrName>
                                        </p:attrNameLst>
                                      </p:cBhvr>
                                      <p:to>
                                        <p:strVal val="visible"/>
                                      </p:to>
                                    </p:set>
                                    <p:animEffect transition="in" filter="wipe(left)">
                                      <p:cBhvr>
                                        <p:cTn id="58" dur="500"/>
                                        <p:tgtEl>
                                          <p:spTgt spid="98"/>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wipe(right)">
                                      <p:cBhvr>
                                        <p:cTn id="61" dur="500"/>
                                        <p:tgtEl>
                                          <p:spTgt spid="78"/>
                                        </p:tgtEl>
                                      </p:cBhvr>
                                    </p:animEffect>
                                  </p:childTnLst>
                                </p:cTn>
                              </p:par>
                              <p:par>
                                <p:cTn id="62" presetID="22" presetClass="entr" presetSubtype="2" fill="hold" grpId="0" nodeType="withEffect">
                                  <p:stCondLst>
                                    <p:cond delay="100"/>
                                  </p:stCondLst>
                                  <p:childTnLst>
                                    <p:set>
                                      <p:cBhvr>
                                        <p:cTn id="63" dur="1" fill="hold">
                                          <p:stCondLst>
                                            <p:cond delay="0"/>
                                          </p:stCondLst>
                                        </p:cTn>
                                        <p:tgtEl>
                                          <p:spTgt spid="79"/>
                                        </p:tgtEl>
                                        <p:attrNameLst>
                                          <p:attrName>style.visibility</p:attrName>
                                        </p:attrNameLst>
                                      </p:cBhvr>
                                      <p:to>
                                        <p:strVal val="visible"/>
                                      </p:to>
                                    </p:set>
                                    <p:animEffect transition="in" filter="wipe(right)">
                                      <p:cBhvr>
                                        <p:cTn id="64" dur="500"/>
                                        <p:tgtEl>
                                          <p:spTgt spid="79"/>
                                        </p:tgtEl>
                                      </p:cBhvr>
                                    </p:animEffect>
                                  </p:childTnLst>
                                </p:cTn>
                              </p:par>
                              <p:par>
                                <p:cTn id="65" presetID="22" presetClass="entr" presetSubtype="2" fill="hold" grpId="0" nodeType="withEffect">
                                  <p:stCondLst>
                                    <p:cond delay="200"/>
                                  </p:stCondLst>
                                  <p:childTnLst>
                                    <p:set>
                                      <p:cBhvr>
                                        <p:cTn id="66" dur="1" fill="hold">
                                          <p:stCondLst>
                                            <p:cond delay="0"/>
                                          </p:stCondLst>
                                        </p:cTn>
                                        <p:tgtEl>
                                          <p:spTgt spid="80"/>
                                        </p:tgtEl>
                                        <p:attrNameLst>
                                          <p:attrName>style.visibility</p:attrName>
                                        </p:attrNameLst>
                                      </p:cBhvr>
                                      <p:to>
                                        <p:strVal val="visible"/>
                                      </p:to>
                                    </p:set>
                                    <p:animEffect transition="in" filter="wipe(right)">
                                      <p:cBhvr>
                                        <p:cTn id="67" dur="500"/>
                                        <p:tgtEl>
                                          <p:spTgt spid="80"/>
                                        </p:tgtEl>
                                      </p:cBhvr>
                                    </p:animEffect>
                                  </p:childTnLst>
                                </p:cTn>
                              </p:par>
                              <p:par>
                                <p:cTn id="68" presetID="22" presetClass="entr" presetSubtype="2" fill="hold" grpId="0" nodeType="withEffect">
                                  <p:stCondLst>
                                    <p:cond delay="300"/>
                                  </p:stCondLst>
                                  <p:childTnLst>
                                    <p:set>
                                      <p:cBhvr>
                                        <p:cTn id="69" dur="1" fill="hold">
                                          <p:stCondLst>
                                            <p:cond delay="0"/>
                                          </p:stCondLst>
                                        </p:cTn>
                                        <p:tgtEl>
                                          <p:spTgt spid="81"/>
                                        </p:tgtEl>
                                        <p:attrNameLst>
                                          <p:attrName>style.visibility</p:attrName>
                                        </p:attrNameLst>
                                      </p:cBhvr>
                                      <p:to>
                                        <p:strVal val="visible"/>
                                      </p:to>
                                    </p:set>
                                    <p:animEffect transition="in" filter="wipe(right)">
                                      <p:cBhvr>
                                        <p:cTn id="70" dur="500"/>
                                        <p:tgtEl>
                                          <p:spTgt spid="81"/>
                                        </p:tgtEl>
                                      </p:cBhvr>
                                    </p:animEffect>
                                  </p:childTnLst>
                                </p:cTn>
                              </p:par>
                              <p:par>
                                <p:cTn id="71" presetID="22" presetClass="entr" presetSubtype="2" fill="hold" grpId="0" nodeType="withEffect">
                                  <p:stCondLst>
                                    <p:cond delay="400"/>
                                  </p:stCondLst>
                                  <p:childTnLst>
                                    <p:set>
                                      <p:cBhvr>
                                        <p:cTn id="72" dur="1" fill="hold">
                                          <p:stCondLst>
                                            <p:cond delay="0"/>
                                          </p:stCondLst>
                                        </p:cTn>
                                        <p:tgtEl>
                                          <p:spTgt spid="82"/>
                                        </p:tgtEl>
                                        <p:attrNameLst>
                                          <p:attrName>style.visibility</p:attrName>
                                        </p:attrNameLst>
                                      </p:cBhvr>
                                      <p:to>
                                        <p:strVal val="visible"/>
                                      </p:to>
                                    </p:set>
                                    <p:animEffect transition="in" filter="wipe(right)">
                                      <p:cBhvr>
                                        <p:cTn id="73" dur="500"/>
                                        <p:tgtEl>
                                          <p:spTgt spid="82"/>
                                        </p:tgtEl>
                                      </p:cBhvr>
                                    </p:animEffect>
                                  </p:childTnLst>
                                </p:cTn>
                              </p:par>
                              <p:par>
                                <p:cTn id="74" presetID="22" presetClass="entr" presetSubtype="2" fill="hold" grpId="0" nodeType="withEffect">
                                  <p:stCondLst>
                                    <p:cond delay="500"/>
                                  </p:stCondLst>
                                  <p:childTnLst>
                                    <p:set>
                                      <p:cBhvr>
                                        <p:cTn id="75" dur="1" fill="hold">
                                          <p:stCondLst>
                                            <p:cond delay="0"/>
                                          </p:stCondLst>
                                        </p:cTn>
                                        <p:tgtEl>
                                          <p:spTgt spid="83"/>
                                        </p:tgtEl>
                                        <p:attrNameLst>
                                          <p:attrName>style.visibility</p:attrName>
                                        </p:attrNameLst>
                                      </p:cBhvr>
                                      <p:to>
                                        <p:strVal val="visible"/>
                                      </p:to>
                                    </p:set>
                                    <p:animEffect transition="in" filter="wipe(right)">
                                      <p:cBhvr>
                                        <p:cTn id="76" dur="500"/>
                                        <p:tgtEl>
                                          <p:spTgt spid="83"/>
                                        </p:tgtEl>
                                      </p:cBhvr>
                                    </p:animEffect>
                                  </p:childTnLst>
                                </p:cTn>
                              </p:par>
                              <p:par>
                                <p:cTn id="77" presetID="22" presetClass="entr" presetSubtype="2" fill="hold" grpId="0" nodeType="withEffect">
                                  <p:stCondLst>
                                    <p:cond delay="600"/>
                                  </p:stCondLst>
                                  <p:childTnLst>
                                    <p:set>
                                      <p:cBhvr>
                                        <p:cTn id="78" dur="1" fill="hold">
                                          <p:stCondLst>
                                            <p:cond delay="0"/>
                                          </p:stCondLst>
                                        </p:cTn>
                                        <p:tgtEl>
                                          <p:spTgt spid="84"/>
                                        </p:tgtEl>
                                        <p:attrNameLst>
                                          <p:attrName>style.visibility</p:attrName>
                                        </p:attrNameLst>
                                      </p:cBhvr>
                                      <p:to>
                                        <p:strVal val="visible"/>
                                      </p:to>
                                    </p:set>
                                    <p:animEffect transition="in" filter="wipe(right)">
                                      <p:cBhvr>
                                        <p:cTn id="79" dur="500"/>
                                        <p:tgtEl>
                                          <p:spTgt spid="84"/>
                                        </p:tgtEl>
                                      </p:cBhvr>
                                    </p:animEffect>
                                  </p:childTnLst>
                                </p:cTn>
                              </p:par>
                            </p:childTnLst>
                          </p:cTn>
                        </p:par>
                        <p:par>
                          <p:cTn id="80" fill="hold">
                            <p:stCondLst>
                              <p:cond delay="1500"/>
                            </p:stCondLst>
                            <p:childTnLst>
                              <p:par>
                                <p:cTn id="81" presetID="22" presetClass="entr" presetSubtype="8" fill="hold" grpId="0" nodeType="afterEffect">
                                  <p:stCondLst>
                                    <p:cond delay="0"/>
                                  </p:stCondLst>
                                  <p:childTnLst>
                                    <p:set>
                                      <p:cBhvr>
                                        <p:cTn id="82" dur="1" fill="hold">
                                          <p:stCondLst>
                                            <p:cond delay="0"/>
                                          </p:stCondLst>
                                        </p:cTn>
                                        <p:tgtEl>
                                          <p:spTgt spid="99"/>
                                        </p:tgtEl>
                                        <p:attrNameLst>
                                          <p:attrName>style.visibility</p:attrName>
                                        </p:attrNameLst>
                                      </p:cBhvr>
                                      <p:to>
                                        <p:strVal val="visible"/>
                                      </p:to>
                                    </p:set>
                                    <p:animEffect transition="in" filter="wipe(left)">
                                      <p:cBhvr>
                                        <p:cTn id="83" dur="500"/>
                                        <p:tgtEl>
                                          <p:spTgt spid="99"/>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00"/>
                                        </p:tgtEl>
                                        <p:attrNameLst>
                                          <p:attrName>style.visibility</p:attrName>
                                        </p:attrNameLst>
                                      </p:cBhvr>
                                      <p:to>
                                        <p:strVal val="visible"/>
                                      </p:to>
                                    </p:set>
                                    <p:animEffect transition="in" filter="wipe(left)">
                                      <p:cBhvr>
                                        <p:cTn id="86" dur="500"/>
                                        <p:tgtEl>
                                          <p:spTgt spid="100"/>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101"/>
                                        </p:tgtEl>
                                        <p:attrNameLst>
                                          <p:attrName>style.visibility</p:attrName>
                                        </p:attrNameLst>
                                      </p:cBhvr>
                                      <p:to>
                                        <p:strVal val="visible"/>
                                      </p:to>
                                    </p:set>
                                    <p:animEffect transition="in" filter="wipe(left)">
                                      <p:cBhvr>
                                        <p:cTn id="89" dur="500"/>
                                        <p:tgtEl>
                                          <p:spTgt spid="101"/>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02"/>
                                        </p:tgtEl>
                                        <p:attrNameLst>
                                          <p:attrName>style.visibility</p:attrName>
                                        </p:attrNameLst>
                                      </p:cBhvr>
                                      <p:to>
                                        <p:strVal val="visible"/>
                                      </p:to>
                                    </p:set>
                                    <p:animEffect transition="in" filter="wipe(left)">
                                      <p:cBhvr>
                                        <p:cTn id="92" dur="500"/>
                                        <p:tgtEl>
                                          <p:spTgt spid="102"/>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103"/>
                                        </p:tgtEl>
                                        <p:attrNameLst>
                                          <p:attrName>style.visibility</p:attrName>
                                        </p:attrNameLst>
                                      </p:cBhvr>
                                      <p:to>
                                        <p:strVal val="visible"/>
                                      </p:to>
                                    </p:set>
                                    <p:animEffect transition="in" filter="wipe(left)">
                                      <p:cBhvr>
                                        <p:cTn id="95" dur="500"/>
                                        <p:tgtEl>
                                          <p:spTgt spid="10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04"/>
                                        </p:tgtEl>
                                        <p:attrNameLst>
                                          <p:attrName>style.visibility</p:attrName>
                                        </p:attrNameLst>
                                      </p:cBhvr>
                                      <p:to>
                                        <p:strVal val="visible"/>
                                      </p:to>
                                    </p:set>
                                    <p:animEffect transition="in" filter="wipe(left)">
                                      <p:cBhvr>
                                        <p:cTn id="98" dur="500"/>
                                        <p:tgtEl>
                                          <p:spTgt spid="10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105"/>
                                        </p:tgtEl>
                                        <p:attrNameLst>
                                          <p:attrName>style.visibility</p:attrName>
                                        </p:attrNameLst>
                                      </p:cBhvr>
                                      <p:to>
                                        <p:strVal val="visible"/>
                                      </p:to>
                                    </p:set>
                                    <p:animEffect transition="in" filter="wipe(left)">
                                      <p:cBhvr>
                                        <p:cTn id="101" dur="500"/>
                                        <p:tgtEl>
                                          <p:spTgt spid="105"/>
                                        </p:tgtEl>
                                      </p:cBhvr>
                                    </p:animEffect>
                                  </p:childTnLst>
                                </p:cTn>
                              </p:par>
                              <p:par>
                                <p:cTn id="102" presetID="22" presetClass="entr" presetSubtype="2" fill="hold" grpId="0" nodeType="with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wipe(right)">
                                      <p:cBhvr>
                                        <p:cTn id="104" dur="500"/>
                                        <p:tgtEl>
                                          <p:spTgt spid="85"/>
                                        </p:tgtEl>
                                      </p:cBhvr>
                                    </p:animEffect>
                                  </p:childTnLst>
                                </p:cTn>
                              </p:par>
                              <p:par>
                                <p:cTn id="105" presetID="22" presetClass="entr" presetSubtype="2"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animEffect transition="in" filter="wipe(right)">
                                      <p:cBhvr>
                                        <p:cTn id="107" dur="500"/>
                                        <p:tgtEl>
                                          <p:spTgt spid="86"/>
                                        </p:tgtEl>
                                      </p:cBhvr>
                                    </p:animEffect>
                                  </p:childTnLst>
                                </p:cTn>
                              </p:par>
                              <p:par>
                                <p:cTn id="108" presetID="22" presetClass="entr" presetSubtype="2" fill="hold" grpId="0" nodeType="withEffect">
                                  <p:stCondLst>
                                    <p:cond delay="0"/>
                                  </p:stCondLst>
                                  <p:childTnLst>
                                    <p:set>
                                      <p:cBhvr>
                                        <p:cTn id="109" dur="1" fill="hold">
                                          <p:stCondLst>
                                            <p:cond delay="0"/>
                                          </p:stCondLst>
                                        </p:cTn>
                                        <p:tgtEl>
                                          <p:spTgt spid="87"/>
                                        </p:tgtEl>
                                        <p:attrNameLst>
                                          <p:attrName>style.visibility</p:attrName>
                                        </p:attrNameLst>
                                      </p:cBhvr>
                                      <p:to>
                                        <p:strVal val="visible"/>
                                      </p:to>
                                    </p:set>
                                    <p:animEffect transition="in" filter="wipe(right)">
                                      <p:cBhvr>
                                        <p:cTn id="110" dur="500"/>
                                        <p:tgtEl>
                                          <p:spTgt spid="87"/>
                                        </p:tgtEl>
                                      </p:cBhvr>
                                    </p:animEffect>
                                  </p:childTnLst>
                                </p:cTn>
                              </p:par>
                              <p:par>
                                <p:cTn id="111" presetID="22" presetClass="entr" presetSubtype="2" fill="hold" grpId="0" nodeType="withEffect">
                                  <p:stCondLst>
                                    <p:cond delay="0"/>
                                  </p:stCondLst>
                                  <p:childTnLst>
                                    <p:set>
                                      <p:cBhvr>
                                        <p:cTn id="112" dur="1" fill="hold">
                                          <p:stCondLst>
                                            <p:cond delay="0"/>
                                          </p:stCondLst>
                                        </p:cTn>
                                        <p:tgtEl>
                                          <p:spTgt spid="88"/>
                                        </p:tgtEl>
                                        <p:attrNameLst>
                                          <p:attrName>style.visibility</p:attrName>
                                        </p:attrNameLst>
                                      </p:cBhvr>
                                      <p:to>
                                        <p:strVal val="visible"/>
                                      </p:to>
                                    </p:set>
                                    <p:animEffect transition="in" filter="wipe(right)">
                                      <p:cBhvr>
                                        <p:cTn id="113" dur="500"/>
                                        <p:tgtEl>
                                          <p:spTgt spid="88"/>
                                        </p:tgtEl>
                                      </p:cBhvr>
                                    </p:animEffect>
                                  </p:childTnLst>
                                </p:cTn>
                              </p:par>
                              <p:par>
                                <p:cTn id="114" presetID="22" presetClass="entr" presetSubtype="2" fill="hold" grpId="0" nodeType="withEffect">
                                  <p:stCondLst>
                                    <p:cond delay="0"/>
                                  </p:stCondLst>
                                  <p:childTnLst>
                                    <p:set>
                                      <p:cBhvr>
                                        <p:cTn id="115" dur="1" fill="hold">
                                          <p:stCondLst>
                                            <p:cond delay="0"/>
                                          </p:stCondLst>
                                        </p:cTn>
                                        <p:tgtEl>
                                          <p:spTgt spid="89"/>
                                        </p:tgtEl>
                                        <p:attrNameLst>
                                          <p:attrName>style.visibility</p:attrName>
                                        </p:attrNameLst>
                                      </p:cBhvr>
                                      <p:to>
                                        <p:strVal val="visible"/>
                                      </p:to>
                                    </p:set>
                                    <p:animEffect transition="in" filter="wipe(right)">
                                      <p:cBhvr>
                                        <p:cTn id="116" dur="500"/>
                                        <p:tgtEl>
                                          <p:spTgt spid="89"/>
                                        </p:tgtEl>
                                      </p:cBhvr>
                                    </p:animEffect>
                                  </p:childTnLst>
                                </p:cTn>
                              </p:par>
                              <p:par>
                                <p:cTn id="117" presetID="22" presetClass="entr" presetSubtype="2" fill="hold" grpId="0" nodeType="withEffect">
                                  <p:stCondLst>
                                    <p:cond delay="0"/>
                                  </p:stCondLst>
                                  <p:childTnLst>
                                    <p:set>
                                      <p:cBhvr>
                                        <p:cTn id="118" dur="1" fill="hold">
                                          <p:stCondLst>
                                            <p:cond delay="0"/>
                                          </p:stCondLst>
                                        </p:cTn>
                                        <p:tgtEl>
                                          <p:spTgt spid="90"/>
                                        </p:tgtEl>
                                        <p:attrNameLst>
                                          <p:attrName>style.visibility</p:attrName>
                                        </p:attrNameLst>
                                      </p:cBhvr>
                                      <p:to>
                                        <p:strVal val="visible"/>
                                      </p:to>
                                    </p:set>
                                    <p:animEffect transition="in" filter="wipe(right)">
                                      <p:cBhvr>
                                        <p:cTn id="119" dur="500"/>
                                        <p:tgtEl>
                                          <p:spTgt spid="90"/>
                                        </p:tgtEl>
                                      </p:cBhvr>
                                    </p:animEffect>
                                  </p:childTnLst>
                                </p:cTn>
                              </p:par>
                              <p:par>
                                <p:cTn id="120" presetID="22" presetClass="entr" presetSubtype="2" fill="hold" grpId="0" nodeType="withEffect">
                                  <p:stCondLst>
                                    <p:cond delay="0"/>
                                  </p:stCondLst>
                                  <p:childTnLst>
                                    <p:set>
                                      <p:cBhvr>
                                        <p:cTn id="121" dur="1" fill="hold">
                                          <p:stCondLst>
                                            <p:cond delay="0"/>
                                          </p:stCondLst>
                                        </p:cTn>
                                        <p:tgtEl>
                                          <p:spTgt spid="91"/>
                                        </p:tgtEl>
                                        <p:attrNameLst>
                                          <p:attrName>style.visibility</p:attrName>
                                        </p:attrNameLst>
                                      </p:cBhvr>
                                      <p:to>
                                        <p:strVal val="visible"/>
                                      </p:to>
                                    </p:set>
                                    <p:animEffect transition="in" filter="wipe(right)">
                                      <p:cBhvr>
                                        <p:cTn id="122" dur="500"/>
                                        <p:tgtEl>
                                          <p:spTgt spid="91"/>
                                        </p:tgtEl>
                                      </p:cBhvr>
                                    </p:animEffect>
                                  </p:childTnLst>
                                </p:cTn>
                              </p:par>
                            </p:childTnLst>
                          </p:cTn>
                        </p:par>
                        <p:par>
                          <p:cTn id="123" fill="hold">
                            <p:stCondLst>
                              <p:cond delay="2000"/>
                            </p:stCondLst>
                            <p:childTnLst>
                              <p:par>
                                <p:cTn id="124" presetID="10" presetClass="entr" presetSubtype="0" fill="hold"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nodeType="with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fade">
                                      <p:cBhvr>
                                        <p:cTn id="129" dur="500"/>
                                        <p:tgtEl>
                                          <p:spTgt spid="46"/>
                                        </p:tgtEl>
                                      </p:cBhvr>
                                    </p:animEffect>
                                  </p:childTnLst>
                                </p:cTn>
                              </p:par>
                            </p:childTnLst>
                          </p:cTn>
                        </p:par>
                        <p:par>
                          <p:cTn id="130" fill="hold">
                            <p:stCondLst>
                              <p:cond delay="2500"/>
                            </p:stCondLst>
                            <p:childTnLst>
                              <p:par>
                                <p:cTn id="131" presetID="12" presetClass="entr" presetSubtype="4" fill="hold" grpId="0" nodeType="afterEffect">
                                  <p:stCondLst>
                                    <p:cond delay="0"/>
                                  </p:stCondLst>
                                  <p:childTnLst>
                                    <p:set>
                                      <p:cBhvr>
                                        <p:cTn id="132" dur="1" fill="hold">
                                          <p:stCondLst>
                                            <p:cond delay="0"/>
                                          </p:stCondLst>
                                        </p:cTn>
                                        <p:tgtEl>
                                          <p:spTgt spid="58"/>
                                        </p:tgtEl>
                                        <p:attrNameLst>
                                          <p:attrName>style.visibility</p:attrName>
                                        </p:attrNameLst>
                                      </p:cBhvr>
                                      <p:to>
                                        <p:strVal val="visible"/>
                                      </p:to>
                                    </p:set>
                                    <p:anim calcmode="lin" valueType="num">
                                      <p:cBhvr additive="base">
                                        <p:cTn id="133" dur="500"/>
                                        <p:tgtEl>
                                          <p:spTgt spid="58"/>
                                        </p:tgtEl>
                                        <p:attrNameLst>
                                          <p:attrName>ppt_y</p:attrName>
                                        </p:attrNameLst>
                                      </p:cBhvr>
                                      <p:tavLst>
                                        <p:tav tm="0">
                                          <p:val>
                                            <p:strVal val="#ppt_y+#ppt_h*1.125000"/>
                                          </p:val>
                                        </p:tav>
                                        <p:tav tm="100000">
                                          <p:val>
                                            <p:strVal val="#ppt_y"/>
                                          </p:val>
                                        </p:tav>
                                      </p:tavLst>
                                    </p:anim>
                                    <p:animEffect transition="in" filter="wipe(up)">
                                      <p:cBhvr>
                                        <p:cTn id="134" dur="500"/>
                                        <p:tgtEl>
                                          <p:spTgt spid="58"/>
                                        </p:tgtEl>
                                      </p:cBhvr>
                                    </p:animEffect>
                                  </p:childTnLst>
                                </p:cTn>
                              </p:par>
                              <p:par>
                                <p:cTn id="135" presetID="12" presetClass="entr" presetSubtype="4" fill="hold" grpId="0" nodeType="withEffect">
                                  <p:stCondLst>
                                    <p:cond delay="100"/>
                                  </p:stCondLst>
                                  <p:childTnLst>
                                    <p:set>
                                      <p:cBhvr>
                                        <p:cTn id="136" dur="1" fill="hold">
                                          <p:stCondLst>
                                            <p:cond delay="0"/>
                                          </p:stCondLst>
                                        </p:cTn>
                                        <p:tgtEl>
                                          <p:spTgt spid="59"/>
                                        </p:tgtEl>
                                        <p:attrNameLst>
                                          <p:attrName>style.visibility</p:attrName>
                                        </p:attrNameLst>
                                      </p:cBhvr>
                                      <p:to>
                                        <p:strVal val="visible"/>
                                      </p:to>
                                    </p:set>
                                    <p:anim calcmode="lin" valueType="num">
                                      <p:cBhvr additive="base">
                                        <p:cTn id="137" dur="500"/>
                                        <p:tgtEl>
                                          <p:spTgt spid="59"/>
                                        </p:tgtEl>
                                        <p:attrNameLst>
                                          <p:attrName>ppt_y</p:attrName>
                                        </p:attrNameLst>
                                      </p:cBhvr>
                                      <p:tavLst>
                                        <p:tav tm="0">
                                          <p:val>
                                            <p:strVal val="#ppt_y+#ppt_h*1.125000"/>
                                          </p:val>
                                        </p:tav>
                                        <p:tav tm="100000">
                                          <p:val>
                                            <p:strVal val="#ppt_y"/>
                                          </p:val>
                                        </p:tav>
                                      </p:tavLst>
                                    </p:anim>
                                    <p:animEffect transition="in" filter="wipe(up)">
                                      <p:cBhvr>
                                        <p:cTn id="138" dur="500"/>
                                        <p:tgtEl>
                                          <p:spTgt spid="59"/>
                                        </p:tgtEl>
                                      </p:cBhvr>
                                    </p:animEffect>
                                  </p:childTnLst>
                                </p:cTn>
                              </p:par>
                              <p:par>
                                <p:cTn id="139" presetID="12" presetClass="entr" presetSubtype="4" fill="hold" grpId="0" nodeType="withEffect">
                                  <p:stCondLst>
                                    <p:cond delay="200"/>
                                  </p:stCondLst>
                                  <p:childTnLst>
                                    <p:set>
                                      <p:cBhvr>
                                        <p:cTn id="140" dur="1" fill="hold">
                                          <p:stCondLst>
                                            <p:cond delay="0"/>
                                          </p:stCondLst>
                                        </p:cTn>
                                        <p:tgtEl>
                                          <p:spTgt spid="60"/>
                                        </p:tgtEl>
                                        <p:attrNameLst>
                                          <p:attrName>style.visibility</p:attrName>
                                        </p:attrNameLst>
                                      </p:cBhvr>
                                      <p:to>
                                        <p:strVal val="visible"/>
                                      </p:to>
                                    </p:set>
                                    <p:anim calcmode="lin" valueType="num">
                                      <p:cBhvr additive="base">
                                        <p:cTn id="141" dur="500"/>
                                        <p:tgtEl>
                                          <p:spTgt spid="60"/>
                                        </p:tgtEl>
                                        <p:attrNameLst>
                                          <p:attrName>ppt_y</p:attrName>
                                        </p:attrNameLst>
                                      </p:cBhvr>
                                      <p:tavLst>
                                        <p:tav tm="0">
                                          <p:val>
                                            <p:strVal val="#ppt_y+#ppt_h*1.125000"/>
                                          </p:val>
                                        </p:tav>
                                        <p:tav tm="100000">
                                          <p:val>
                                            <p:strVal val="#ppt_y"/>
                                          </p:val>
                                        </p:tav>
                                      </p:tavLst>
                                    </p:anim>
                                    <p:animEffect transition="in" filter="wipe(up)">
                                      <p:cBhvr>
                                        <p:cTn id="142" dur="500"/>
                                        <p:tgtEl>
                                          <p:spTgt spid="60"/>
                                        </p:tgtEl>
                                      </p:cBhvr>
                                    </p:animEffect>
                                  </p:childTnLst>
                                </p:cTn>
                              </p:par>
                              <p:par>
                                <p:cTn id="143" presetID="12" presetClass="entr" presetSubtype="4" fill="hold" grpId="0" nodeType="withEffect">
                                  <p:stCondLst>
                                    <p:cond delay="300"/>
                                  </p:stCondLst>
                                  <p:childTnLst>
                                    <p:set>
                                      <p:cBhvr>
                                        <p:cTn id="144" dur="1" fill="hold">
                                          <p:stCondLst>
                                            <p:cond delay="0"/>
                                          </p:stCondLst>
                                        </p:cTn>
                                        <p:tgtEl>
                                          <p:spTgt spid="61"/>
                                        </p:tgtEl>
                                        <p:attrNameLst>
                                          <p:attrName>style.visibility</p:attrName>
                                        </p:attrNameLst>
                                      </p:cBhvr>
                                      <p:to>
                                        <p:strVal val="visible"/>
                                      </p:to>
                                    </p:set>
                                    <p:anim calcmode="lin" valueType="num">
                                      <p:cBhvr additive="base">
                                        <p:cTn id="145" dur="500"/>
                                        <p:tgtEl>
                                          <p:spTgt spid="61"/>
                                        </p:tgtEl>
                                        <p:attrNameLst>
                                          <p:attrName>ppt_y</p:attrName>
                                        </p:attrNameLst>
                                      </p:cBhvr>
                                      <p:tavLst>
                                        <p:tav tm="0">
                                          <p:val>
                                            <p:strVal val="#ppt_y+#ppt_h*1.125000"/>
                                          </p:val>
                                        </p:tav>
                                        <p:tav tm="100000">
                                          <p:val>
                                            <p:strVal val="#ppt_y"/>
                                          </p:val>
                                        </p:tav>
                                      </p:tavLst>
                                    </p:anim>
                                    <p:animEffect transition="in" filter="wipe(up)">
                                      <p:cBhvr>
                                        <p:cTn id="146" dur="500"/>
                                        <p:tgtEl>
                                          <p:spTgt spid="61"/>
                                        </p:tgtEl>
                                      </p:cBhvr>
                                    </p:animEffect>
                                  </p:childTnLst>
                                </p:cTn>
                              </p:par>
                              <p:par>
                                <p:cTn id="147" presetID="12" presetClass="entr" presetSubtype="4" fill="hold" grpId="0" nodeType="withEffect">
                                  <p:stCondLst>
                                    <p:cond delay="400"/>
                                  </p:stCondLst>
                                  <p:childTnLst>
                                    <p:set>
                                      <p:cBhvr>
                                        <p:cTn id="148" dur="1" fill="hold">
                                          <p:stCondLst>
                                            <p:cond delay="0"/>
                                          </p:stCondLst>
                                        </p:cTn>
                                        <p:tgtEl>
                                          <p:spTgt spid="62"/>
                                        </p:tgtEl>
                                        <p:attrNameLst>
                                          <p:attrName>style.visibility</p:attrName>
                                        </p:attrNameLst>
                                      </p:cBhvr>
                                      <p:to>
                                        <p:strVal val="visible"/>
                                      </p:to>
                                    </p:set>
                                    <p:anim calcmode="lin" valueType="num">
                                      <p:cBhvr additive="base">
                                        <p:cTn id="149" dur="500"/>
                                        <p:tgtEl>
                                          <p:spTgt spid="62"/>
                                        </p:tgtEl>
                                        <p:attrNameLst>
                                          <p:attrName>ppt_y</p:attrName>
                                        </p:attrNameLst>
                                      </p:cBhvr>
                                      <p:tavLst>
                                        <p:tav tm="0">
                                          <p:val>
                                            <p:strVal val="#ppt_y+#ppt_h*1.125000"/>
                                          </p:val>
                                        </p:tav>
                                        <p:tav tm="100000">
                                          <p:val>
                                            <p:strVal val="#ppt_y"/>
                                          </p:val>
                                        </p:tav>
                                      </p:tavLst>
                                    </p:anim>
                                    <p:animEffect transition="in" filter="wipe(up)">
                                      <p:cBhvr>
                                        <p:cTn id="150" dur="500"/>
                                        <p:tgtEl>
                                          <p:spTgt spid="62"/>
                                        </p:tgtEl>
                                      </p:cBhvr>
                                    </p:animEffect>
                                  </p:childTnLst>
                                </p:cTn>
                              </p:par>
                              <p:par>
                                <p:cTn id="151" presetID="12" presetClass="entr" presetSubtype="4" fill="hold" grpId="0" nodeType="withEffect">
                                  <p:stCondLst>
                                    <p:cond delay="500"/>
                                  </p:stCondLst>
                                  <p:childTnLst>
                                    <p:set>
                                      <p:cBhvr>
                                        <p:cTn id="152" dur="1" fill="hold">
                                          <p:stCondLst>
                                            <p:cond delay="0"/>
                                          </p:stCondLst>
                                        </p:cTn>
                                        <p:tgtEl>
                                          <p:spTgt spid="63"/>
                                        </p:tgtEl>
                                        <p:attrNameLst>
                                          <p:attrName>style.visibility</p:attrName>
                                        </p:attrNameLst>
                                      </p:cBhvr>
                                      <p:to>
                                        <p:strVal val="visible"/>
                                      </p:to>
                                    </p:set>
                                    <p:anim calcmode="lin" valueType="num">
                                      <p:cBhvr additive="base">
                                        <p:cTn id="153" dur="500"/>
                                        <p:tgtEl>
                                          <p:spTgt spid="63"/>
                                        </p:tgtEl>
                                        <p:attrNameLst>
                                          <p:attrName>ppt_y</p:attrName>
                                        </p:attrNameLst>
                                      </p:cBhvr>
                                      <p:tavLst>
                                        <p:tav tm="0">
                                          <p:val>
                                            <p:strVal val="#ppt_y+#ppt_h*1.125000"/>
                                          </p:val>
                                        </p:tav>
                                        <p:tav tm="100000">
                                          <p:val>
                                            <p:strVal val="#ppt_y"/>
                                          </p:val>
                                        </p:tav>
                                      </p:tavLst>
                                    </p:anim>
                                    <p:animEffect transition="in" filter="wipe(up)">
                                      <p:cBhvr>
                                        <p:cTn id="154" dur="500"/>
                                        <p:tgtEl>
                                          <p:spTgt spid="63"/>
                                        </p:tgtEl>
                                      </p:cBhvr>
                                    </p:animEffect>
                                  </p:childTnLst>
                                </p:cTn>
                              </p:par>
                              <p:par>
                                <p:cTn id="155" presetID="12" presetClass="entr" presetSubtype="4" fill="hold" grpId="0" nodeType="withEffect">
                                  <p:stCondLst>
                                    <p:cond delay="600"/>
                                  </p:stCondLst>
                                  <p:childTnLst>
                                    <p:set>
                                      <p:cBhvr>
                                        <p:cTn id="156" dur="1" fill="hold">
                                          <p:stCondLst>
                                            <p:cond delay="0"/>
                                          </p:stCondLst>
                                        </p:cTn>
                                        <p:tgtEl>
                                          <p:spTgt spid="64"/>
                                        </p:tgtEl>
                                        <p:attrNameLst>
                                          <p:attrName>style.visibility</p:attrName>
                                        </p:attrNameLst>
                                      </p:cBhvr>
                                      <p:to>
                                        <p:strVal val="visible"/>
                                      </p:to>
                                    </p:set>
                                    <p:anim calcmode="lin" valueType="num">
                                      <p:cBhvr additive="base">
                                        <p:cTn id="157" dur="500"/>
                                        <p:tgtEl>
                                          <p:spTgt spid="64"/>
                                        </p:tgtEl>
                                        <p:attrNameLst>
                                          <p:attrName>ppt_y</p:attrName>
                                        </p:attrNameLst>
                                      </p:cBhvr>
                                      <p:tavLst>
                                        <p:tav tm="0">
                                          <p:val>
                                            <p:strVal val="#ppt_y+#ppt_h*1.125000"/>
                                          </p:val>
                                        </p:tav>
                                        <p:tav tm="100000">
                                          <p:val>
                                            <p:strVal val="#ppt_y"/>
                                          </p:val>
                                        </p:tav>
                                      </p:tavLst>
                                    </p:anim>
                                    <p:animEffect transition="in" filter="wipe(up)">
                                      <p:cBhvr>
                                        <p:cTn id="158" dur="500"/>
                                        <p:tgtEl>
                                          <p:spTgt spid="64"/>
                                        </p:tgtEl>
                                      </p:cBhvr>
                                    </p:animEffect>
                                  </p:childTnLst>
                                </p:cTn>
                              </p:par>
                              <p:par>
                                <p:cTn id="159" presetID="12" presetClass="entr" presetSubtype="4" fill="hold" grpId="0" nodeType="withEffect">
                                  <p:stCondLst>
                                    <p:cond delay="700"/>
                                  </p:stCondLst>
                                  <p:childTnLst>
                                    <p:set>
                                      <p:cBhvr>
                                        <p:cTn id="160" dur="1" fill="hold">
                                          <p:stCondLst>
                                            <p:cond delay="0"/>
                                          </p:stCondLst>
                                        </p:cTn>
                                        <p:tgtEl>
                                          <p:spTgt spid="65"/>
                                        </p:tgtEl>
                                        <p:attrNameLst>
                                          <p:attrName>style.visibility</p:attrName>
                                        </p:attrNameLst>
                                      </p:cBhvr>
                                      <p:to>
                                        <p:strVal val="visible"/>
                                      </p:to>
                                    </p:set>
                                    <p:anim calcmode="lin" valueType="num">
                                      <p:cBhvr additive="base">
                                        <p:cTn id="161" dur="500"/>
                                        <p:tgtEl>
                                          <p:spTgt spid="65"/>
                                        </p:tgtEl>
                                        <p:attrNameLst>
                                          <p:attrName>ppt_y</p:attrName>
                                        </p:attrNameLst>
                                      </p:cBhvr>
                                      <p:tavLst>
                                        <p:tav tm="0">
                                          <p:val>
                                            <p:strVal val="#ppt_y+#ppt_h*1.125000"/>
                                          </p:val>
                                        </p:tav>
                                        <p:tav tm="100000">
                                          <p:val>
                                            <p:strVal val="#ppt_y"/>
                                          </p:val>
                                        </p:tav>
                                      </p:tavLst>
                                    </p:anim>
                                    <p:animEffect transition="in" filter="wipe(up)">
                                      <p:cBhvr>
                                        <p:cTn id="162" dur="500"/>
                                        <p:tgtEl>
                                          <p:spTgt spid="65"/>
                                        </p:tgtEl>
                                      </p:cBhvr>
                                    </p:animEffect>
                                  </p:childTnLst>
                                </p:cTn>
                              </p:par>
                              <p:par>
                                <p:cTn id="163" presetID="12" presetClass="entr" presetSubtype="4" fill="hold" grpId="0" nodeType="withEffect">
                                  <p:stCondLst>
                                    <p:cond delay="800"/>
                                  </p:stCondLst>
                                  <p:childTnLst>
                                    <p:set>
                                      <p:cBhvr>
                                        <p:cTn id="164" dur="1" fill="hold">
                                          <p:stCondLst>
                                            <p:cond delay="0"/>
                                          </p:stCondLst>
                                        </p:cTn>
                                        <p:tgtEl>
                                          <p:spTgt spid="66"/>
                                        </p:tgtEl>
                                        <p:attrNameLst>
                                          <p:attrName>style.visibility</p:attrName>
                                        </p:attrNameLst>
                                      </p:cBhvr>
                                      <p:to>
                                        <p:strVal val="visible"/>
                                      </p:to>
                                    </p:set>
                                    <p:anim calcmode="lin" valueType="num">
                                      <p:cBhvr additive="base">
                                        <p:cTn id="165" dur="500"/>
                                        <p:tgtEl>
                                          <p:spTgt spid="66"/>
                                        </p:tgtEl>
                                        <p:attrNameLst>
                                          <p:attrName>ppt_y</p:attrName>
                                        </p:attrNameLst>
                                      </p:cBhvr>
                                      <p:tavLst>
                                        <p:tav tm="0">
                                          <p:val>
                                            <p:strVal val="#ppt_y+#ppt_h*1.125000"/>
                                          </p:val>
                                        </p:tav>
                                        <p:tav tm="100000">
                                          <p:val>
                                            <p:strVal val="#ppt_y"/>
                                          </p:val>
                                        </p:tav>
                                      </p:tavLst>
                                    </p:anim>
                                    <p:animEffect transition="in" filter="wipe(up)">
                                      <p:cBhvr>
                                        <p:cTn id="166" dur="500"/>
                                        <p:tgtEl>
                                          <p:spTgt spid="66"/>
                                        </p:tgtEl>
                                      </p:cBhvr>
                                    </p:animEffect>
                                  </p:childTnLst>
                                </p:cTn>
                              </p:par>
                              <p:par>
                                <p:cTn id="167" presetID="12" presetClass="entr" presetSubtype="4" fill="hold" grpId="0" nodeType="withEffect">
                                  <p:stCondLst>
                                    <p:cond delay="900"/>
                                  </p:stCondLst>
                                  <p:childTnLst>
                                    <p:set>
                                      <p:cBhvr>
                                        <p:cTn id="168" dur="1" fill="hold">
                                          <p:stCondLst>
                                            <p:cond delay="0"/>
                                          </p:stCondLst>
                                        </p:cTn>
                                        <p:tgtEl>
                                          <p:spTgt spid="67"/>
                                        </p:tgtEl>
                                        <p:attrNameLst>
                                          <p:attrName>style.visibility</p:attrName>
                                        </p:attrNameLst>
                                      </p:cBhvr>
                                      <p:to>
                                        <p:strVal val="visible"/>
                                      </p:to>
                                    </p:set>
                                    <p:anim calcmode="lin" valueType="num">
                                      <p:cBhvr additive="base">
                                        <p:cTn id="169" dur="500"/>
                                        <p:tgtEl>
                                          <p:spTgt spid="67"/>
                                        </p:tgtEl>
                                        <p:attrNameLst>
                                          <p:attrName>ppt_y</p:attrName>
                                        </p:attrNameLst>
                                      </p:cBhvr>
                                      <p:tavLst>
                                        <p:tav tm="0">
                                          <p:val>
                                            <p:strVal val="#ppt_y+#ppt_h*1.125000"/>
                                          </p:val>
                                        </p:tav>
                                        <p:tav tm="100000">
                                          <p:val>
                                            <p:strVal val="#ppt_y"/>
                                          </p:val>
                                        </p:tav>
                                      </p:tavLst>
                                    </p:anim>
                                    <p:animEffect transition="in" filter="wipe(up)">
                                      <p:cBhvr>
                                        <p:cTn id="170" dur="500"/>
                                        <p:tgtEl>
                                          <p:spTgt spid="67"/>
                                        </p:tgtEl>
                                      </p:cBhvr>
                                    </p:animEffect>
                                  </p:childTnLst>
                                </p:cTn>
                              </p:par>
                              <p:par>
                                <p:cTn id="171" presetID="12" presetClass="entr" presetSubtype="4" fill="hold" grpId="0" nodeType="withEffect">
                                  <p:stCondLst>
                                    <p:cond delay="0"/>
                                  </p:stCondLst>
                                  <p:childTnLst>
                                    <p:set>
                                      <p:cBhvr>
                                        <p:cTn id="172" dur="1" fill="hold">
                                          <p:stCondLst>
                                            <p:cond delay="0"/>
                                          </p:stCondLst>
                                        </p:cTn>
                                        <p:tgtEl>
                                          <p:spTgt spid="68"/>
                                        </p:tgtEl>
                                        <p:attrNameLst>
                                          <p:attrName>style.visibility</p:attrName>
                                        </p:attrNameLst>
                                      </p:cBhvr>
                                      <p:to>
                                        <p:strVal val="visible"/>
                                      </p:to>
                                    </p:set>
                                    <p:anim calcmode="lin" valueType="num">
                                      <p:cBhvr additive="base">
                                        <p:cTn id="173" dur="500"/>
                                        <p:tgtEl>
                                          <p:spTgt spid="68"/>
                                        </p:tgtEl>
                                        <p:attrNameLst>
                                          <p:attrName>ppt_y</p:attrName>
                                        </p:attrNameLst>
                                      </p:cBhvr>
                                      <p:tavLst>
                                        <p:tav tm="0">
                                          <p:val>
                                            <p:strVal val="#ppt_y+#ppt_h*1.125000"/>
                                          </p:val>
                                        </p:tav>
                                        <p:tav tm="100000">
                                          <p:val>
                                            <p:strVal val="#ppt_y"/>
                                          </p:val>
                                        </p:tav>
                                      </p:tavLst>
                                    </p:anim>
                                    <p:animEffect transition="in" filter="wipe(up)">
                                      <p:cBhvr>
                                        <p:cTn id="174" dur="500"/>
                                        <p:tgtEl>
                                          <p:spTgt spid="68"/>
                                        </p:tgtEl>
                                      </p:cBhvr>
                                    </p:animEffect>
                                  </p:childTnLst>
                                </p:cTn>
                              </p:par>
                              <p:par>
                                <p:cTn id="175" presetID="12" presetClass="entr" presetSubtype="4" fill="hold" grpId="0" nodeType="withEffect">
                                  <p:stCondLst>
                                    <p:cond delay="100"/>
                                  </p:stCondLst>
                                  <p:childTnLst>
                                    <p:set>
                                      <p:cBhvr>
                                        <p:cTn id="176" dur="1" fill="hold">
                                          <p:stCondLst>
                                            <p:cond delay="0"/>
                                          </p:stCondLst>
                                        </p:cTn>
                                        <p:tgtEl>
                                          <p:spTgt spid="69"/>
                                        </p:tgtEl>
                                        <p:attrNameLst>
                                          <p:attrName>style.visibility</p:attrName>
                                        </p:attrNameLst>
                                      </p:cBhvr>
                                      <p:to>
                                        <p:strVal val="visible"/>
                                      </p:to>
                                    </p:set>
                                    <p:anim calcmode="lin" valueType="num">
                                      <p:cBhvr additive="base">
                                        <p:cTn id="177" dur="500"/>
                                        <p:tgtEl>
                                          <p:spTgt spid="69"/>
                                        </p:tgtEl>
                                        <p:attrNameLst>
                                          <p:attrName>ppt_y</p:attrName>
                                        </p:attrNameLst>
                                      </p:cBhvr>
                                      <p:tavLst>
                                        <p:tav tm="0">
                                          <p:val>
                                            <p:strVal val="#ppt_y+#ppt_h*1.125000"/>
                                          </p:val>
                                        </p:tav>
                                        <p:tav tm="100000">
                                          <p:val>
                                            <p:strVal val="#ppt_y"/>
                                          </p:val>
                                        </p:tav>
                                      </p:tavLst>
                                    </p:anim>
                                    <p:animEffect transition="in" filter="wipe(up)">
                                      <p:cBhvr>
                                        <p:cTn id="178" dur="500"/>
                                        <p:tgtEl>
                                          <p:spTgt spid="69"/>
                                        </p:tgtEl>
                                      </p:cBhvr>
                                    </p:animEffect>
                                  </p:childTnLst>
                                </p:cTn>
                              </p:par>
                              <p:par>
                                <p:cTn id="179" presetID="12" presetClass="entr" presetSubtype="4" fill="hold" grpId="0" nodeType="withEffect">
                                  <p:stCondLst>
                                    <p:cond delay="200"/>
                                  </p:stCondLst>
                                  <p:childTnLst>
                                    <p:set>
                                      <p:cBhvr>
                                        <p:cTn id="180" dur="1" fill="hold">
                                          <p:stCondLst>
                                            <p:cond delay="0"/>
                                          </p:stCondLst>
                                        </p:cTn>
                                        <p:tgtEl>
                                          <p:spTgt spid="70"/>
                                        </p:tgtEl>
                                        <p:attrNameLst>
                                          <p:attrName>style.visibility</p:attrName>
                                        </p:attrNameLst>
                                      </p:cBhvr>
                                      <p:to>
                                        <p:strVal val="visible"/>
                                      </p:to>
                                    </p:set>
                                    <p:anim calcmode="lin" valueType="num">
                                      <p:cBhvr additive="base">
                                        <p:cTn id="181" dur="500"/>
                                        <p:tgtEl>
                                          <p:spTgt spid="70"/>
                                        </p:tgtEl>
                                        <p:attrNameLst>
                                          <p:attrName>ppt_y</p:attrName>
                                        </p:attrNameLst>
                                      </p:cBhvr>
                                      <p:tavLst>
                                        <p:tav tm="0">
                                          <p:val>
                                            <p:strVal val="#ppt_y+#ppt_h*1.125000"/>
                                          </p:val>
                                        </p:tav>
                                        <p:tav tm="100000">
                                          <p:val>
                                            <p:strVal val="#ppt_y"/>
                                          </p:val>
                                        </p:tav>
                                      </p:tavLst>
                                    </p:anim>
                                    <p:animEffect transition="in" filter="wipe(up)">
                                      <p:cBhvr>
                                        <p:cTn id="182" dur="500"/>
                                        <p:tgtEl>
                                          <p:spTgt spid="70"/>
                                        </p:tgtEl>
                                      </p:cBhvr>
                                    </p:animEffect>
                                  </p:childTnLst>
                                </p:cTn>
                              </p:par>
                              <p:par>
                                <p:cTn id="183" presetID="12" presetClass="entr" presetSubtype="4" fill="hold" grpId="0" nodeType="withEffect">
                                  <p:stCondLst>
                                    <p:cond delay="300"/>
                                  </p:stCondLst>
                                  <p:childTnLst>
                                    <p:set>
                                      <p:cBhvr>
                                        <p:cTn id="184" dur="1" fill="hold">
                                          <p:stCondLst>
                                            <p:cond delay="0"/>
                                          </p:stCondLst>
                                        </p:cTn>
                                        <p:tgtEl>
                                          <p:spTgt spid="71"/>
                                        </p:tgtEl>
                                        <p:attrNameLst>
                                          <p:attrName>style.visibility</p:attrName>
                                        </p:attrNameLst>
                                      </p:cBhvr>
                                      <p:to>
                                        <p:strVal val="visible"/>
                                      </p:to>
                                    </p:set>
                                    <p:anim calcmode="lin" valueType="num">
                                      <p:cBhvr additive="base">
                                        <p:cTn id="185" dur="500"/>
                                        <p:tgtEl>
                                          <p:spTgt spid="71"/>
                                        </p:tgtEl>
                                        <p:attrNameLst>
                                          <p:attrName>ppt_y</p:attrName>
                                        </p:attrNameLst>
                                      </p:cBhvr>
                                      <p:tavLst>
                                        <p:tav tm="0">
                                          <p:val>
                                            <p:strVal val="#ppt_y+#ppt_h*1.125000"/>
                                          </p:val>
                                        </p:tav>
                                        <p:tav tm="100000">
                                          <p:val>
                                            <p:strVal val="#ppt_y"/>
                                          </p:val>
                                        </p:tav>
                                      </p:tavLst>
                                    </p:anim>
                                    <p:animEffect transition="in" filter="wipe(up)">
                                      <p:cBhvr>
                                        <p:cTn id="186" dur="500"/>
                                        <p:tgtEl>
                                          <p:spTgt spid="71"/>
                                        </p:tgtEl>
                                      </p:cBhvr>
                                    </p:animEffect>
                                  </p:childTnLst>
                                </p:cTn>
                              </p:par>
                              <p:par>
                                <p:cTn id="187" presetID="12" presetClass="entr" presetSubtype="4" fill="hold" grpId="0" nodeType="withEffect">
                                  <p:stCondLst>
                                    <p:cond delay="400"/>
                                  </p:stCondLst>
                                  <p:childTnLst>
                                    <p:set>
                                      <p:cBhvr>
                                        <p:cTn id="188" dur="1" fill="hold">
                                          <p:stCondLst>
                                            <p:cond delay="0"/>
                                          </p:stCondLst>
                                        </p:cTn>
                                        <p:tgtEl>
                                          <p:spTgt spid="72"/>
                                        </p:tgtEl>
                                        <p:attrNameLst>
                                          <p:attrName>style.visibility</p:attrName>
                                        </p:attrNameLst>
                                      </p:cBhvr>
                                      <p:to>
                                        <p:strVal val="visible"/>
                                      </p:to>
                                    </p:set>
                                    <p:anim calcmode="lin" valueType="num">
                                      <p:cBhvr additive="base">
                                        <p:cTn id="189" dur="500"/>
                                        <p:tgtEl>
                                          <p:spTgt spid="72"/>
                                        </p:tgtEl>
                                        <p:attrNameLst>
                                          <p:attrName>ppt_y</p:attrName>
                                        </p:attrNameLst>
                                      </p:cBhvr>
                                      <p:tavLst>
                                        <p:tav tm="0">
                                          <p:val>
                                            <p:strVal val="#ppt_y+#ppt_h*1.125000"/>
                                          </p:val>
                                        </p:tav>
                                        <p:tav tm="100000">
                                          <p:val>
                                            <p:strVal val="#ppt_y"/>
                                          </p:val>
                                        </p:tav>
                                      </p:tavLst>
                                    </p:anim>
                                    <p:animEffect transition="in" filter="wipe(up)">
                                      <p:cBhvr>
                                        <p:cTn id="190" dur="500"/>
                                        <p:tgtEl>
                                          <p:spTgt spid="72"/>
                                        </p:tgtEl>
                                      </p:cBhvr>
                                    </p:animEffect>
                                  </p:childTnLst>
                                </p:cTn>
                              </p:par>
                              <p:par>
                                <p:cTn id="191" presetID="12" presetClass="entr" presetSubtype="4" fill="hold" grpId="0" nodeType="withEffect">
                                  <p:stCondLst>
                                    <p:cond delay="500"/>
                                  </p:stCondLst>
                                  <p:childTnLst>
                                    <p:set>
                                      <p:cBhvr>
                                        <p:cTn id="192" dur="1" fill="hold">
                                          <p:stCondLst>
                                            <p:cond delay="0"/>
                                          </p:stCondLst>
                                        </p:cTn>
                                        <p:tgtEl>
                                          <p:spTgt spid="73"/>
                                        </p:tgtEl>
                                        <p:attrNameLst>
                                          <p:attrName>style.visibility</p:attrName>
                                        </p:attrNameLst>
                                      </p:cBhvr>
                                      <p:to>
                                        <p:strVal val="visible"/>
                                      </p:to>
                                    </p:set>
                                    <p:anim calcmode="lin" valueType="num">
                                      <p:cBhvr additive="base">
                                        <p:cTn id="193" dur="500"/>
                                        <p:tgtEl>
                                          <p:spTgt spid="73"/>
                                        </p:tgtEl>
                                        <p:attrNameLst>
                                          <p:attrName>ppt_y</p:attrName>
                                        </p:attrNameLst>
                                      </p:cBhvr>
                                      <p:tavLst>
                                        <p:tav tm="0">
                                          <p:val>
                                            <p:strVal val="#ppt_y+#ppt_h*1.125000"/>
                                          </p:val>
                                        </p:tav>
                                        <p:tav tm="100000">
                                          <p:val>
                                            <p:strVal val="#ppt_y"/>
                                          </p:val>
                                        </p:tav>
                                      </p:tavLst>
                                    </p:anim>
                                    <p:animEffect transition="in" filter="wipe(up)">
                                      <p:cBhvr>
                                        <p:cTn id="194" dur="500"/>
                                        <p:tgtEl>
                                          <p:spTgt spid="73"/>
                                        </p:tgtEl>
                                      </p:cBhvr>
                                    </p:animEffect>
                                  </p:childTnLst>
                                </p:cTn>
                              </p:par>
                              <p:par>
                                <p:cTn id="195" presetID="12" presetClass="entr" presetSubtype="4" fill="hold" grpId="0" nodeType="withEffect">
                                  <p:stCondLst>
                                    <p:cond delay="600"/>
                                  </p:stCondLst>
                                  <p:childTnLst>
                                    <p:set>
                                      <p:cBhvr>
                                        <p:cTn id="196" dur="1" fill="hold">
                                          <p:stCondLst>
                                            <p:cond delay="0"/>
                                          </p:stCondLst>
                                        </p:cTn>
                                        <p:tgtEl>
                                          <p:spTgt spid="74"/>
                                        </p:tgtEl>
                                        <p:attrNameLst>
                                          <p:attrName>style.visibility</p:attrName>
                                        </p:attrNameLst>
                                      </p:cBhvr>
                                      <p:to>
                                        <p:strVal val="visible"/>
                                      </p:to>
                                    </p:set>
                                    <p:anim calcmode="lin" valueType="num">
                                      <p:cBhvr additive="base">
                                        <p:cTn id="197" dur="500"/>
                                        <p:tgtEl>
                                          <p:spTgt spid="74"/>
                                        </p:tgtEl>
                                        <p:attrNameLst>
                                          <p:attrName>ppt_y</p:attrName>
                                        </p:attrNameLst>
                                      </p:cBhvr>
                                      <p:tavLst>
                                        <p:tav tm="0">
                                          <p:val>
                                            <p:strVal val="#ppt_y+#ppt_h*1.125000"/>
                                          </p:val>
                                        </p:tav>
                                        <p:tav tm="100000">
                                          <p:val>
                                            <p:strVal val="#ppt_y"/>
                                          </p:val>
                                        </p:tav>
                                      </p:tavLst>
                                    </p:anim>
                                    <p:animEffect transition="in" filter="wipe(up)">
                                      <p:cBhvr>
                                        <p:cTn id="198" dur="500"/>
                                        <p:tgtEl>
                                          <p:spTgt spid="74"/>
                                        </p:tgtEl>
                                      </p:cBhvr>
                                    </p:animEffect>
                                  </p:childTnLst>
                                </p:cTn>
                              </p:par>
                              <p:par>
                                <p:cTn id="199" presetID="12" presetClass="entr" presetSubtype="4" fill="hold" grpId="0" nodeType="withEffect">
                                  <p:stCondLst>
                                    <p:cond delay="700"/>
                                  </p:stCondLst>
                                  <p:childTnLst>
                                    <p:set>
                                      <p:cBhvr>
                                        <p:cTn id="200" dur="1" fill="hold">
                                          <p:stCondLst>
                                            <p:cond delay="0"/>
                                          </p:stCondLst>
                                        </p:cTn>
                                        <p:tgtEl>
                                          <p:spTgt spid="75"/>
                                        </p:tgtEl>
                                        <p:attrNameLst>
                                          <p:attrName>style.visibility</p:attrName>
                                        </p:attrNameLst>
                                      </p:cBhvr>
                                      <p:to>
                                        <p:strVal val="visible"/>
                                      </p:to>
                                    </p:set>
                                    <p:anim calcmode="lin" valueType="num">
                                      <p:cBhvr additive="base">
                                        <p:cTn id="201" dur="500"/>
                                        <p:tgtEl>
                                          <p:spTgt spid="75"/>
                                        </p:tgtEl>
                                        <p:attrNameLst>
                                          <p:attrName>ppt_y</p:attrName>
                                        </p:attrNameLst>
                                      </p:cBhvr>
                                      <p:tavLst>
                                        <p:tav tm="0">
                                          <p:val>
                                            <p:strVal val="#ppt_y+#ppt_h*1.125000"/>
                                          </p:val>
                                        </p:tav>
                                        <p:tav tm="100000">
                                          <p:val>
                                            <p:strVal val="#ppt_y"/>
                                          </p:val>
                                        </p:tav>
                                      </p:tavLst>
                                    </p:anim>
                                    <p:animEffect transition="in" filter="wipe(up)">
                                      <p:cBhvr>
                                        <p:cTn id="202" dur="500"/>
                                        <p:tgtEl>
                                          <p:spTgt spid="75"/>
                                        </p:tgtEl>
                                      </p:cBhvr>
                                    </p:animEffect>
                                  </p:childTnLst>
                                </p:cTn>
                              </p:par>
                              <p:par>
                                <p:cTn id="203" presetID="12" presetClass="entr" presetSubtype="4" fill="hold" grpId="0" nodeType="withEffect">
                                  <p:stCondLst>
                                    <p:cond delay="800"/>
                                  </p:stCondLst>
                                  <p:childTnLst>
                                    <p:set>
                                      <p:cBhvr>
                                        <p:cTn id="204" dur="1" fill="hold">
                                          <p:stCondLst>
                                            <p:cond delay="0"/>
                                          </p:stCondLst>
                                        </p:cTn>
                                        <p:tgtEl>
                                          <p:spTgt spid="76"/>
                                        </p:tgtEl>
                                        <p:attrNameLst>
                                          <p:attrName>style.visibility</p:attrName>
                                        </p:attrNameLst>
                                      </p:cBhvr>
                                      <p:to>
                                        <p:strVal val="visible"/>
                                      </p:to>
                                    </p:set>
                                    <p:anim calcmode="lin" valueType="num">
                                      <p:cBhvr additive="base">
                                        <p:cTn id="205" dur="500"/>
                                        <p:tgtEl>
                                          <p:spTgt spid="76"/>
                                        </p:tgtEl>
                                        <p:attrNameLst>
                                          <p:attrName>ppt_y</p:attrName>
                                        </p:attrNameLst>
                                      </p:cBhvr>
                                      <p:tavLst>
                                        <p:tav tm="0">
                                          <p:val>
                                            <p:strVal val="#ppt_y+#ppt_h*1.125000"/>
                                          </p:val>
                                        </p:tav>
                                        <p:tav tm="100000">
                                          <p:val>
                                            <p:strVal val="#ppt_y"/>
                                          </p:val>
                                        </p:tav>
                                      </p:tavLst>
                                    </p:anim>
                                    <p:animEffect transition="in" filter="wipe(up)">
                                      <p:cBhvr>
                                        <p:cTn id="206" dur="500"/>
                                        <p:tgtEl>
                                          <p:spTgt spid="76"/>
                                        </p:tgtEl>
                                      </p:cBhvr>
                                    </p:animEffect>
                                  </p:childTnLst>
                                </p:cTn>
                              </p:par>
                              <p:par>
                                <p:cTn id="207" presetID="12" presetClass="entr" presetSubtype="4" fill="hold" grpId="0" nodeType="withEffect">
                                  <p:stCondLst>
                                    <p:cond delay="900"/>
                                  </p:stCondLst>
                                  <p:childTnLst>
                                    <p:set>
                                      <p:cBhvr>
                                        <p:cTn id="208" dur="1" fill="hold">
                                          <p:stCondLst>
                                            <p:cond delay="0"/>
                                          </p:stCondLst>
                                        </p:cTn>
                                        <p:tgtEl>
                                          <p:spTgt spid="77"/>
                                        </p:tgtEl>
                                        <p:attrNameLst>
                                          <p:attrName>style.visibility</p:attrName>
                                        </p:attrNameLst>
                                      </p:cBhvr>
                                      <p:to>
                                        <p:strVal val="visible"/>
                                      </p:to>
                                    </p:set>
                                    <p:anim calcmode="lin" valueType="num">
                                      <p:cBhvr additive="base">
                                        <p:cTn id="209" dur="500"/>
                                        <p:tgtEl>
                                          <p:spTgt spid="77"/>
                                        </p:tgtEl>
                                        <p:attrNameLst>
                                          <p:attrName>ppt_y</p:attrName>
                                        </p:attrNameLst>
                                      </p:cBhvr>
                                      <p:tavLst>
                                        <p:tav tm="0">
                                          <p:val>
                                            <p:strVal val="#ppt_y+#ppt_h*1.125000"/>
                                          </p:val>
                                        </p:tav>
                                        <p:tav tm="100000">
                                          <p:val>
                                            <p:strVal val="#ppt_y"/>
                                          </p:val>
                                        </p:tav>
                                      </p:tavLst>
                                    </p:anim>
                                    <p:animEffect transition="in" filter="wipe(up)">
                                      <p:cBhvr>
                                        <p:cTn id="21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animBg="1"/>
      <p:bldP spid="79" grpId="0" animBg="1"/>
      <p:bldP spid="80" grpId="0" animBg="1"/>
      <p:bldP spid="81" grpId="0" animBg="1"/>
      <p:bldP spid="82" grpId="0" animBg="1"/>
      <p:bldP spid="83" grpId="0" animBg="1"/>
      <p:bldP spid="84" grpId="0" animBg="1"/>
      <p:bldP spid="85" grpId="0"/>
      <p:bldP spid="86" grpId="0"/>
      <p:bldP spid="87" grpId="0"/>
      <p:bldP spid="88" grpId="0"/>
      <p:bldP spid="89" grpId="0"/>
      <p:bldP spid="90" grpId="0"/>
      <p:bldP spid="91" grpId="0"/>
      <p:bldP spid="92" grpId="0" animBg="1"/>
      <p:bldP spid="93" grpId="0" animBg="1"/>
      <p:bldP spid="94" grpId="0" animBg="1"/>
      <p:bldP spid="95" grpId="0" animBg="1"/>
      <p:bldP spid="96" grpId="0" animBg="1"/>
      <p:bldP spid="97" grpId="0" animBg="1"/>
      <p:bldP spid="98" grpId="0" animBg="1"/>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实验数据及结果</a:t>
            </a:r>
          </a:p>
        </p:txBody>
      </p:sp>
      <p:sp>
        <p:nvSpPr>
          <p:cNvPr id="4" name="五角星 3"/>
          <p:cNvSpPr/>
          <p:nvPr/>
        </p:nvSpPr>
        <p:spPr>
          <a:xfrm>
            <a:off x="2053184" y="1738660"/>
            <a:ext cx="2167042" cy="2165852"/>
          </a:xfrm>
          <a:prstGeom prst="star5">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93" tIns="45746" rIns="91493" bIns="45746" rtlCol="0" anchor="ctr"/>
          <a:lstStyle/>
          <a:p>
            <a:pPr algn="ctr"/>
            <a:endParaRPr lang="zh-CN" altLang="en-US" sz="1200">
              <a:latin typeface="微软雅黑" panose="020B0503020204020204" pitchFamily="34" charset="-122"/>
              <a:ea typeface="微软雅黑" panose="020B0503020204020204" pitchFamily="34" charset="-122"/>
            </a:endParaRPr>
          </a:p>
        </p:txBody>
      </p:sp>
      <p:grpSp>
        <p:nvGrpSpPr>
          <p:cNvPr id="5" name="组合 4"/>
          <p:cNvGrpSpPr/>
          <p:nvPr/>
        </p:nvGrpSpPr>
        <p:grpSpPr>
          <a:xfrm>
            <a:off x="2526877" y="2354752"/>
            <a:ext cx="1219656" cy="1218986"/>
            <a:chOff x="3962648" y="2819400"/>
            <a:chExt cx="1218704" cy="1218704"/>
          </a:xfrm>
        </p:grpSpPr>
        <p:grpSp>
          <p:nvGrpSpPr>
            <p:cNvPr id="8" name="组合 7"/>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anose="020B0503020204020204" pitchFamily="34" charset="-122"/>
                  <a:ea typeface="微软雅黑" panose="020B0503020204020204" pitchFamily="34" charset="-122"/>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grpSp>
        <p:sp>
          <p:nvSpPr>
            <p:cNvPr id="9" name="TextBox 4"/>
            <p:cNvSpPr txBox="1"/>
            <p:nvPr/>
          </p:nvSpPr>
          <p:spPr>
            <a:xfrm>
              <a:off x="4204360" y="3292541"/>
              <a:ext cx="722710" cy="253857"/>
            </a:xfrm>
            <a:prstGeom prst="rect">
              <a:avLst/>
            </a:prstGeom>
            <a:noFill/>
          </p:spPr>
          <p:txBody>
            <a:bodyPr wrap="square" rtlCol="0">
              <a:spAutoFit/>
            </a:bodyPr>
            <a:lstStyle/>
            <a:p>
              <a:pPr algn="ctr"/>
              <a:r>
                <a:rPr lang="zh-CN" altLang="en-US" sz="1050" b="1" dirty="0">
                  <a:solidFill>
                    <a:schemeClr val="tx1">
                      <a:lumMod val="65000"/>
                      <a:lumOff val="35000"/>
                    </a:schemeClr>
                  </a:solidFill>
                  <a:latin typeface="微软雅黑" panose="020B0503020204020204" pitchFamily="34" charset="-122"/>
                  <a:ea typeface="微软雅黑" panose="020B0503020204020204" pitchFamily="34" charset="-122"/>
                </a:rPr>
                <a:t>输入标题</a:t>
              </a:r>
            </a:p>
          </p:txBody>
        </p:sp>
      </p:grpSp>
      <p:sp>
        <p:nvSpPr>
          <p:cNvPr id="12" name="椭圆 11"/>
          <p:cNvSpPr/>
          <p:nvPr/>
        </p:nvSpPr>
        <p:spPr>
          <a:xfrm>
            <a:off x="1550045" y="2219258"/>
            <a:ext cx="710694" cy="710303"/>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93" tIns="45746" rIns="91493" bIns="45746"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3" name="椭圆 12"/>
          <p:cNvSpPr/>
          <p:nvPr/>
        </p:nvSpPr>
        <p:spPr>
          <a:xfrm>
            <a:off x="2781359" y="1222077"/>
            <a:ext cx="710694" cy="710303"/>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93" tIns="45746" rIns="91493" bIns="45746"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4" name="椭圆 13"/>
          <p:cNvSpPr/>
          <p:nvPr/>
        </p:nvSpPr>
        <p:spPr>
          <a:xfrm>
            <a:off x="4026930" y="2219258"/>
            <a:ext cx="710694" cy="710303"/>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93" tIns="45746" rIns="91493" bIns="45746"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5" name="椭圆 14"/>
          <p:cNvSpPr/>
          <p:nvPr/>
        </p:nvSpPr>
        <p:spPr>
          <a:xfrm>
            <a:off x="3534952" y="3662660"/>
            <a:ext cx="710694" cy="710303"/>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93" tIns="45746" rIns="91493" bIns="45746"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6" name="椭圆 15"/>
          <p:cNvSpPr/>
          <p:nvPr/>
        </p:nvSpPr>
        <p:spPr>
          <a:xfrm>
            <a:off x="2040428" y="3649957"/>
            <a:ext cx="710694" cy="710303"/>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93" tIns="45746" rIns="91493" bIns="45746"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7" name="TextBox 12"/>
          <p:cNvSpPr txBox="1"/>
          <p:nvPr/>
        </p:nvSpPr>
        <p:spPr>
          <a:xfrm>
            <a:off x="1777446" y="1401941"/>
            <a:ext cx="915743" cy="311676"/>
          </a:xfrm>
          <a:prstGeom prst="rect">
            <a:avLst/>
          </a:prstGeom>
          <a:noFill/>
        </p:spPr>
        <p:txBody>
          <a:bodyPr wrap="none" lIns="91493" tIns="45746" rIns="91493" bIns="45746" rtlCol="0">
            <a:spAutoFit/>
          </a:bodyPr>
          <a:lstStyle/>
          <a:p>
            <a:pPr algn="ctr"/>
            <a:r>
              <a:rPr lang="zh-CN" altLang="en-US" sz="1425" b="1" dirty="0">
                <a:solidFill>
                  <a:schemeClr val="tx1">
                    <a:lumMod val="65000"/>
                    <a:lumOff val="35000"/>
                  </a:schemeClr>
                </a:solidFill>
                <a:latin typeface="微软雅黑" panose="020B0503020204020204" pitchFamily="34" charset="-122"/>
                <a:ea typeface="微软雅黑" panose="020B0503020204020204" pitchFamily="34" charset="-122"/>
              </a:rPr>
              <a:t>输入标题</a:t>
            </a:r>
          </a:p>
        </p:txBody>
      </p:sp>
      <p:sp>
        <p:nvSpPr>
          <p:cNvPr id="18" name="TextBox 13"/>
          <p:cNvSpPr txBox="1"/>
          <p:nvPr/>
        </p:nvSpPr>
        <p:spPr>
          <a:xfrm>
            <a:off x="4848662" y="2418683"/>
            <a:ext cx="915742" cy="311676"/>
          </a:xfrm>
          <a:prstGeom prst="rect">
            <a:avLst/>
          </a:prstGeom>
          <a:noFill/>
        </p:spPr>
        <p:txBody>
          <a:bodyPr wrap="none" lIns="91493" tIns="45746" rIns="91493" bIns="45746" rtlCol="0">
            <a:spAutoFit/>
          </a:bodyPr>
          <a:lstStyle/>
          <a:p>
            <a:pPr algn="ctr"/>
            <a:r>
              <a:rPr lang="zh-CN" altLang="en-US" sz="1425" b="1" dirty="0">
                <a:solidFill>
                  <a:schemeClr val="tx1">
                    <a:lumMod val="65000"/>
                    <a:lumOff val="35000"/>
                  </a:schemeClr>
                </a:solidFill>
                <a:latin typeface="微软雅黑" panose="020B0503020204020204" pitchFamily="34" charset="-122"/>
                <a:ea typeface="微软雅黑" panose="020B0503020204020204" pitchFamily="34" charset="-122"/>
              </a:rPr>
              <a:t>输入标题</a:t>
            </a:r>
          </a:p>
        </p:txBody>
      </p:sp>
      <p:sp>
        <p:nvSpPr>
          <p:cNvPr id="19" name="TextBox 14"/>
          <p:cNvSpPr txBox="1"/>
          <p:nvPr/>
        </p:nvSpPr>
        <p:spPr>
          <a:xfrm>
            <a:off x="4341608" y="3921065"/>
            <a:ext cx="915742" cy="311676"/>
          </a:xfrm>
          <a:prstGeom prst="rect">
            <a:avLst/>
          </a:prstGeom>
          <a:noFill/>
        </p:spPr>
        <p:txBody>
          <a:bodyPr wrap="none" lIns="91493" tIns="45746" rIns="91493" bIns="45746" rtlCol="0">
            <a:spAutoFit/>
          </a:bodyPr>
          <a:lstStyle/>
          <a:p>
            <a:pPr algn="ctr"/>
            <a:r>
              <a:rPr lang="zh-CN" altLang="en-US" sz="1425" b="1" dirty="0">
                <a:solidFill>
                  <a:schemeClr val="tx1">
                    <a:lumMod val="65000"/>
                    <a:lumOff val="35000"/>
                  </a:schemeClr>
                </a:solidFill>
                <a:latin typeface="微软雅黑" panose="020B0503020204020204" pitchFamily="34" charset="-122"/>
                <a:ea typeface="微软雅黑" panose="020B0503020204020204" pitchFamily="34" charset="-122"/>
              </a:rPr>
              <a:t>输入标题</a:t>
            </a:r>
          </a:p>
        </p:txBody>
      </p:sp>
      <p:sp>
        <p:nvSpPr>
          <p:cNvPr id="20" name="TextBox 15"/>
          <p:cNvSpPr txBox="1"/>
          <p:nvPr/>
        </p:nvSpPr>
        <p:spPr>
          <a:xfrm>
            <a:off x="493626" y="2452169"/>
            <a:ext cx="915742" cy="311676"/>
          </a:xfrm>
          <a:prstGeom prst="rect">
            <a:avLst/>
          </a:prstGeom>
          <a:noFill/>
        </p:spPr>
        <p:txBody>
          <a:bodyPr wrap="none" lIns="91493" tIns="45746" rIns="91493" bIns="45746" rtlCol="0">
            <a:spAutoFit/>
          </a:bodyPr>
          <a:lstStyle/>
          <a:p>
            <a:pPr algn="ctr"/>
            <a:r>
              <a:rPr lang="zh-CN" altLang="en-US" sz="1425" b="1" dirty="0" smtClean="0">
                <a:solidFill>
                  <a:schemeClr val="tx1">
                    <a:lumMod val="65000"/>
                    <a:lumOff val="35000"/>
                  </a:schemeClr>
                </a:solidFill>
                <a:latin typeface="微软雅黑" panose="020B0503020204020204" pitchFamily="34" charset="-122"/>
                <a:ea typeface="微软雅黑" panose="020B0503020204020204" pitchFamily="34" charset="-122"/>
              </a:rPr>
              <a:t>输入标题</a:t>
            </a:r>
            <a:endParaRPr lang="zh-CN" altLang="en-US" sz="142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16"/>
          <p:cNvSpPr txBox="1"/>
          <p:nvPr/>
        </p:nvSpPr>
        <p:spPr>
          <a:xfrm>
            <a:off x="1004554" y="3871211"/>
            <a:ext cx="915743" cy="311676"/>
          </a:xfrm>
          <a:prstGeom prst="rect">
            <a:avLst/>
          </a:prstGeom>
          <a:noFill/>
        </p:spPr>
        <p:txBody>
          <a:bodyPr wrap="none" lIns="91493" tIns="45746" rIns="91493" bIns="45746" rtlCol="0">
            <a:spAutoFit/>
          </a:bodyPr>
          <a:lstStyle/>
          <a:p>
            <a:pPr algn="ctr"/>
            <a:r>
              <a:rPr lang="zh-CN" altLang="en-US" sz="1425" b="1" dirty="0">
                <a:solidFill>
                  <a:schemeClr val="tx1">
                    <a:lumMod val="65000"/>
                    <a:lumOff val="35000"/>
                  </a:schemeClr>
                </a:solidFill>
                <a:latin typeface="微软雅黑" panose="020B0503020204020204" pitchFamily="34" charset="-122"/>
                <a:ea typeface="微软雅黑" panose="020B0503020204020204" pitchFamily="34" charset="-122"/>
              </a:rPr>
              <a:t>输入标题</a:t>
            </a:r>
          </a:p>
        </p:txBody>
      </p:sp>
      <p:grpSp>
        <p:nvGrpSpPr>
          <p:cNvPr id="22" name="组合 21"/>
          <p:cNvGrpSpPr/>
          <p:nvPr/>
        </p:nvGrpSpPr>
        <p:grpSpPr>
          <a:xfrm>
            <a:off x="6166506" y="1275413"/>
            <a:ext cx="2078823" cy="432636"/>
            <a:chOff x="814328" y="3219334"/>
            <a:chExt cx="2077200" cy="432536"/>
          </a:xfrm>
          <a:solidFill>
            <a:srgbClr val="EA6254"/>
          </a:solidFill>
        </p:grpSpPr>
        <p:grpSp>
          <p:nvGrpSpPr>
            <p:cNvPr id="23" name="组合 22"/>
            <p:cNvGrpSpPr/>
            <p:nvPr/>
          </p:nvGrpSpPr>
          <p:grpSpPr>
            <a:xfrm>
              <a:off x="814328" y="3219334"/>
              <a:ext cx="2077200" cy="432536"/>
              <a:chOff x="4304043" y="1286668"/>
              <a:chExt cx="5877487" cy="2757793"/>
            </a:xfrm>
            <a:grpFill/>
            <a:effectLst>
              <a:outerShdw blurRad="381000" dist="254000" dir="8100000" algn="tr" rotWithShape="0">
                <a:prstClr val="black">
                  <a:alpha val="40000"/>
                </a:prstClr>
              </a:outerShdw>
            </a:effectLst>
          </p:grpSpPr>
          <p:sp>
            <p:nvSpPr>
              <p:cNvPr id="25" name="圆角矩形 24"/>
              <p:cNvSpPr/>
              <p:nvPr/>
            </p:nvSpPr>
            <p:spPr>
              <a:xfrm>
                <a:off x="4304043" y="1286668"/>
                <a:ext cx="5877487" cy="2757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6" name="圆角矩形 25"/>
              <p:cNvSpPr/>
              <p:nvPr/>
            </p:nvSpPr>
            <p:spPr>
              <a:xfrm>
                <a:off x="4351924" y="1373342"/>
                <a:ext cx="5775624" cy="25844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24" name="TextBox 19"/>
            <p:cNvSpPr txBox="1"/>
            <p:nvPr/>
          </p:nvSpPr>
          <p:spPr>
            <a:xfrm>
              <a:off x="831250" y="3331792"/>
              <a:ext cx="1999302" cy="230779"/>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zh-CN" altLang="en-US" sz="1500" dirty="0"/>
                <a:t>点击输入标题文本</a:t>
              </a:r>
            </a:p>
          </p:txBody>
        </p:sp>
      </p:grpSp>
      <p:sp>
        <p:nvSpPr>
          <p:cNvPr id="27" name="TextBox 22"/>
          <p:cNvSpPr txBox="1"/>
          <p:nvPr/>
        </p:nvSpPr>
        <p:spPr>
          <a:xfrm>
            <a:off x="5944793" y="2005013"/>
            <a:ext cx="2522250" cy="767570"/>
          </a:xfrm>
          <a:prstGeom prst="rect">
            <a:avLst/>
          </a:prstGeom>
          <a:noFill/>
        </p:spPr>
        <p:txBody>
          <a:bodyPr wrap="square" lIns="91493" tIns="45746" rIns="91493" bIns="45746" rtlCol="0">
            <a:spAutoFit/>
          </a:bodyPr>
          <a:lstStyle/>
          <a:p>
            <a:pPr>
              <a:lnSpc>
                <a:spcPct val="130000"/>
              </a:lnSpc>
              <a:defRPr/>
            </a:pPr>
            <a:r>
              <a:rPr lang="en-US" altLang="zh-CN" sz="1125" dirty="0">
                <a:latin typeface="微软雅黑" panose="020B0503020204020204" pitchFamily="34" charset="-122"/>
                <a:ea typeface="微软雅黑" panose="020B0503020204020204" pitchFamily="34" charset="-122"/>
              </a:rPr>
              <a:t>01</a:t>
            </a:r>
            <a:r>
              <a:rPr lang="zh-CN" altLang="en-US" sz="1125"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25" dirty="0">
                <a:latin typeface="微软雅黑" panose="020B0503020204020204" pitchFamily="34" charset="-122"/>
                <a:ea typeface="微软雅黑" panose="020B0503020204020204" pitchFamily="34" charset="-122"/>
              </a:rPr>
              <a:t>……</a:t>
            </a:r>
            <a:endParaRPr lang="zh-CN" altLang="en-US" sz="1125" dirty="0">
              <a:latin typeface="微软雅黑" panose="020B0503020204020204" pitchFamily="34" charset="-122"/>
              <a:ea typeface="微软雅黑" panose="020B0503020204020204" pitchFamily="34" charset="-122"/>
            </a:endParaRPr>
          </a:p>
        </p:txBody>
      </p:sp>
      <p:sp>
        <p:nvSpPr>
          <p:cNvPr id="28" name="TextBox 23"/>
          <p:cNvSpPr txBox="1"/>
          <p:nvPr/>
        </p:nvSpPr>
        <p:spPr>
          <a:xfrm>
            <a:off x="5944793" y="2828002"/>
            <a:ext cx="2522250" cy="767570"/>
          </a:xfrm>
          <a:prstGeom prst="rect">
            <a:avLst/>
          </a:prstGeom>
          <a:noFill/>
        </p:spPr>
        <p:txBody>
          <a:bodyPr wrap="square" lIns="91493" tIns="45746" rIns="91493" bIns="45746" rtlCol="0">
            <a:spAutoFit/>
          </a:bodyPr>
          <a:lstStyle/>
          <a:p>
            <a:pPr>
              <a:lnSpc>
                <a:spcPct val="130000"/>
              </a:lnSpc>
              <a:defRPr/>
            </a:pPr>
            <a:r>
              <a:rPr lang="en-US" altLang="zh-CN" sz="1125" dirty="0">
                <a:latin typeface="微软雅黑" panose="020B0503020204020204" pitchFamily="34" charset="-122"/>
                <a:ea typeface="微软雅黑" panose="020B0503020204020204" pitchFamily="34" charset="-122"/>
              </a:rPr>
              <a:t>02</a:t>
            </a:r>
            <a:r>
              <a:rPr lang="zh-CN" altLang="en-US" sz="1125"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25" dirty="0">
                <a:latin typeface="微软雅黑" panose="020B0503020204020204" pitchFamily="34" charset="-122"/>
                <a:ea typeface="微软雅黑" panose="020B0503020204020204" pitchFamily="34" charset="-122"/>
              </a:rPr>
              <a:t>……</a:t>
            </a:r>
            <a:endParaRPr lang="zh-CN" altLang="en-US" sz="1125" dirty="0">
              <a:latin typeface="微软雅黑" panose="020B0503020204020204" pitchFamily="34" charset="-122"/>
              <a:ea typeface="微软雅黑" panose="020B0503020204020204" pitchFamily="34" charset="-122"/>
            </a:endParaRPr>
          </a:p>
        </p:txBody>
      </p:sp>
      <p:sp>
        <p:nvSpPr>
          <p:cNvPr id="29" name="TextBox 24"/>
          <p:cNvSpPr txBox="1"/>
          <p:nvPr/>
        </p:nvSpPr>
        <p:spPr>
          <a:xfrm>
            <a:off x="5944793" y="3692299"/>
            <a:ext cx="2522250" cy="767570"/>
          </a:xfrm>
          <a:prstGeom prst="rect">
            <a:avLst/>
          </a:prstGeom>
          <a:noFill/>
        </p:spPr>
        <p:txBody>
          <a:bodyPr wrap="square" lIns="91493" tIns="45746" rIns="91493" bIns="45746" rtlCol="0">
            <a:spAutoFit/>
          </a:bodyPr>
          <a:lstStyle/>
          <a:p>
            <a:pPr>
              <a:lnSpc>
                <a:spcPct val="130000"/>
              </a:lnSpc>
              <a:defRPr/>
            </a:pPr>
            <a:r>
              <a:rPr lang="en-US" altLang="zh-CN" sz="1125" dirty="0">
                <a:latin typeface="微软雅黑" panose="020B0503020204020204" pitchFamily="34" charset="-122"/>
                <a:ea typeface="微软雅黑" panose="020B0503020204020204" pitchFamily="34" charset="-122"/>
              </a:rPr>
              <a:t>03</a:t>
            </a:r>
            <a:r>
              <a:rPr lang="zh-CN" altLang="en-US" sz="1125"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25" dirty="0">
                <a:latin typeface="微软雅黑" panose="020B0503020204020204" pitchFamily="34" charset="-122"/>
                <a:ea typeface="微软雅黑" panose="020B0503020204020204" pitchFamily="34" charset="-122"/>
              </a:rPr>
              <a:t>……</a:t>
            </a:r>
            <a:endParaRPr lang="zh-CN" altLang="en-US" sz="1125" dirty="0">
              <a:latin typeface="微软雅黑" panose="020B0503020204020204" pitchFamily="34" charset="-122"/>
              <a:ea typeface="微软雅黑" panose="020B0503020204020204" pitchFamily="34" charset="-122"/>
            </a:endParaRPr>
          </a:p>
        </p:txBody>
      </p:sp>
      <p:sp>
        <p:nvSpPr>
          <p:cNvPr id="30" name="TextBox 25"/>
          <p:cNvSpPr txBox="1"/>
          <p:nvPr/>
        </p:nvSpPr>
        <p:spPr>
          <a:xfrm>
            <a:off x="2801648" y="1451635"/>
            <a:ext cx="671884" cy="242374"/>
          </a:xfrm>
          <a:prstGeom prst="rect">
            <a:avLst/>
          </a:prstGeom>
          <a:noFill/>
        </p:spPr>
        <p:txBody>
          <a:bodyPr wrap="square" lIns="0" tIns="0" rIns="0" bIns="0" rtlCol="0">
            <a:spAutoFit/>
          </a:bodyPr>
          <a:lstStyle/>
          <a:p>
            <a:pPr algn="ctr"/>
            <a:r>
              <a:rPr lang="en-US" altLang="zh-CN" sz="1575" b="1" dirty="0">
                <a:solidFill>
                  <a:schemeClr val="bg1"/>
                </a:solidFill>
                <a:latin typeface="微软雅黑" panose="020B0503020204020204" pitchFamily="34" charset="-122"/>
                <a:ea typeface="微软雅黑" panose="020B0503020204020204" pitchFamily="34" charset="-122"/>
              </a:rPr>
              <a:t>20%</a:t>
            </a:r>
            <a:endParaRPr lang="zh-CN" altLang="en-US" sz="1575" b="1" dirty="0">
              <a:solidFill>
                <a:schemeClr val="bg1"/>
              </a:solidFill>
              <a:latin typeface="微软雅黑" panose="020B0503020204020204" pitchFamily="34" charset="-122"/>
              <a:ea typeface="微软雅黑" panose="020B0503020204020204" pitchFamily="34" charset="-122"/>
            </a:endParaRPr>
          </a:p>
        </p:txBody>
      </p:sp>
      <p:sp>
        <p:nvSpPr>
          <p:cNvPr id="31" name="TextBox 26"/>
          <p:cNvSpPr txBox="1"/>
          <p:nvPr/>
        </p:nvSpPr>
        <p:spPr>
          <a:xfrm>
            <a:off x="1563433" y="2453947"/>
            <a:ext cx="671884" cy="242374"/>
          </a:xfrm>
          <a:prstGeom prst="rect">
            <a:avLst/>
          </a:prstGeom>
          <a:noFill/>
        </p:spPr>
        <p:txBody>
          <a:bodyPr wrap="square" lIns="0" tIns="0" rIns="0" bIns="0" rtlCol="0">
            <a:spAutoFit/>
          </a:bodyPr>
          <a:lstStyle/>
          <a:p>
            <a:pPr algn="ctr"/>
            <a:r>
              <a:rPr lang="en-US" altLang="zh-CN" sz="1575" b="1" dirty="0">
                <a:solidFill>
                  <a:schemeClr val="bg1"/>
                </a:solidFill>
                <a:latin typeface="微软雅黑" panose="020B0503020204020204" pitchFamily="34" charset="-122"/>
                <a:ea typeface="微软雅黑" panose="020B0503020204020204" pitchFamily="34" charset="-122"/>
              </a:rPr>
              <a:t>15%</a:t>
            </a:r>
            <a:endParaRPr lang="zh-CN" altLang="en-US" sz="1575" b="1" dirty="0">
              <a:solidFill>
                <a:schemeClr val="bg1"/>
              </a:solidFill>
              <a:latin typeface="微软雅黑" panose="020B0503020204020204" pitchFamily="34" charset="-122"/>
              <a:ea typeface="微软雅黑" panose="020B0503020204020204" pitchFamily="34" charset="-122"/>
            </a:endParaRPr>
          </a:p>
        </p:txBody>
      </p:sp>
      <p:sp>
        <p:nvSpPr>
          <p:cNvPr id="32" name="TextBox 27"/>
          <p:cNvSpPr txBox="1"/>
          <p:nvPr/>
        </p:nvSpPr>
        <p:spPr>
          <a:xfrm>
            <a:off x="4046334" y="2453947"/>
            <a:ext cx="671884" cy="242374"/>
          </a:xfrm>
          <a:prstGeom prst="rect">
            <a:avLst/>
          </a:prstGeom>
          <a:noFill/>
        </p:spPr>
        <p:txBody>
          <a:bodyPr wrap="square" lIns="0" tIns="0" rIns="0" bIns="0" rtlCol="0">
            <a:spAutoFit/>
          </a:bodyPr>
          <a:lstStyle/>
          <a:p>
            <a:pPr algn="ctr"/>
            <a:r>
              <a:rPr lang="en-US" altLang="zh-CN" sz="1575" b="1" dirty="0">
                <a:solidFill>
                  <a:schemeClr val="bg1"/>
                </a:solidFill>
                <a:latin typeface="微软雅黑" panose="020B0503020204020204" pitchFamily="34" charset="-122"/>
                <a:ea typeface="微软雅黑" panose="020B0503020204020204" pitchFamily="34" charset="-122"/>
              </a:rPr>
              <a:t>10%</a:t>
            </a:r>
            <a:endParaRPr lang="zh-CN" altLang="en-US" sz="1575" b="1" dirty="0">
              <a:solidFill>
                <a:schemeClr val="bg1"/>
              </a:solidFill>
              <a:latin typeface="微软雅黑" panose="020B0503020204020204" pitchFamily="34" charset="-122"/>
              <a:ea typeface="微软雅黑" panose="020B0503020204020204" pitchFamily="34" charset="-122"/>
            </a:endParaRPr>
          </a:p>
        </p:txBody>
      </p:sp>
      <p:sp>
        <p:nvSpPr>
          <p:cNvPr id="33" name="TextBox 28"/>
          <p:cNvSpPr txBox="1"/>
          <p:nvPr/>
        </p:nvSpPr>
        <p:spPr>
          <a:xfrm>
            <a:off x="2059833" y="3894671"/>
            <a:ext cx="671884" cy="242374"/>
          </a:xfrm>
          <a:prstGeom prst="rect">
            <a:avLst/>
          </a:prstGeom>
          <a:noFill/>
        </p:spPr>
        <p:txBody>
          <a:bodyPr wrap="square" lIns="0" tIns="0" rIns="0" bIns="0" rtlCol="0">
            <a:spAutoFit/>
          </a:bodyPr>
          <a:lstStyle/>
          <a:p>
            <a:pPr algn="ctr"/>
            <a:r>
              <a:rPr lang="en-US" altLang="zh-CN" sz="1575" b="1" dirty="0">
                <a:solidFill>
                  <a:schemeClr val="bg1"/>
                </a:solidFill>
                <a:latin typeface="微软雅黑" panose="020B0503020204020204" pitchFamily="34" charset="-122"/>
                <a:ea typeface="微软雅黑" panose="020B0503020204020204" pitchFamily="34" charset="-122"/>
              </a:rPr>
              <a:t>35%</a:t>
            </a:r>
            <a:endParaRPr lang="zh-CN" altLang="en-US" sz="1575" b="1" dirty="0">
              <a:solidFill>
                <a:schemeClr val="bg1"/>
              </a:solidFill>
              <a:latin typeface="微软雅黑" panose="020B0503020204020204" pitchFamily="34" charset="-122"/>
              <a:ea typeface="微软雅黑" panose="020B0503020204020204" pitchFamily="34" charset="-122"/>
            </a:endParaRPr>
          </a:p>
        </p:txBody>
      </p:sp>
      <p:sp>
        <p:nvSpPr>
          <p:cNvPr id="34" name="TextBox 29"/>
          <p:cNvSpPr txBox="1"/>
          <p:nvPr/>
        </p:nvSpPr>
        <p:spPr>
          <a:xfrm>
            <a:off x="3548343" y="3901995"/>
            <a:ext cx="671884" cy="242374"/>
          </a:xfrm>
          <a:prstGeom prst="rect">
            <a:avLst/>
          </a:prstGeom>
          <a:noFill/>
        </p:spPr>
        <p:txBody>
          <a:bodyPr wrap="square" lIns="0" tIns="0" rIns="0" bIns="0" rtlCol="0">
            <a:spAutoFit/>
          </a:bodyPr>
          <a:lstStyle/>
          <a:p>
            <a:pPr algn="ctr"/>
            <a:r>
              <a:rPr lang="en-US" altLang="zh-CN" sz="1575" b="1" dirty="0">
                <a:solidFill>
                  <a:schemeClr val="bg1"/>
                </a:solidFill>
                <a:latin typeface="微软雅黑" panose="020B0503020204020204" pitchFamily="34" charset="-122"/>
                <a:ea typeface="微软雅黑" panose="020B0503020204020204" pitchFamily="34" charset="-122"/>
              </a:rPr>
              <a:t>20%</a:t>
            </a:r>
            <a:endParaRPr lang="zh-CN" altLang="en-US" sz="157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2000" fill="hold" nodeType="afterEffect" p14:presetBounceEnd="46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6000">
                                          <p:cBhvr additive="base">
                                            <p:cTn id="7" dur="1500" fill="hold"/>
                                            <p:tgtEl>
                                              <p:spTgt spid="5"/>
                                            </p:tgtEl>
                                            <p:attrNameLst>
                                              <p:attrName>ppt_x</p:attrName>
                                            </p:attrNameLst>
                                          </p:cBhvr>
                                          <p:tavLst>
                                            <p:tav tm="0">
                                              <p:val>
                                                <p:strVal val="#ppt_x"/>
                                              </p:val>
                                            </p:tav>
                                            <p:tav tm="100000">
                                              <p:val>
                                                <p:strVal val="#ppt_x"/>
                                              </p:val>
                                            </p:tav>
                                          </p:tavLst>
                                        </p:anim>
                                        <p:anim calcmode="lin" valueType="num" p14:bounceEnd="46000">
                                          <p:cBhvr additive="base">
                                            <p:cTn id="8" dur="1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53" presetClass="entr" presetSubtype="16"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2000"/>
                                </p:stCondLst>
                                <p:childTnLst>
                                  <p:par>
                                    <p:cTn id="16" presetID="53" presetClass="entr" presetSubtype="16"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p:stCondLst>
                                        <p:cond delay="1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16" fill="hold" grpId="0" nodeType="withEffect">
                                      <p:stCondLst>
                                        <p:cond delay="30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40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childTnLst>
                              </p:cTn>
                            </p:par>
                            <p:par>
                              <p:cTn id="57" fill="hold">
                                <p:stCondLst>
                                  <p:cond delay="3000"/>
                                </p:stCondLst>
                                <p:childTnLst>
                                  <p:par>
                                    <p:cTn id="58" presetID="12" presetClass="entr" presetSubtype="2"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p:tgtEl>
                                              <p:spTgt spid="17"/>
                                            </p:tgtEl>
                                            <p:attrNameLst>
                                              <p:attrName>ppt_x</p:attrName>
                                            </p:attrNameLst>
                                          </p:cBhvr>
                                          <p:tavLst>
                                            <p:tav tm="0">
                                              <p:val>
                                                <p:strVal val="#ppt_x+#ppt_w*1.125000"/>
                                              </p:val>
                                            </p:tav>
                                            <p:tav tm="100000">
                                              <p:val>
                                                <p:strVal val="#ppt_x"/>
                                              </p:val>
                                            </p:tav>
                                          </p:tavLst>
                                        </p:anim>
                                        <p:animEffect transition="in" filter="wipe(left)">
                                          <p:cBhvr>
                                            <p:cTn id="61" dur="500"/>
                                            <p:tgtEl>
                                              <p:spTgt spid="17"/>
                                            </p:tgtEl>
                                          </p:cBhvr>
                                        </p:animEffect>
                                      </p:childTnLst>
                                    </p:cTn>
                                  </p:par>
                                  <p:par>
                                    <p:cTn id="62" presetID="12" presetClass="entr" presetSubtype="2"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p:tgtEl>
                                              <p:spTgt spid="20"/>
                                            </p:tgtEl>
                                            <p:attrNameLst>
                                              <p:attrName>ppt_x</p:attrName>
                                            </p:attrNameLst>
                                          </p:cBhvr>
                                          <p:tavLst>
                                            <p:tav tm="0">
                                              <p:val>
                                                <p:strVal val="#ppt_x+#ppt_w*1.125000"/>
                                              </p:val>
                                            </p:tav>
                                            <p:tav tm="100000">
                                              <p:val>
                                                <p:strVal val="#ppt_x"/>
                                              </p:val>
                                            </p:tav>
                                          </p:tavLst>
                                        </p:anim>
                                        <p:animEffect transition="in" filter="wipe(left)">
                                          <p:cBhvr>
                                            <p:cTn id="65" dur="500"/>
                                            <p:tgtEl>
                                              <p:spTgt spid="20"/>
                                            </p:tgtEl>
                                          </p:cBhvr>
                                        </p:animEffect>
                                      </p:childTnLst>
                                    </p:cTn>
                                  </p:par>
                                  <p:par>
                                    <p:cTn id="66" presetID="12" presetClass="entr" presetSubtype="2"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p:tgtEl>
                                              <p:spTgt spid="21"/>
                                            </p:tgtEl>
                                            <p:attrNameLst>
                                              <p:attrName>ppt_x</p:attrName>
                                            </p:attrNameLst>
                                          </p:cBhvr>
                                          <p:tavLst>
                                            <p:tav tm="0">
                                              <p:val>
                                                <p:strVal val="#ppt_x+#ppt_w*1.125000"/>
                                              </p:val>
                                            </p:tav>
                                            <p:tav tm="100000">
                                              <p:val>
                                                <p:strVal val="#ppt_x"/>
                                              </p:val>
                                            </p:tav>
                                          </p:tavLst>
                                        </p:anim>
                                        <p:animEffect transition="in" filter="wipe(left)">
                                          <p:cBhvr>
                                            <p:cTn id="69" dur="500"/>
                                            <p:tgtEl>
                                              <p:spTgt spid="21"/>
                                            </p:tgtEl>
                                          </p:cBhvr>
                                        </p:animEffect>
                                      </p:childTnLst>
                                    </p:cTn>
                                  </p:par>
                                  <p:par>
                                    <p:cTn id="70" presetID="12" presetClass="entr" presetSubtype="8"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additive="base">
                                            <p:cTn id="72" dur="500"/>
                                            <p:tgtEl>
                                              <p:spTgt spid="18"/>
                                            </p:tgtEl>
                                            <p:attrNameLst>
                                              <p:attrName>ppt_x</p:attrName>
                                            </p:attrNameLst>
                                          </p:cBhvr>
                                          <p:tavLst>
                                            <p:tav tm="0">
                                              <p:val>
                                                <p:strVal val="#ppt_x-#ppt_w*1.125000"/>
                                              </p:val>
                                            </p:tav>
                                            <p:tav tm="100000">
                                              <p:val>
                                                <p:strVal val="#ppt_x"/>
                                              </p:val>
                                            </p:tav>
                                          </p:tavLst>
                                        </p:anim>
                                        <p:animEffect transition="in" filter="wipe(right)">
                                          <p:cBhvr>
                                            <p:cTn id="73" dur="500"/>
                                            <p:tgtEl>
                                              <p:spTgt spid="18"/>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additive="base">
                                            <p:cTn id="76" dur="500"/>
                                            <p:tgtEl>
                                              <p:spTgt spid="19"/>
                                            </p:tgtEl>
                                            <p:attrNameLst>
                                              <p:attrName>ppt_x</p:attrName>
                                            </p:attrNameLst>
                                          </p:cBhvr>
                                          <p:tavLst>
                                            <p:tav tm="0">
                                              <p:val>
                                                <p:strVal val="#ppt_x-#ppt_w*1.125000"/>
                                              </p:val>
                                            </p:tav>
                                            <p:tav tm="100000">
                                              <p:val>
                                                <p:strVal val="#ppt_x"/>
                                              </p:val>
                                            </p:tav>
                                          </p:tavLst>
                                        </p:anim>
                                        <p:animEffect transition="in" filter="wipe(right)">
                                          <p:cBhvr>
                                            <p:cTn id="77" dur="500"/>
                                            <p:tgtEl>
                                              <p:spTgt spid="19"/>
                                            </p:tgtEl>
                                          </p:cBhvr>
                                        </p:animEffect>
                                      </p:childTnLst>
                                    </p:cTn>
                                  </p:par>
                                </p:childTnLst>
                              </p:cTn>
                            </p:par>
                            <p:par>
                              <p:cTn id="78" fill="hold">
                                <p:stCondLst>
                                  <p:cond delay="3500"/>
                                </p:stCondLst>
                                <p:childTnLst>
                                  <p:par>
                                    <p:cTn id="79" presetID="42" presetClass="entr" presetSubtype="0" fill="hold"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anim calcmode="lin" valueType="num">
                                          <p:cBhvr>
                                            <p:cTn id="82" dur="500" fill="hold"/>
                                            <p:tgtEl>
                                              <p:spTgt spid="22"/>
                                            </p:tgtEl>
                                            <p:attrNameLst>
                                              <p:attrName>ppt_x</p:attrName>
                                            </p:attrNameLst>
                                          </p:cBhvr>
                                          <p:tavLst>
                                            <p:tav tm="0">
                                              <p:val>
                                                <p:strVal val="#ppt_x"/>
                                              </p:val>
                                            </p:tav>
                                            <p:tav tm="100000">
                                              <p:val>
                                                <p:strVal val="#ppt_x"/>
                                              </p:val>
                                            </p:tav>
                                          </p:tavLst>
                                        </p:anim>
                                        <p:anim calcmode="lin" valueType="num">
                                          <p:cBhvr>
                                            <p:cTn id="83" dur="500" fill="hold"/>
                                            <p:tgtEl>
                                              <p:spTgt spid="22"/>
                                            </p:tgtEl>
                                            <p:attrNameLst>
                                              <p:attrName>ppt_y</p:attrName>
                                            </p:attrNameLst>
                                          </p:cBhvr>
                                          <p:tavLst>
                                            <p:tav tm="0">
                                              <p:val>
                                                <p:strVal val="#ppt_y+.1"/>
                                              </p:val>
                                            </p:tav>
                                            <p:tav tm="100000">
                                              <p:val>
                                                <p:strVal val="#ppt_y"/>
                                              </p:val>
                                            </p:tav>
                                          </p:tavLst>
                                        </p:anim>
                                      </p:childTnLst>
                                    </p:cTn>
                                  </p:par>
                                </p:childTnLst>
                              </p:cTn>
                            </p:par>
                            <p:par>
                              <p:cTn id="84" fill="hold">
                                <p:stCondLst>
                                  <p:cond delay="4000"/>
                                </p:stCondLst>
                                <p:childTnLst>
                                  <p:par>
                                    <p:cTn id="85" presetID="22" presetClass="entr" presetSubtype="1"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up)">
                                          <p:cBhvr>
                                            <p:cTn id="87" dur="500"/>
                                            <p:tgtEl>
                                              <p:spTgt spid="27"/>
                                            </p:tgtEl>
                                          </p:cBhvr>
                                        </p:animEffect>
                                      </p:childTnLst>
                                    </p:cTn>
                                  </p:par>
                                  <p:par>
                                    <p:cTn id="88" presetID="22" presetClass="entr" presetSubtype="1" fill="hold" grpId="0" nodeType="withEffect">
                                      <p:stCondLst>
                                        <p:cond delay="100"/>
                                      </p:stCondLst>
                                      <p:childTnLst>
                                        <p:set>
                                          <p:cBhvr>
                                            <p:cTn id="89" dur="1" fill="hold">
                                              <p:stCondLst>
                                                <p:cond delay="0"/>
                                              </p:stCondLst>
                                            </p:cTn>
                                            <p:tgtEl>
                                              <p:spTgt spid="28"/>
                                            </p:tgtEl>
                                            <p:attrNameLst>
                                              <p:attrName>style.visibility</p:attrName>
                                            </p:attrNameLst>
                                          </p:cBhvr>
                                          <p:to>
                                            <p:strVal val="visible"/>
                                          </p:to>
                                        </p:set>
                                        <p:animEffect transition="in" filter="wipe(up)">
                                          <p:cBhvr>
                                            <p:cTn id="90" dur="500"/>
                                            <p:tgtEl>
                                              <p:spTgt spid="28"/>
                                            </p:tgtEl>
                                          </p:cBhvr>
                                        </p:animEffect>
                                      </p:childTnLst>
                                    </p:cTn>
                                  </p:par>
                                  <p:par>
                                    <p:cTn id="91" presetID="22" presetClass="entr" presetSubtype="1" fill="hold" grpId="0" nodeType="withEffect">
                                      <p:stCondLst>
                                        <p:cond delay="200"/>
                                      </p:stCondLst>
                                      <p:childTnLst>
                                        <p:set>
                                          <p:cBhvr>
                                            <p:cTn id="92" dur="1" fill="hold">
                                              <p:stCondLst>
                                                <p:cond delay="0"/>
                                              </p:stCondLst>
                                            </p:cTn>
                                            <p:tgtEl>
                                              <p:spTgt spid="29"/>
                                            </p:tgtEl>
                                            <p:attrNameLst>
                                              <p:attrName>style.visibility</p:attrName>
                                            </p:attrNameLst>
                                          </p:cBhvr>
                                          <p:to>
                                            <p:strVal val="visible"/>
                                          </p:to>
                                        </p:set>
                                        <p:animEffect transition="in" filter="wipe(up)">
                                          <p:cBhvr>
                                            <p:cTn id="9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P spid="17" grpId="0"/>
          <p:bldP spid="18" grpId="0"/>
          <p:bldP spid="19" grpId="0"/>
          <p:bldP spid="20" grpId="0"/>
          <p:bldP spid="21" grpId="0"/>
          <p:bldP spid="27" grpId="0"/>
          <p:bldP spid="28" grpId="0"/>
          <p:bldP spid="29" grpId="0"/>
          <p:bldP spid="30" grpId="0"/>
          <p:bldP spid="31" grpId="0"/>
          <p:bldP spid="32" grpId="0"/>
          <p:bldP spid="33"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2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53" presetClass="entr" presetSubtype="16"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2000"/>
                                </p:stCondLst>
                                <p:childTnLst>
                                  <p:par>
                                    <p:cTn id="16" presetID="53" presetClass="entr" presetSubtype="16"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p:stCondLst>
                                        <p:cond delay="1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16" fill="hold" grpId="0" nodeType="withEffect">
                                      <p:stCondLst>
                                        <p:cond delay="30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40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childTnLst>
                              </p:cTn>
                            </p:par>
                            <p:par>
                              <p:cTn id="57" fill="hold">
                                <p:stCondLst>
                                  <p:cond delay="3000"/>
                                </p:stCondLst>
                                <p:childTnLst>
                                  <p:par>
                                    <p:cTn id="58" presetID="12" presetClass="entr" presetSubtype="2"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p:tgtEl>
                                              <p:spTgt spid="17"/>
                                            </p:tgtEl>
                                            <p:attrNameLst>
                                              <p:attrName>ppt_x</p:attrName>
                                            </p:attrNameLst>
                                          </p:cBhvr>
                                          <p:tavLst>
                                            <p:tav tm="0">
                                              <p:val>
                                                <p:strVal val="#ppt_x+#ppt_w*1.125000"/>
                                              </p:val>
                                            </p:tav>
                                            <p:tav tm="100000">
                                              <p:val>
                                                <p:strVal val="#ppt_x"/>
                                              </p:val>
                                            </p:tav>
                                          </p:tavLst>
                                        </p:anim>
                                        <p:animEffect transition="in" filter="wipe(left)">
                                          <p:cBhvr>
                                            <p:cTn id="61" dur="500"/>
                                            <p:tgtEl>
                                              <p:spTgt spid="17"/>
                                            </p:tgtEl>
                                          </p:cBhvr>
                                        </p:animEffect>
                                      </p:childTnLst>
                                    </p:cTn>
                                  </p:par>
                                  <p:par>
                                    <p:cTn id="62" presetID="12" presetClass="entr" presetSubtype="2"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p:tgtEl>
                                              <p:spTgt spid="20"/>
                                            </p:tgtEl>
                                            <p:attrNameLst>
                                              <p:attrName>ppt_x</p:attrName>
                                            </p:attrNameLst>
                                          </p:cBhvr>
                                          <p:tavLst>
                                            <p:tav tm="0">
                                              <p:val>
                                                <p:strVal val="#ppt_x+#ppt_w*1.125000"/>
                                              </p:val>
                                            </p:tav>
                                            <p:tav tm="100000">
                                              <p:val>
                                                <p:strVal val="#ppt_x"/>
                                              </p:val>
                                            </p:tav>
                                          </p:tavLst>
                                        </p:anim>
                                        <p:animEffect transition="in" filter="wipe(left)">
                                          <p:cBhvr>
                                            <p:cTn id="65" dur="500"/>
                                            <p:tgtEl>
                                              <p:spTgt spid="20"/>
                                            </p:tgtEl>
                                          </p:cBhvr>
                                        </p:animEffect>
                                      </p:childTnLst>
                                    </p:cTn>
                                  </p:par>
                                  <p:par>
                                    <p:cTn id="66" presetID="12" presetClass="entr" presetSubtype="2"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p:tgtEl>
                                              <p:spTgt spid="21"/>
                                            </p:tgtEl>
                                            <p:attrNameLst>
                                              <p:attrName>ppt_x</p:attrName>
                                            </p:attrNameLst>
                                          </p:cBhvr>
                                          <p:tavLst>
                                            <p:tav tm="0">
                                              <p:val>
                                                <p:strVal val="#ppt_x+#ppt_w*1.125000"/>
                                              </p:val>
                                            </p:tav>
                                            <p:tav tm="100000">
                                              <p:val>
                                                <p:strVal val="#ppt_x"/>
                                              </p:val>
                                            </p:tav>
                                          </p:tavLst>
                                        </p:anim>
                                        <p:animEffect transition="in" filter="wipe(left)">
                                          <p:cBhvr>
                                            <p:cTn id="69" dur="500"/>
                                            <p:tgtEl>
                                              <p:spTgt spid="21"/>
                                            </p:tgtEl>
                                          </p:cBhvr>
                                        </p:animEffect>
                                      </p:childTnLst>
                                    </p:cTn>
                                  </p:par>
                                  <p:par>
                                    <p:cTn id="70" presetID="12" presetClass="entr" presetSubtype="8"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additive="base">
                                            <p:cTn id="72" dur="500"/>
                                            <p:tgtEl>
                                              <p:spTgt spid="18"/>
                                            </p:tgtEl>
                                            <p:attrNameLst>
                                              <p:attrName>ppt_x</p:attrName>
                                            </p:attrNameLst>
                                          </p:cBhvr>
                                          <p:tavLst>
                                            <p:tav tm="0">
                                              <p:val>
                                                <p:strVal val="#ppt_x-#ppt_w*1.125000"/>
                                              </p:val>
                                            </p:tav>
                                            <p:tav tm="100000">
                                              <p:val>
                                                <p:strVal val="#ppt_x"/>
                                              </p:val>
                                            </p:tav>
                                          </p:tavLst>
                                        </p:anim>
                                        <p:animEffect transition="in" filter="wipe(right)">
                                          <p:cBhvr>
                                            <p:cTn id="73" dur="500"/>
                                            <p:tgtEl>
                                              <p:spTgt spid="18"/>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additive="base">
                                            <p:cTn id="76" dur="500"/>
                                            <p:tgtEl>
                                              <p:spTgt spid="19"/>
                                            </p:tgtEl>
                                            <p:attrNameLst>
                                              <p:attrName>ppt_x</p:attrName>
                                            </p:attrNameLst>
                                          </p:cBhvr>
                                          <p:tavLst>
                                            <p:tav tm="0">
                                              <p:val>
                                                <p:strVal val="#ppt_x-#ppt_w*1.125000"/>
                                              </p:val>
                                            </p:tav>
                                            <p:tav tm="100000">
                                              <p:val>
                                                <p:strVal val="#ppt_x"/>
                                              </p:val>
                                            </p:tav>
                                          </p:tavLst>
                                        </p:anim>
                                        <p:animEffect transition="in" filter="wipe(right)">
                                          <p:cBhvr>
                                            <p:cTn id="77" dur="500"/>
                                            <p:tgtEl>
                                              <p:spTgt spid="19"/>
                                            </p:tgtEl>
                                          </p:cBhvr>
                                        </p:animEffect>
                                      </p:childTnLst>
                                    </p:cTn>
                                  </p:par>
                                </p:childTnLst>
                              </p:cTn>
                            </p:par>
                            <p:par>
                              <p:cTn id="78" fill="hold">
                                <p:stCondLst>
                                  <p:cond delay="3500"/>
                                </p:stCondLst>
                                <p:childTnLst>
                                  <p:par>
                                    <p:cTn id="79" presetID="42" presetClass="entr" presetSubtype="0" fill="hold"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anim calcmode="lin" valueType="num">
                                          <p:cBhvr>
                                            <p:cTn id="82" dur="500" fill="hold"/>
                                            <p:tgtEl>
                                              <p:spTgt spid="22"/>
                                            </p:tgtEl>
                                            <p:attrNameLst>
                                              <p:attrName>ppt_x</p:attrName>
                                            </p:attrNameLst>
                                          </p:cBhvr>
                                          <p:tavLst>
                                            <p:tav tm="0">
                                              <p:val>
                                                <p:strVal val="#ppt_x"/>
                                              </p:val>
                                            </p:tav>
                                            <p:tav tm="100000">
                                              <p:val>
                                                <p:strVal val="#ppt_x"/>
                                              </p:val>
                                            </p:tav>
                                          </p:tavLst>
                                        </p:anim>
                                        <p:anim calcmode="lin" valueType="num">
                                          <p:cBhvr>
                                            <p:cTn id="83" dur="500" fill="hold"/>
                                            <p:tgtEl>
                                              <p:spTgt spid="22"/>
                                            </p:tgtEl>
                                            <p:attrNameLst>
                                              <p:attrName>ppt_y</p:attrName>
                                            </p:attrNameLst>
                                          </p:cBhvr>
                                          <p:tavLst>
                                            <p:tav tm="0">
                                              <p:val>
                                                <p:strVal val="#ppt_y+.1"/>
                                              </p:val>
                                            </p:tav>
                                            <p:tav tm="100000">
                                              <p:val>
                                                <p:strVal val="#ppt_y"/>
                                              </p:val>
                                            </p:tav>
                                          </p:tavLst>
                                        </p:anim>
                                      </p:childTnLst>
                                    </p:cTn>
                                  </p:par>
                                </p:childTnLst>
                              </p:cTn>
                            </p:par>
                            <p:par>
                              <p:cTn id="84" fill="hold">
                                <p:stCondLst>
                                  <p:cond delay="4000"/>
                                </p:stCondLst>
                                <p:childTnLst>
                                  <p:par>
                                    <p:cTn id="85" presetID="22" presetClass="entr" presetSubtype="1"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up)">
                                          <p:cBhvr>
                                            <p:cTn id="87" dur="500"/>
                                            <p:tgtEl>
                                              <p:spTgt spid="27"/>
                                            </p:tgtEl>
                                          </p:cBhvr>
                                        </p:animEffect>
                                      </p:childTnLst>
                                    </p:cTn>
                                  </p:par>
                                  <p:par>
                                    <p:cTn id="88" presetID="22" presetClass="entr" presetSubtype="1" fill="hold" grpId="0" nodeType="withEffect">
                                      <p:stCondLst>
                                        <p:cond delay="100"/>
                                      </p:stCondLst>
                                      <p:childTnLst>
                                        <p:set>
                                          <p:cBhvr>
                                            <p:cTn id="89" dur="1" fill="hold">
                                              <p:stCondLst>
                                                <p:cond delay="0"/>
                                              </p:stCondLst>
                                            </p:cTn>
                                            <p:tgtEl>
                                              <p:spTgt spid="28"/>
                                            </p:tgtEl>
                                            <p:attrNameLst>
                                              <p:attrName>style.visibility</p:attrName>
                                            </p:attrNameLst>
                                          </p:cBhvr>
                                          <p:to>
                                            <p:strVal val="visible"/>
                                          </p:to>
                                        </p:set>
                                        <p:animEffect transition="in" filter="wipe(up)">
                                          <p:cBhvr>
                                            <p:cTn id="90" dur="500"/>
                                            <p:tgtEl>
                                              <p:spTgt spid="28"/>
                                            </p:tgtEl>
                                          </p:cBhvr>
                                        </p:animEffect>
                                      </p:childTnLst>
                                    </p:cTn>
                                  </p:par>
                                  <p:par>
                                    <p:cTn id="91" presetID="22" presetClass="entr" presetSubtype="1" fill="hold" grpId="0" nodeType="withEffect">
                                      <p:stCondLst>
                                        <p:cond delay="200"/>
                                      </p:stCondLst>
                                      <p:childTnLst>
                                        <p:set>
                                          <p:cBhvr>
                                            <p:cTn id="92" dur="1" fill="hold">
                                              <p:stCondLst>
                                                <p:cond delay="0"/>
                                              </p:stCondLst>
                                            </p:cTn>
                                            <p:tgtEl>
                                              <p:spTgt spid="29"/>
                                            </p:tgtEl>
                                            <p:attrNameLst>
                                              <p:attrName>style.visibility</p:attrName>
                                            </p:attrNameLst>
                                          </p:cBhvr>
                                          <p:to>
                                            <p:strVal val="visible"/>
                                          </p:to>
                                        </p:set>
                                        <p:animEffect transition="in" filter="wipe(up)">
                                          <p:cBhvr>
                                            <p:cTn id="9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P spid="17" grpId="0"/>
          <p:bldP spid="18" grpId="0"/>
          <p:bldP spid="19" grpId="0"/>
          <p:bldP spid="20" grpId="0"/>
          <p:bldP spid="21" grpId="0"/>
          <p:bldP spid="27" grpId="0"/>
          <p:bldP spid="28" grpId="0"/>
          <p:bldP spid="29" grpId="0"/>
          <p:bldP spid="30" grpId="0"/>
          <p:bldP spid="31" grpId="0"/>
          <p:bldP spid="32" grpId="0"/>
          <p:bldP spid="33" grpId="0"/>
          <p:bldP spid="3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68679" y="1719684"/>
            <a:ext cx="3416320" cy="1077218"/>
          </a:xfrm>
          <a:prstGeom prst="rect">
            <a:avLst/>
          </a:prstGeom>
          <a:noFill/>
        </p:spPr>
        <p:txBody>
          <a:bodyPr wrap="none" rtlCol="0">
            <a:spAutoFit/>
          </a:bodyPr>
          <a:lstStyle/>
          <a:p>
            <a:pPr marL="0" lvl="1"/>
            <a:r>
              <a:rPr lang="zh-CN" altLang="en-US" sz="1400" b="1" dirty="0" smtClean="0">
                <a:solidFill>
                  <a:schemeClr val="accent1"/>
                </a:solidFill>
                <a:latin typeface="微软雅黑" panose="020B0503020204020204" pitchFamily="34" charset="-122"/>
                <a:ea typeface="微软雅黑" panose="020B0503020204020204" pitchFamily="34" charset="-122"/>
              </a:rPr>
              <a:t> </a:t>
            </a:r>
            <a:r>
              <a:rPr lang="zh-CN" altLang="en-US" sz="2800" b="1" dirty="0" smtClean="0">
                <a:solidFill>
                  <a:schemeClr val="accent1"/>
                </a:solidFill>
                <a:latin typeface="微软雅黑" panose="020B0503020204020204" pitchFamily="34" charset="-122"/>
                <a:ea typeface="微软雅黑" panose="020B0503020204020204" pitchFamily="34" charset="-122"/>
              </a:rPr>
              <a:t>第</a:t>
            </a:r>
            <a:r>
              <a:rPr lang="zh-CN" altLang="en-US" sz="2800" b="1" dirty="0">
                <a:solidFill>
                  <a:schemeClr val="accent1"/>
                </a:solidFill>
                <a:latin typeface="微软雅黑" panose="020B0503020204020204" pitchFamily="34" charset="-122"/>
                <a:ea typeface="微软雅黑" panose="020B0503020204020204" pitchFamily="34" charset="-122"/>
              </a:rPr>
              <a:t>五</a:t>
            </a:r>
            <a:r>
              <a:rPr lang="zh-CN" altLang="en-US" sz="2800" b="1" dirty="0" smtClean="0">
                <a:solidFill>
                  <a:schemeClr val="accent1"/>
                </a:solidFill>
                <a:latin typeface="微软雅黑" panose="020B0503020204020204" pitchFamily="34" charset="-122"/>
                <a:ea typeface="微软雅黑" panose="020B0503020204020204" pitchFamily="34" charset="-122"/>
              </a:rPr>
              <a:t>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解决方案及总结</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smtClean="0">
                <a:solidFill>
                  <a:schemeClr val="accent1"/>
                </a:solidFill>
                <a:latin typeface="微软雅黑" panose="020B0503020204020204" pitchFamily="34" charset="-122"/>
                <a:ea typeface="微软雅黑" panose="020B0503020204020204" pitchFamily="34" charset="-122"/>
              </a:rPr>
              <a:t>PART 05</a:t>
            </a:r>
            <a:endParaRPr lang="zh-CN" altLang="en-US" sz="1600" dirty="0" smtClean="0">
              <a:solidFill>
                <a:schemeClr val="accent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073254" y="1635646"/>
            <a:ext cx="1422000" cy="1422000"/>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12" name="TextBox 31"/>
          <p:cNvSpPr txBox="1"/>
          <p:nvPr/>
        </p:nvSpPr>
        <p:spPr>
          <a:xfrm>
            <a:off x="4840921" y="2817336"/>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3" name="TextBox 32"/>
          <p:cNvSpPr txBox="1"/>
          <p:nvPr/>
        </p:nvSpPr>
        <p:spPr>
          <a:xfrm>
            <a:off x="5932361" y="2817336"/>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5" name="TextBox 34"/>
          <p:cNvSpPr txBox="1"/>
          <p:nvPr/>
        </p:nvSpPr>
        <p:spPr>
          <a:xfrm>
            <a:off x="4840921" y="3130142"/>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6" name="TextBox 35"/>
          <p:cNvSpPr txBox="1"/>
          <p:nvPr/>
        </p:nvSpPr>
        <p:spPr>
          <a:xfrm>
            <a:off x="5920805" y="3130142"/>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pic>
        <p:nvPicPr>
          <p:cNvPr id="57" name="图片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757" y="1567821"/>
            <a:ext cx="1631473" cy="1596944"/>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right)">
                                      <p:cBhvr>
                                        <p:cTn id="12" dur="500"/>
                                        <p:tgtEl>
                                          <p:spTgt spid="4"/>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20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6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80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800"/>
                            </p:stCondLst>
                            <p:childTnLst>
                              <p:par>
                                <p:cTn id="37" presetID="23" presetClass="entr" presetSubtype="52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p:cTn id="39" dur="500" fill="hold"/>
                                        <p:tgtEl>
                                          <p:spTgt spid="18"/>
                                        </p:tgtEl>
                                        <p:attrNameLst>
                                          <p:attrName>ppt_w</p:attrName>
                                        </p:attrNameLst>
                                      </p:cBhvr>
                                      <p:tavLst>
                                        <p:tav tm="0">
                                          <p:val>
                                            <p:fltVal val="0"/>
                                          </p:val>
                                        </p:tav>
                                        <p:tav tm="100000">
                                          <p:val>
                                            <p:strVal val="#ppt_w"/>
                                          </p:val>
                                        </p:tav>
                                      </p:tavLst>
                                    </p:anim>
                                    <p:anim calcmode="lin" valueType="num">
                                      <p:cBhvr>
                                        <p:cTn id="40" dur="500" fill="hold"/>
                                        <p:tgtEl>
                                          <p:spTgt spid="18"/>
                                        </p:tgtEl>
                                        <p:attrNameLst>
                                          <p:attrName>ppt_h</p:attrName>
                                        </p:attrNameLst>
                                      </p:cBhvr>
                                      <p:tavLst>
                                        <p:tav tm="0">
                                          <p:val>
                                            <p:fltVal val="0"/>
                                          </p:val>
                                        </p:tav>
                                        <p:tav tm="100000">
                                          <p:val>
                                            <p:strVal val="#ppt_h"/>
                                          </p:val>
                                        </p:tav>
                                      </p:tavLst>
                                    </p:anim>
                                    <p:anim calcmode="lin" valueType="num">
                                      <p:cBhvr>
                                        <p:cTn id="41" dur="500" fill="hold"/>
                                        <p:tgtEl>
                                          <p:spTgt spid="18"/>
                                        </p:tgtEl>
                                        <p:attrNameLst>
                                          <p:attrName>ppt_x</p:attrName>
                                        </p:attrNameLst>
                                      </p:cBhvr>
                                      <p:tavLst>
                                        <p:tav tm="0">
                                          <p:val>
                                            <p:fltVal val="0.5"/>
                                          </p:val>
                                        </p:tav>
                                        <p:tav tm="100000">
                                          <p:val>
                                            <p:strVal val="#ppt_x"/>
                                          </p:val>
                                        </p:tav>
                                      </p:tavLst>
                                    </p:anim>
                                    <p:anim calcmode="lin" valueType="num">
                                      <p:cBhvr>
                                        <p:cTn id="42" dur="500" fill="hold"/>
                                        <p:tgtEl>
                                          <p:spTgt spid="18"/>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ppt_w</p:attrName>
                                        </p:attrNameLst>
                                      </p:cBhvr>
                                      <p:tavLst>
                                        <p:tav tm="0">
                                          <p:val>
                                            <p:fltVal val="0"/>
                                          </p:val>
                                        </p:tav>
                                        <p:tav tm="100000">
                                          <p:val>
                                            <p:strVal val="#ppt_w"/>
                                          </p:val>
                                        </p:tav>
                                      </p:tavLst>
                                    </p:anim>
                                    <p:anim calcmode="lin" valueType="num">
                                      <p:cBhvr>
                                        <p:cTn id="46" dur="500" fill="hold"/>
                                        <p:tgtEl>
                                          <p:spTgt spid="21"/>
                                        </p:tgtEl>
                                        <p:attrNameLst>
                                          <p:attrName>ppt_h</p:attrName>
                                        </p:attrNameLst>
                                      </p:cBhvr>
                                      <p:tavLst>
                                        <p:tav tm="0">
                                          <p:val>
                                            <p:fltVal val="0"/>
                                          </p:val>
                                        </p:tav>
                                        <p:tav tm="100000">
                                          <p:val>
                                            <p:strVal val="#ppt_h"/>
                                          </p:val>
                                        </p:tav>
                                      </p:tavLst>
                                    </p:anim>
                                    <p:anim calcmode="lin" valueType="num">
                                      <p:cBhvr>
                                        <p:cTn id="47" dur="500" fill="hold"/>
                                        <p:tgtEl>
                                          <p:spTgt spid="21"/>
                                        </p:tgtEl>
                                        <p:attrNameLst>
                                          <p:attrName>ppt_x</p:attrName>
                                        </p:attrNameLst>
                                      </p:cBhvr>
                                      <p:tavLst>
                                        <p:tav tm="0">
                                          <p:val>
                                            <p:fltVal val="0.5"/>
                                          </p:val>
                                        </p:tav>
                                        <p:tav tm="100000">
                                          <p:val>
                                            <p:strVal val="#ppt_x"/>
                                          </p:val>
                                        </p:tav>
                                      </p:tavLst>
                                    </p:anim>
                                    <p:anim calcmode="lin" valueType="num">
                                      <p:cBhvr>
                                        <p:cTn id="48" dur="500" fill="hold"/>
                                        <p:tgtEl>
                                          <p:spTgt spid="21"/>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700"/>
                                  </p:stCondLst>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fltVal val="0"/>
                                          </p:val>
                                        </p:tav>
                                        <p:tav tm="100000">
                                          <p:val>
                                            <p:strVal val="#ppt_h"/>
                                          </p:val>
                                        </p:tav>
                                      </p:tavLst>
                                    </p:anim>
                                    <p:anim calcmode="lin" valueType="num">
                                      <p:cBhvr>
                                        <p:cTn id="53" dur="500" fill="hold"/>
                                        <p:tgtEl>
                                          <p:spTgt spid="24"/>
                                        </p:tgtEl>
                                        <p:attrNameLst>
                                          <p:attrName>ppt_x</p:attrName>
                                        </p:attrNameLst>
                                      </p:cBhvr>
                                      <p:tavLst>
                                        <p:tav tm="0">
                                          <p:val>
                                            <p:fltVal val="0.5"/>
                                          </p:val>
                                        </p:tav>
                                        <p:tav tm="100000">
                                          <p:val>
                                            <p:strVal val="#ppt_x"/>
                                          </p:val>
                                        </p:tav>
                                      </p:tavLst>
                                    </p:anim>
                                    <p:anim calcmode="lin" valueType="num">
                                      <p:cBhvr>
                                        <p:cTn id="54" dur="500" fill="hold"/>
                                        <p:tgtEl>
                                          <p:spTgt spid="24"/>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300"/>
                                  </p:stCondLst>
                                  <p:childTnLst>
                                    <p:set>
                                      <p:cBhvr>
                                        <p:cTn id="56" dur="1" fill="hold">
                                          <p:stCondLst>
                                            <p:cond delay="0"/>
                                          </p:stCondLst>
                                        </p:cTn>
                                        <p:tgtEl>
                                          <p:spTgt spid="27"/>
                                        </p:tgtEl>
                                        <p:attrNameLst>
                                          <p:attrName>style.visibility</p:attrName>
                                        </p:attrNameLst>
                                      </p:cBhvr>
                                      <p:to>
                                        <p:strVal val="visible"/>
                                      </p:to>
                                    </p:set>
                                    <p:anim calcmode="lin" valueType="num">
                                      <p:cBhvr>
                                        <p:cTn id="57" dur="500" fill="hold"/>
                                        <p:tgtEl>
                                          <p:spTgt spid="27"/>
                                        </p:tgtEl>
                                        <p:attrNameLst>
                                          <p:attrName>ppt_w</p:attrName>
                                        </p:attrNameLst>
                                      </p:cBhvr>
                                      <p:tavLst>
                                        <p:tav tm="0">
                                          <p:val>
                                            <p:fltVal val="0"/>
                                          </p:val>
                                        </p:tav>
                                        <p:tav tm="100000">
                                          <p:val>
                                            <p:strVal val="#ppt_w"/>
                                          </p:val>
                                        </p:tav>
                                      </p:tavLst>
                                    </p:anim>
                                    <p:anim calcmode="lin" valueType="num">
                                      <p:cBhvr>
                                        <p:cTn id="58" dur="500" fill="hold"/>
                                        <p:tgtEl>
                                          <p:spTgt spid="27"/>
                                        </p:tgtEl>
                                        <p:attrNameLst>
                                          <p:attrName>ppt_h</p:attrName>
                                        </p:attrNameLst>
                                      </p:cBhvr>
                                      <p:tavLst>
                                        <p:tav tm="0">
                                          <p:val>
                                            <p:fltVal val="0"/>
                                          </p:val>
                                        </p:tav>
                                        <p:tav tm="100000">
                                          <p:val>
                                            <p:strVal val="#ppt_h"/>
                                          </p:val>
                                        </p:tav>
                                      </p:tavLst>
                                    </p:anim>
                                    <p:anim calcmode="lin" valueType="num">
                                      <p:cBhvr>
                                        <p:cTn id="59" dur="500" fill="hold"/>
                                        <p:tgtEl>
                                          <p:spTgt spid="27"/>
                                        </p:tgtEl>
                                        <p:attrNameLst>
                                          <p:attrName>ppt_x</p:attrName>
                                        </p:attrNameLst>
                                      </p:cBhvr>
                                      <p:tavLst>
                                        <p:tav tm="0">
                                          <p:val>
                                            <p:fltVal val="0.5"/>
                                          </p:val>
                                        </p:tav>
                                        <p:tav tm="100000">
                                          <p:val>
                                            <p:strVal val="#ppt_x"/>
                                          </p:val>
                                        </p:tav>
                                      </p:tavLst>
                                    </p:anim>
                                    <p:anim calcmode="lin" valueType="num">
                                      <p:cBhvr>
                                        <p:cTn id="60" dur="500" fill="hold"/>
                                        <p:tgtEl>
                                          <p:spTgt spid="27"/>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100"/>
                                  </p:stCondLst>
                                  <p:childTnLst>
                                    <p:set>
                                      <p:cBhvr>
                                        <p:cTn id="62" dur="1" fill="hold">
                                          <p:stCondLst>
                                            <p:cond delay="0"/>
                                          </p:stCondLst>
                                        </p:cTn>
                                        <p:tgtEl>
                                          <p:spTgt spid="30"/>
                                        </p:tgtEl>
                                        <p:attrNameLst>
                                          <p:attrName>style.visibility</p:attrName>
                                        </p:attrNameLst>
                                      </p:cBhvr>
                                      <p:to>
                                        <p:strVal val="visible"/>
                                      </p:to>
                                    </p:set>
                                    <p:anim calcmode="lin" valueType="num">
                                      <p:cBhvr>
                                        <p:cTn id="63" dur="500" fill="hold"/>
                                        <p:tgtEl>
                                          <p:spTgt spid="30"/>
                                        </p:tgtEl>
                                        <p:attrNameLst>
                                          <p:attrName>ppt_w</p:attrName>
                                        </p:attrNameLst>
                                      </p:cBhvr>
                                      <p:tavLst>
                                        <p:tav tm="0">
                                          <p:val>
                                            <p:fltVal val="0"/>
                                          </p:val>
                                        </p:tav>
                                        <p:tav tm="100000">
                                          <p:val>
                                            <p:strVal val="#ppt_w"/>
                                          </p:val>
                                        </p:tav>
                                      </p:tavLst>
                                    </p:anim>
                                    <p:anim calcmode="lin" valueType="num">
                                      <p:cBhvr>
                                        <p:cTn id="64" dur="500" fill="hold"/>
                                        <p:tgtEl>
                                          <p:spTgt spid="30"/>
                                        </p:tgtEl>
                                        <p:attrNameLst>
                                          <p:attrName>ppt_h</p:attrName>
                                        </p:attrNameLst>
                                      </p:cBhvr>
                                      <p:tavLst>
                                        <p:tav tm="0">
                                          <p:val>
                                            <p:fltVal val="0"/>
                                          </p:val>
                                        </p:tav>
                                        <p:tav tm="100000">
                                          <p:val>
                                            <p:strVal val="#ppt_h"/>
                                          </p:val>
                                        </p:tav>
                                      </p:tavLst>
                                    </p:anim>
                                    <p:anim calcmode="lin" valueType="num">
                                      <p:cBhvr>
                                        <p:cTn id="65" dur="500" fill="hold"/>
                                        <p:tgtEl>
                                          <p:spTgt spid="30"/>
                                        </p:tgtEl>
                                        <p:attrNameLst>
                                          <p:attrName>ppt_x</p:attrName>
                                        </p:attrNameLst>
                                      </p:cBhvr>
                                      <p:tavLst>
                                        <p:tav tm="0">
                                          <p:val>
                                            <p:fltVal val="0.5"/>
                                          </p:val>
                                        </p:tav>
                                        <p:tav tm="100000">
                                          <p:val>
                                            <p:strVal val="#ppt_x"/>
                                          </p:val>
                                        </p:tav>
                                      </p:tavLst>
                                    </p:anim>
                                    <p:anim calcmode="lin" valueType="num">
                                      <p:cBhvr>
                                        <p:cTn id="66" dur="500" fill="hold"/>
                                        <p:tgtEl>
                                          <p:spTgt spid="30"/>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600"/>
                                  </p:stCondLst>
                                  <p:childTnLst>
                                    <p:set>
                                      <p:cBhvr>
                                        <p:cTn id="68" dur="1" fill="hold">
                                          <p:stCondLst>
                                            <p:cond delay="0"/>
                                          </p:stCondLst>
                                        </p:cTn>
                                        <p:tgtEl>
                                          <p:spTgt spid="33"/>
                                        </p:tgtEl>
                                        <p:attrNameLst>
                                          <p:attrName>style.visibility</p:attrName>
                                        </p:attrNameLst>
                                      </p:cBhvr>
                                      <p:to>
                                        <p:strVal val="visible"/>
                                      </p:to>
                                    </p:set>
                                    <p:anim calcmode="lin" valueType="num">
                                      <p:cBhvr>
                                        <p:cTn id="69" dur="500" fill="hold"/>
                                        <p:tgtEl>
                                          <p:spTgt spid="33"/>
                                        </p:tgtEl>
                                        <p:attrNameLst>
                                          <p:attrName>ppt_w</p:attrName>
                                        </p:attrNameLst>
                                      </p:cBhvr>
                                      <p:tavLst>
                                        <p:tav tm="0">
                                          <p:val>
                                            <p:fltVal val="0"/>
                                          </p:val>
                                        </p:tav>
                                        <p:tav tm="100000">
                                          <p:val>
                                            <p:strVal val="#ppt_w"/>
                                          </p:val>
                                        </p:tav>
                                      </p:tavLst>
                                    </p:anim>
                                    <p:anim calcmode="lin" valueType="num">
                                      <p:cBhvr>
                                        <p:cTn id="70" dur="500" fill="hold"/>
                                        <p:tgtEl>
                                          <p:spTgt spid="33"/>
                                        </p:tgtEl>
                                        <p:attrNameLst>
                                          <p:attrName>ppt_h</p:attrName>
                                        </p:attrNameLst>
                                      </p:cBhvr>
                                      <p:tavLst>
                                        <p:tav tm="0">
                                          <p:val>
                                            <p:fltVal val="0"/>
                                          </p:val>
                                        </p:tav>
                                        <p:tav tm="100000">
                                          <p:val>
                                            <p:strVal val="#ppt_h"/>
                                          </p:val>
                                        </p:tav>
                                      </p:tavLst>
                                    </p:anim>
                                    <p:anim calcmode="lin" valueType="num">
                                      <p:cBhvr>
                                        <p:cTn id="71" dur="500" fill="hold"/>
                                        <p:tgtEl>
                                          <p:spTgt spid="33"/>
                                        </p:tgtEl>
                                        <p:attrNameLst>
                                          <p:attrName>ppt_x</p:attrName>
                                        </p:attrNameLst>
                                      </p:cBhvr>
                                      <p:tavLst>
                                        <p:tav tm="0">
                                          <p:val>
                                            <p:fltVal val="0.5"/>
                                          </p:val>
                                        </p:tav>
                                        <p:tav tm="100000">
                                          <p:val>
                                            <p:strVal val="#ppt_x"/>
                                          </p:val>
                                        </p:tav>
                                      </p:tavLst>
                                    </p:anim>
                                    <p:anim calcmode="lin" valueType="num">
                                      <p:cBhvr>
                                        <p:cTn id="72" dur="500" fill="hold"/>
                                        <p:tgtEl>
                                          <p:spTgt spid="33"/>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30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fltVal val="0"/>
                                          </p:val>
                                        </p:tav>
                                        <p:tav tm="100000">
                                          <p:val>
                                            <p:strVal val="#ppt_w"/>
                                          </p:val>
                                        </p:tav>
                                      </p:tavLst>
                                    </p:anim>
                                    <p:anim calcmode="lin" valueType="num">
                                      <p:cBhvr>
                                        <p:cTn id="76" dur="500" fill="hold"/>
                                        <p:tgtEl>
                                          <p:spTgt spid="36"/>
                                        </p:tgtEl>
                                        <p:attrNameLst>
                                          <p:attrName>ppt_h</p:attrName>
                                        </p:attrNameLst>
                                      </p:cBhvr>
                                      <p:tavLst>
                                        <p:tav tm="0">
                                          <p:val>
                                            <p:fltVal val="0"/>
                                          </p:val>
                                        </p:tav>
                                        <p:tav tm="100000">
                                          <p:val>
                                            <p:strVal val="#ppt_h"/>
                                          </p:val>
                                        </p:tav>
                                      </p:tavLst>
                                    </p:anim>
                                    <p:anim calcmode="lin" valueType="num">
                                      <p:cBhvr>
                                        <p:cTn id="77" dur="500" fill="hold"/>
                                        <p:tgtEl>
                                          <p:spTgt spid="36"/>
                                        </p:tgtEl>
                                        <p:attrNameLst>
                                          <p:attrName>ppt_x</p:attrName>
                                        </p:attrNameLst>
                                      </p:cBhvr>
                                      <p:tavLst>
                                        <p:tav tm="0">
                                          <p:val>
                                            <p:fltVal val="0.5"/>
                                          </p:val>
                                        </p:tav>
                                        <p:tav tm="100000">
                                          <p:val>
                                            <p:strVal val="#ppt_x"/>
                                          </p:val>
                                        </p:tav>
                                      </p:tavLst>
                                    </p:anim>
                                    <p:anim calcmode="lin" valueType="num">
                                      <p:cBhvr>
                                        <p:cTn id="78" dur="500" fill="hold"/>
                                        <p:tgtEl>
                                          <p:spTgt spid="36"/>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300"/>
                                  </p:stCondLst>
                                  <p:childTnLst>
                                    <p:set>
                                      <p:cBhvr>
                                        <p:cTn id="80" dur="1" fill="hold">
                                          <p:stCondLst>
                                            <p:cond delay="0"/>
                                          </p:stCondLst>
                                        </p:cTn>
                                        <p:tgtEl>
                                          <p:spTgt spid="39"/>
                                        </p:tgtEl>
                                        <p:attrNameLst>
                                          <p:attrName>style.visibility</p:attrName>
                                        </p:attrNameLst>
                                      </p:cBhvr>
                                      <p:to>
                                        <p:strVal val="visible"/>
                                      </p:to>
                                    </p:set>
                                    <p:anim calcmode="lin" valueType="num">
                                      <p:cBhvr>
                                        <p:cTn id="81" dur="500" fill="hold"/>
                                        <p:tgtEl>
                                          <p:spTgt spid="39"/>
                                        </p:tgtEl>
                                        <p:attrNameLst>
                                          <p:attrName>ppt_w</p:attrName>
                                        </p:attrNameLst>
                                      </p:cBhvr>
                                      <p:tavLst>
                                        <p:tav tm="0">
                                          <p:val>
                                            <p:fltVal val="0"/>
                                          </p:val>
                                        </p:tav>
                                        <p:tav tm="100000">
                                          <p:val>
                                            <p:strVal val="#ppt_w"/>
                                          </p:val>
                                        </p:tav>
                                      </p:tavLst>
                                    </p:anim>
                                    <p:anim calcmode="lin" valueType="num">
                                      <p:cBhvr>
                                        <p:cTn id="82" dur="500" fill="hold"/>
                                        <p:tgtEl>
                                          <p:spTgt spid="39"/>
                                        </p:tgtEl>
                                        <p:attrNameLst>
                                          <p:attrName>ppt_h</p:attrName>
                                        </p:attrNameLst>
                                      </p:cBhvr>
                                      <p:tavLst>
                                        <p:tav tm="0">
                                          <p:val>
                                            <p:fltVal val="0"/>
                                          </p:val>
                                        </p:tav>
                                        <p:tav tm="100000">
                                          <p:val>
                                            <p:strVal val="#ppt_h"/>
                                          </p:val>
                                        </p:tav>
                                      </p:tavLst>
                                    </p:anim>
                                    <p:anim calcmode="lin" valueType="num">
                                      <p:cBhvr>
                                        <p:cTn id="83" dur="500" fill="hold"/>
                                        <p:tgtEl>
                                          <p:spTgt spid="39"/>
                                        </p:tgtEl>
                                        <p:attrNameLst>
                                          <p:attrName>ppt_x</p:attrName>
                                        </p:attrNameLst>
                                      </p:cBhvr>
                                      <p:tavLst>
                                        <p:tav tm="0">
                                          <p:val>
                                            <p:fltVal val="0.5"/>
                                          </p:val>
                                        </p:tav>
                                        <p:tav tm="100000">
                                          <p:val>
                                            <p:strVal val="#ppt_x"/>
                                          </p:val>
                                        </p:tav>
                                      </p:tavLst>
                                    </p:anim>
                                    <p:anim calcmode="lin" valueType="num">
                                      <p:cBhvr>
                                        <p:cTn id="84" dur="500" fill="hold"/>
                                        <p:tgtEl>
                                          <p:spTgt spid="39"/>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600"/>
                                  </p:stCondLst>
                                  <p:childTnLst>
                                    <p:set>
                                      <p:cBhvr>
                                        <p:cTn id="86" dur="1" fill="hold">
                                          <p:stCondLst>
                                            <p:cond delay="0"/>
                                          </p:stCondLst>
                                        </p:cTn>
                                        <p:tgtEl>
                                          <p:spTgt spid="42"/>
                                        </p:tgtEl>
                                        <p:attrNameLst>
                                          <p:attrName>style.visibility</p:attrName>
                                        </p:attrNameLst>
                                      </p:cBhvr>
                                      <p:to>
                                        <p:strVal val="visible"/>
                                      </p:to>
                                    </p:set>
                                    <p:anim calcmode="lin" valueType="num">
                                      <p:cBhvr>
                                        <p:cTn id="87" dur="500" fill="hold"/>
                                        <p:tgtEl>
                                          <p:spTgt spid="42"/>
                                        </p:tgtEl>
                                        <p:attrNameLst>
                                          <p:attrName>ppt_w</p:attrName>
                                        </p:attrNameLst>
                                      </p:cBhvr>
                                      <p:tavLst>
                                        <p:tav tm="0">
                                          <p:val>
                                            <p:fltVal val="0"/>
                                          </p:val>
                                        </p:tav>
                                        <p:tav tm="100000">
                                          <p:val>
                                            <p:strVal val="#ppt_w"/>
                                          </p:val>
                                        </p:tav>
                                      </p:tavLst>
                                    </p:anim>
                                    <p:anim calcmode="lin" valueType="num">
                                      <p:cBhvr>
                                        <p:cTn id="88" dur="500" fill="hold"/>
                                        <p:tgtEl>
                                          <p:spTgt spid="42"/>
                                        </p:tgtEl>
                                        <p:attrNameLst>
                                          <p:attrName>ppt_h</p:attrName>
                                        </p:attrNameLst>
                                      </p:cBhvr>
                                      <p:tavLst>
                                        <p:tav tm="0">
                                          <p:val>
                                            <p:fltVal val="0"/>
                                          </p:val>
                                        </p:tav>
                                        <p:tav tm="100000">
                                          <p:val>
                                            <p:strVal val="#ppt_h"/>
                                          </p:val>
                                        </p:tav>
                                      </p:tavLst>
                                    </p:anim>
                                    <p:anim calcmode="lin" valueType="num">
                                      <p:cBhvr>
                                        <p:cTn id="89" dur="500" fill="hold"/>
                                        <p:tgtEl>
                                          <p:spTgt spid="42"/>
                                        </p:tgtEl>
                                        <p:attrNameLst>
                                          <p:attrName>ppt_x</p:attrName>
                                        </p:attrNameLst>
                                      </p:cBhvr>
                                      <p:tavLst>
                                        <p:tav tm="0">
                                          <p:val>
                                            <p:fltVal val="0.5"/>
                                          </p:val>
                                        </p:tav>
                                        <p:tav tm="100000">
                                          <p:val>
                                            <p:strVal val="#ppt_x"/>
                                          </p:val>
                                        </p:tav>
                                      </p:tavLst>
                                    </p:anim>
                                    <p:anim calcmode="lin" valueType="num">
                                      <p:cBhvr>
                                        <p:cTn id="90" dur="500" fill="hold"/>
                                        <p:tgtEl>
                                          <p:spTgt spid="42"/>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45"/>
                                        </p:tgtEl>
                                        <p:attrNameLst>
                                          <p:attrName>style.visibility</p:attrName>
                                        </p:attrNameLst>
                                      </p:cBhvr>
                                      <p:to>
                                        <p:strVal val="visible"/>
                                      </p:to>
                                    </p:set>
                                    <p:anim calcmode="lin" valueType="num">
                                      <p:cBhvr>
                                        <p:cTn id="93" dur="500" fill="hold"/>
                                        <p:tgtEl>
                                          <p:spTgt spid="45"/>
                                        </p:tgtEl>
                                        <p:attrNameLst>
                                          <p:attrName>ppt_w</p:attrName>
                                        </p:attrNameLst>
                                      </p:cBhvr>
                                      <p:tavLst>
                                        <p:tav tm="0">
                                          <p:val>
                                            <p:fltVal val="0"/>
                                          </p:val>
                                        </p:tav>
                                        <p:tav tm="100000">
                                          <p:val>
                                            <p:strVal val="#ppt_w"/>
                                          </p:val>
                                        </p:tav>
                                      </p:tavLst>
                                    </p:anim>
                                    <p:anim calcmode="lin" valueType="num">
                                      <p:cBhvr>
                                        <p:cTn id="94" dur="500" fill="hold"/>
                                        <p:tgtEl>
                                          <p:spTgt spid="45"/>
                                        </p:tgtEl>
                                        <p:attrNameLst>
                                          <p:attrName>ppt_h</p:attrName>
                                        </p:attrNameLst>
                                      </p:cBhvr>
                                      <p:tavLst>
                                        <p:tav tm="0">
                                          <p:val>
                                            <p:fltVal val="0"/>
                                          </p:val>
                                        </p:tav>
                                        <p:tav tm="100000">
                                          <p:val>
                                            <p:strVal val="#ppt_h"/>
                                          </p:val>
                                        </p:tav>
                                      </p:tavLst>
                                    </p:anim>
                                    <p:anim calcmode="lin" valueType="num">
                                      <p:cBhvr>
                                        <p:cTn id="95" dur="500" fill="hold"/>
                                        <p:tgtEl>
                                          <p:spTgt spid="45"/>
                                        </p:tgtEl>
                                        <p:attrNameLst>
                                          <p:attrName>ppt_x</p:attrName>
                                        </p:attrNameLst>
                                      </p:cBhvr>
                                      <p:tavLst>
                                        <p:tav tm="0">
                                          <p:val>
                                            <p:fltVal val="0.5"/>
                                          </p:val>
                                        </p:tav>
                                        <p:tav tm="100000">
                                          <p:val>
                                            <p:strVal val="#ppt_x"/>
                                          </p:val>
                                        </p:tav>
                                      </p:tavLst>
                                    </p:anim>
                                    <p:anim calcmode="lin" valueType="num">
                                      <p:cBhvr>
                                        <p:cTn id="96" dur="500" fill="hold"/>
                                        <p:tgtEl>
                                          <p:spTgt spid="45"/>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300"/>
                                  </p:stCondLst>
                                  <p:childTnLst>
                                    <p:set>
                                      <p:cBhvr>
                                        <p:cTn id="98" dur="1" fill="hold">
                                          <p:stCondLst>
                                            <p:cond delay="0"/>
                                          </p:stCondLst>
                                        </p:cTn>
                                        <p:tgtEl>
                                          <p:spTgt spid="48"/>
                                        </p:tgtEl>
                                        <p:attrNameLst>
                                          <p:attrName>style.visibility</p:attrName>
                                        </p:attrNameLst>
                                      </p:cBhvr>
                                      <p:to>
                                        <p:strVal val="visible"/>
                                      </p:to>
                                    </p:set>
                                    <p:anim calcmode="lin" valueType="num">
                                      <p:cBhvr>
                                        <p:cTn id="99" dur="500" fill="hold"/>
                                        <p:tgtEl>
                                          <p:spTgt spid="48"/>
                                        </p:tgtEl>
                                        <p:attrNameLst>
                                          <p:attrName>ppt_w</p:attrName>
                                        </p:attrNameLst>
                                      </p:cBhvr>
                                      <p:tavLst>
                                        <p:tav tm="0">
                                          <p:val>
                                            <p:fltVal val="0"/>
                                          </p:val>
                                        </p:tav>
                                        <p:tav tm="100000">
                                          <p:val>
                                            <p:strVal val="#ppt_w"/>
                                          </p:val>
                                        </p:tav>
                                      </p:tavLst>
                                    </p:anim>
                                    <p:anim calcmode="lin" valueType="num">
                                      <p:cBhvr>
                                        <p:cTn id="100" dur="500" fill="hold"/>
                                        <p:tgtEl>
                                          <p:spTgt spid="48"/>
                                        </p:tgtEl>
                                        <p:attrNameLst>
                                          <p:attrName>ppt_h</p:attrName>
                                        </p:attrNameLst>
                                      </p:cBhvr>
                                      <p:tavLst>
                                        <p:tav tm="0">
                                          <p:val>
                                            <p:fltVal val="0"/>
                                          </p:val>
                                        </p:tav>
                                        <p:tav tm="100000">
                                          <p:val>
                                            <p:strVal val="#ppt_h"/>
                                          </p:val>
                                        </p:tav>
                                      </p:tavLst>
                                    </p:anim>
                                    <p:anim calcmode="lin" valueType="num">
                                      <p:cBhvr>
                                        <p:cTn id="101" dur="500" fill="hold"/>
                                        <p:tgtEl>
                                          <p:spTgt spid="48"/>
                                        </p:tgtEl>
                                        <p:attrNameLst>
                                          <p:attrName>ppt_x</p:attrName>
                                        </p:attrNameLst>
                                      </p:cBhvr>
                                      <p:tavLst>
                                        <p:tav tm="0">
                                          <p:val>
                                            <p:fltVal val="0.5"/>
                                          </p:val>
                                        </p:tav>
                                        <p:tav tm="100000">
                                          <p:val>
                                            <p:strVal val="#ppt_x"/>
                                          </p:val>
                                        </p:tav>
                                      </p:tavLst>
                                    </p:anim>
                                    <p:anim calcmode="lin" valueType="num">
                                      <p:cBhvr>
                                        <p:cTn id="102" dur="500" fill="hold"/>
                                        <p:tgtEl>
                                          <p:spTgt spid="48"/>
                                        </p:tgtEl>
                                        <p:attrNameLst>
                                          <p:attrName>ppt_y</p:attrName>
                                        </p:attrNameLst>
                                      </p:cBhvr>
                                      <p:tavLst>
                                        <p:tav tm="0">
                                          <p:val>
                                            <p:fltVal val="0.5"/>
                                          </p:val>
                                        </p:tav>
                                        <p:tav tm="100000">
                                          <p:val>
                                            <p:strVal val="#ppt_y"/>
                                          </p:val>
                                        </p:tav>
                                      </p:tavLst>
                                    </p:anim>
                                  </p:childTnLst>
                                </p:cTn>
                              </p:par>
                              <p:par>
                                <p:cTn id="103" presetID="23" presetClass="entr" presetSubtype="528" fill="hold" nodeType="withEffect">
                                  <p:stCondLst>
                                    <p:cond delay="600"/>
                                  </p:stCondLst>
                                  <p:childTnLst>
                                    <p:set>
                                      <p:cBhvr>
                                        <p:cTn id="104" dur="1" fill="hold">
                                          <p:stCondLst>
                                            <p:cond delay="0"/>
                                          </p:stCondLst>
                                        </p:cTn>
                                        <p:tgtEl>
                                          <p:spTgt spid="51"/>
                                        </p:tgtEl>
                                        <p:attrNameLst>
                                          <p:attrName>style.visibility</p:attrName>
                                        </p:attrNameLst>
                                      </p:cBhvr>
                                      <p:to>
                                        <p:strVal val="visible"/>
                                      </p:to>
                                    </p:set>
                                    <p:anim calcmode="lin" valueType="num">
                                      <p:cBhvr>
                                        <p:cTn id="105" dur="500" fill="hold"/>
                                        <p:tgtEl>
                                          <p:spTgt spid="51"/>
                                        </p:tgtEl>
                                        <p:attrNameLst>
                                          <p:attrName>ppt_w</p:attrName>
                                        </p:attrNameLst>
                                      </p:cBhvr>
                                      <p:tavLst>
                                        <p:tav tm="0">
                                          <p:val>
                                            <p:fltVal val="0"/>
                                          </p:val>
                                        </p:tav>
                                        <p:tav tm="100000">
                                          <p:val>
                                            <p:strVal val="#ppt_w"/>
                                          </p:val>
                                        </p:tav>
                                      </p:tavLst>
                                    </p:anim>
                                    <p:anim calcmode="lin" valueType="num">
                                      <p:cBhvr>
                                        <p:cTn id="106" dur="500" fill="hold"/>
                                        <p:tgtEl>
                                          <p:spTgt spid="51"/>
                                        </p:tgtEl>
                                        <p:attrNameLst>
                                          <p:attrName>ppt_h</p:attrName>
                                        </p:attrNameLst>
                                      </p:cBhvr>
                                      <p:tavLst>
                                        <p:tav tm="0">
                                          <p:val>
                                            <p:fltVal val="0"/>
                                          </p:val>
                                        </p:tav>
                                        <p:tav tm="100000">
                                          <p:val>
                                            <p:strVal val="#ppt_h"/>
                                          </p:val>
                                        </p:tav>
                                      </p:tavLst>
                                    </p:anim>
                                    <p:anim calcmode="lin" valueType="num">
                                      <p:cBhvr>
                                        <p:cTn id="107" dur="500" fill="hold"/>
                                        <p:tgtEl>
                                          <p:spTgt spid="51"/>
                                        </p:tgtEl>
                                        <p:attrNameLst>
                                          <p:attrName>ppt_x</p:attrName>
                                        </p:attrNameLst>
                                      </p:cBhvr>
                                      <p:tavLst>
                                        <p:tav tm="0">
                                          <p:val>
                                            <p:fltVal val="0.5"/>
                                          </p:val>
                                        </p:tav>
                                        <p:tav tm="100000">
                                          <p:val>
                                            <p:strVal val="#ppt_x"/>
                                          </p:val>
                                        </p:tav>
                                      </p:tavLst>
                                    </p:anim>
                                    <p:anim calcmode="lin" valueType="num">
                                      <p:cBhvr>
                                        <p:cTn id="108" dur="500" fill="hold"/>
                                        <p:tgtEl>
                                          <p:spTgt spid="51"/>
                                        </p:tgtEl>
                                        <p:attrNameLst>
                                          <p:attrName>ppt_y</p:attrName>
                                        </p:attrNameLst>
                                      </p:cBhvr>
                                      <p:tavLst>
                                        <p:tav tm="0">
                                          <p:val>
                                            <p:fltVal val="0.5"/>
                                          </p:val>
                                        </p:tav>
                                        <p:tav tm="100000">
                                          <p:val>
                                            <p:strVal val="#ppt_y"/>
                                          </p:val>
                                        </p:tav>
                                      </p:tavLst>
                                    </p:anim>
                                  </p:childTnLst>
                                </p:cTn>
                              </p:par>
                              <p:par>
                                <p:cTn id="109" presetID="23" presetClass="entr" presetSubtype="528" fill="hold" nodeType="withEffect">
                                  <p:stCondLst>
                                    <p:cond delay="600"/>
                                  </p:stCondLst>
                                  <p:childTnLst>
                                    <p:set>
                                      <p:cBhvr>
                                        <p:cTn id="110" dur="1" fill="hold">
                                          <p:stCondLst>
                                            <p:cond delay="0"/>
                                          </p:stCondLst>
                                        </p:cTn>
                                        <p:tgtEl>
                                          <p:spTgt spid="54"/>
                                        </p:tgtEl>
                                        <p:attrNameLst>
                                          <p:attrName>style.visibility</p:attrName>
                                        </p:attrNameLst>
                                      </p:cBhvr>
                                      <p:to>
                                        <p:strVal val="visible"/>
                                      </p:to>
                                    </p:set>
                                    <p:anim calcmode="lin" valueType="num">
                                      <p:cBhvr>
                                        <p:cTn id="111" dur="500" fill="hold"/>
                                        <p:tgtEl>
                                          <p:spTgt spid="54"/>
                                        </p:tgtEl>
                                        <p:attrNameLst>
                                          <p:attrName>ppt_w</p:attrName>
                                        </p:attrNameLst>
                                      </p:cBhvr>
                                      <p:tavLst>
                                        <p:tav tm="0">
                                          <p:val>
                                            <p:fltVal val="0"/>
                                          </p:val>
                                        </p:tav>
                                        <p:tav tm="100000">
                                          <p:val>
                                            <p:strVal val="#ppt_w"/>
                                          </p:val>
                                        </p:tav>
                                      </p:tavLst>
                                    </p:anim>
                                    <p:anim calcmode="lin" valueType="num">
                                      <p:cBhvr>
                                        <p:cTn id="112" dur="500" fill="hold"/>
                                        <p:tgtEl>
                                          <p:spTgt spid="54"/>
                                        </p:tgtEl>
                                        <p:attrNameLst>
                                          <p:attrName>ppt_h</p:attrName>
                                        </p:attrNameLst>
                                      </p:cBhvr>
                                      <p:tavLst>
                                        <p:tav tm="0">
                                          <p:val>
                                            <p:fltVal val="0"/>
                                          </p:val>
                                        </p:tav>
                                        <p:tav tm="100000">
                                          <p:val>
                                            <p:strVal val="#ppt_h"/>
                                          </p:val>
                                        </p:tav>
                                      </p:tavLst>
                                    </p:anim>
                                    <p:anim calcmode="lin" valueType="num">
                                      <p:cBhvr>
                                        <p:cTn id="113" dur="500" fill="hold"/>
                                        <p:tgtEl>
                                          <p:spTgt spid="54"/>
                                        </p:tgtEl>
                                        <p:attrNameLst>
                                          <p:attrName>ppt_x</p:attrName>
                                        </p:attrNameLst>
                                      </p:cBhvr>
                                      <p:tavLst>
                                        <p:tav tm="0">
                                          <p:val>
                                            <p:fltVal val="0.5"/>
                                          </p:val>
                                        </p:tav>
                                        <p:tav tm="100000">
                                          <p:val>
                                            <p:strVal val="#ppt_x"/>
                                          </p:val>
                                        </p:tav>
                                      </p:tavLst>
                                    </p:anim>
                                    <p:anim calcmode="lin" valueType="num">
                                      <p:cBhvr>
                                        <p:cTn id="114" dur="500" fill="hold"/>
                                        <p:tgtEl>
                                          <p:spTgt spid="54"/>
                                        </p:tgtEl>
                                        <p:attrNameLst>
                                          <p:attrName>ppt_y</p:attrName>
                                        </p:attrNameLst>
                                      </p:cBhvr>
                                      <p:tavLst>
                                        <p:tav tm="0">
                                          <p:val>
                                            <p:fltVal val="0.5"/>
                                          </p:val>
                                        </p:tav>
                                        <p:tav tm="100000">
                                          <p:val>
                                            <p:strVal val="#ppt_y"/>
                                          </p:val>
                                        </p:tav>
                                      </p:tavLst>
                                    </p:anim>
                                  </p:childTnLst>
                                </p:cTn>
                              </p:par>
                              <p:par>
                                <p:cTn id="115" presetID="26" presetClass="emph" presetSubtype="0" repeatCount="3000" fill="hold" nodeType="withEffect">
                                  <p:stCondLst>
                                    <p:cond delay="600"/>
                                  </p:stCondLst>
                                  <p:childTnLst>
                                    <p:animEffect transition="out" filter="fade">
                                      <p:cBhvr>
                                        <p:cTn id="116" dur="500" tmFilter="0, 0; .2, .5; .8, .5; 1, 0"/>
                                        <p:tgtEl>
                                          <p:spTgt spid="18"/>
                                        </p:tgtEl>
                                      </p:cBhvr>
                                    </p:animEffect>
                                    <p:animScale>
                                      <p:cBhvr>
                                        <p:cTn id="117" dur="250" autoRev="1" fill="hold"/>
                                        <p:tgtEl>
                                          <p:spTgt spid="18"/>
                                        </p:tgtEl>
                                      </p:cBhvr>
                                      <p:by x="105000" y="105000"/>
                                    </p:animScale>
                                  </p:childTnLst>
                                </p:cTn>
                              </p:par>
                              <p:par>
                                <p:cTn id="118" presetID="26" presetClass="emph" presetSubtype="0" repeatCount="3000" fill="hold" nodeType="withEffect">
                                  <p:stCondLst>
                                    <p:cond delay="710"/>
                                  </p:stCondLst>
                                  <p:childTnLst>
                                    <p:animEffect transition="out" filter="fade">
                                      <p:cBhvr>
                                        <p:cTn id="119" dur="500" tmFilter="0, 0; .2, .5; .8, .5; 1, 0"/>
                                        <p:tgtEl>
                                          <p:spTgt spid="39"/>
                                        </p:tgtEl>
                                      </p:cBhvr>
                                    </p:animEffect>
                                    <p:animScale>
                                      <p:cBhvr>
                                        <p:cTn id="120" dur="250" autoRev="1" fill="hold"/>
                                        <p:tgtEl>
                                          <p:spTgt spid="39"/>
                                        </p:tgtEl>
                                      </p:cBhvr>
                                      <p:by x="105000" y="105000"/>
                                    </p:animScale>
                                  </p:childTnLst>
                                </p:cTn>
                              </p:par>
                              <p:par>
                                <p:cTn id="121" presetID="26" presetClass="emph" presetSubtype="0" repeatCount="3000" fill="hold" nodeType="withEffect">
                                  <p:stCondLst>
                                    <p:cond delay="410"/>
                                  </p:stCondLst>
                                  <p:childTnLst>
                                    <p:animEffect transition="out" filter="fade">
                                      <p:cBhvr>
                                        <p:cTn id="122" dur="500" tmFilter="0, 0; .2, .5; .8, .5; 1, 0"/>
                                        <p:tgtEl>
                                          <p:spTgt spid="45"/>
                                        </p:tgtEl>
                                      </p:cBhvr>
                                    </p:animEffect>
                                    <p:animScale>
                                      <p:cBhvr>
                                        <p:cTn id="123" dur="250" autoRev="1" fill="hold"/>
                                        <p:tgtEl>
                                          <p:spTgt spid="45"/>
                                        </p:tgtEl>
                                      </p:cBhvr>
                                      <p:by x="105000" y="105000"/>
                                    </p:animScale>
                                  </p:childTnLst>
                                </p:cTn>
                              </p:par>
                              <p:par>
                                <p:cTn id="124" presetID="26" presetClass="emph" presetSubtype="0" repeatCount="3000" fill="hold" nodeType="withEffect">
                                  <p:stCondLst>
                                    <p:cond delay="810"/>
                                  </p:stCondLst>
                                  <p:childTnLst>
                                    <p:animEffect transition="out" filter="fade">
                                      <p:cBhvr>
                                        <p:cTn id="125" dur="500" tmFilter="0, 0; .2, .5; .8, .5; 1, 0"/>
                                        <p:tgtEl>
                                          <p:spTgt spid="48"/>
                                        </p:tgtEl>
                                      </p:cBhvr>
                                    </p:animEffect>
                                    <p:animScale>
                                      <p:cBhvr>
                                        <p:cTn id="126"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3" grpId="0"/>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smtClean="0"/>
              <a:t>解决方案及总结</a:t>
            </a:r>
          </a:p>
        </p:txBody>
      </p:sp>
      <p:sp>
        <p:nvSpPr>
          <p:cNvPr id="13" name="椭圆 12"/>
          <p:cNvSpPr/>
          <p:nvPr/>
        </p:nvSpPr>
        <p:spPr>
          <a:xfrm>
            <a:off x="972359" y="2051162"/>
            <a:ext cx="1424562" cy="1423780"/>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93" tIns="45746" rIns="91493" bIns="45746" rtlCol="0" anchor="ctr"/>
          <a:lstStyle/>
          <a:p>
            <a:pPr algn="ctr"/>
            <a:endParaRPr lang="zh-CN" altLang="en-US" sz="1015" dirty="0"/>
          </a:p>
        </p:txBody>
      </p:sp>
      <p:grpSp>
        <p:nvGrpSpPr>
          <p:cNvPr id="14" name="组合 13"/>
          <p:cNvGrpSpPr/>
          <p:nvPr/>
        </p:nvGrpSpPr>
        <p:grpSpPr>
          <a:xfrm>
            <a:off x="3007153" y="1381897"/>
            <a:ext cx="2848582" cy="2847017"/>
            <a:chOff x="304800" y="673100"/>
            <a:chExt cx="4000500" cy="4000500"/>
          </a:xfrm>
          <a:solidFill>
            <a:srgbClr val="C0C0C0"/>
          </a:solidFill>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16" name="椭圆 15"/>
            <p:cNvSpPr/>
            <p:nvPr/>
          </p:nvSpPr>
          <p:spPr>
            <a:xfrm>
              <a:off x="392112" y="760412"/>
              <a:ext cx="3825874" cy="38258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7" name="组合 16"/>
          <p:cNvGrpSpPr/>
          <p:nvPr/>
        </p:nvGrpSpPr>
        <p:grpSpPr>
          <a:xfrm>
            <a:off x="4935894" y="1410898"/>
            <a:ext cx="624391" cy="624047"/>
            <a:chOff x="304800" y="673100"/>
            <a:chExt cx="4000500" cy="4000500"/>
          </a:xfrm>
          <a:effectLst>
            <a:outerShdw blurRad="317500" dist="1905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5" b="1">
                <a:solidFill>
                  <a:schemeClr val="bg1"/>
                </a:solidFill>
                <a:latin typeface="微软雅黑" panose="020B0503020204020204" pitchFamily="34" charset="-122"/>
                <a:ea typeface="微软雅黑" panose="020B0503020204020204" pitchFamily="34" charset="-122"/>
              </a:endParaRPr>
            </a:p>
          </p:txBody>
        </p:sp>
        <p:sp>
          <p:nvSpPr>
            <p:cNvPr id="19" name="椭圆 18"/>
            <p:cNvSpPr/>
            <p:nvPr/>
          </p:nvSpPr>
          <p:spPr>
            <a:xfrm>
              <a:off x="392113" y="760413"/>
              <a:ext cx="3825874" cy="38258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75" b="1" dirty="0">
                  <a:solidFill>
                    <a:schemeClr val="bg1"/>
                  </a:solidFill>
                  <a:latin typeface="微软雅黑" panose="020B0503020204020204" pitchFamily="34" charset="-122"/>
                  <a:ea typeface="微软雅黑" panose="020B0503020204020204" pitchFamily="34" charset="-122"/>
                </a:rPr>
                <a:t>1</a:t>
              </a:r>
              <a:endParaRPr lang="zh-CN" altLang="en-US" sz="2475" b="1"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5481368" y="2451028"/>
            <a:ext cx="624391" cy="624047"/>
            <a:chOff x="304800" y="673100"/>
            <a:chExt cx="4000500" cy="4000500"/>
          </a:xfrm>
          <a:effectLst>
            <a:outerShdw blurRad="317500" dist="1905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5" b="1">
                <a:solidFill>
                  <a:schemeClr val="bg1"/>
                </a:solidFill>
                <a:latin typeface="微软雅黑" panose="020B0503020204020204" pitchFamily="34" charset="-122"/>
                <a:ea typeface="微软雅黑" panose="020B0503020204020204" pitchFamily="34" charset="-122"/>
              </a:endParaRPr>
            </a:p>
          </p:txBody>
        </p:sp>
        <p:sp>
          <p:nvSpPr>
            <p:cNvPr id="22" name="椭圆 21"/>
            <p:cNvSpPr/>
            <p:nvPr/>
          </p:nvSpPr>
          <p:spPr>
            <a:xfrm>
              <a:off x="392113" y="760413"/>
              <a:ext cx="3825874" cy="38258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75" b="1" dirty="0">
                  <a:solidFill>
                    <a:schemeClr val="bg1"/>
                  </a:solidFill>
                  <a:latin typeface="微软雅黑" panose="020B0503020204020204" pitchFamily="34" charset="-122"/>
                  <a:ea typeface="微软雅黑" panose="020B0503020204020204" pitchFamily="34" charset="-122"/>
                </a:rPr>
                <a:t>2</a:t>
              </a:r>
              <a:endParaRPr lang="zh-CN" altLang="en-US" sz="2475" b="1"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4935894" y="3542729"/>
            <a:ext cx="624391" cy="624047"/>
            <a:chOff x="304800" y="673100"/>
            <a:chExt cx="4000500" cy="4000500"/>
          </a:xfrm>
          <a:effectLst>
            <a:outerShdw blurRad="317500" dist="1905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5" b="1">
                <a:solidFill>
                  <a:schemeClr val="bg1"/>
                </a:solidFill>
                <a:latin typeface="微软雅黑" panose="020B0503020204020204" pitchFamily="34" charset="-122"/>
                <a:ea typeface="微软雅黑" panose="020B0503020204020204" pitchFamily="34" charset="-122"/>
              </a:endParaRPr>
            </a:p>
          </p:txBody>
        </p:sp>
        <p:sp>
          <p:nvSpPr>
            <p:cNvPr id="25" name="椭圆 24"/>
            <p:cNvSpPr/>
            <p:nvPr/>
          </p:nvSpPr>
          <p:spPr>
            <a:xfrm>
              <a:off x="392113" y="760413"/>
              <a:ext cx="3825874" cy="38258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75" b="1" dirty="0">
                  <a:solidFill>
                    <a:schemeClr val="bg1"/>
                  </a:solidFill>
                  <a:latin typeface="微软雅黑" panose="020B0503020204020204" pitchFamily="34" charset="-122"/>
                  <a:ea typeface="微软雅黑" panose="020B0503020204020204" pitchFamily="34" charset="-122"/>
                </a:rPr>
                <a:t>3</a:t>
              </a:r>
              <a:endParaRPr lang="zh-CN" altLang="en-US" sz="2475" b="1" dirty="0">
                <a:solidFill>
                  <a:schemeClr val="bg1"/>
                </a:solidFill>
                <a:latin typeface="微软雅黑" panose="020B0503020204020204" pitchFamily="34" charset="-122"/>
                <a:ea typeface="微软雅黑" panose="020B0503020204020204" pitchFamily="34" charset="-122"/>
              </a:endParaRPr>
            </a:p>
          </p:txBody>
        </p:sp>
      </p:grpSp>
      <p:sp>
        <p:nvSpPr>
          <p:cNvPr id="26" name="TextBox 14"/>
          <p:cNvSpPr txBox="1"/>
          <p:nvPr/>
        </p:nvSpPr>
        <p:spPr>
          <a:xfrm>
            <a:off x="1424953" y="2460824"/>
            <a:ext cx="519373" cy="623248"/>
          </a:xfrm>
          <a:prstGeom prst="rect">
            <a:avLst/>
          </a:prstGeom>
          <a:noFill/>
        </p:spPr>
        <p:txBody>
          <a:bodyPr wrap="none" lIns="0" tIns="0" rIns="0" bIns="0" rtlCol="0">
            <a:spAutoFit/>
          </a:bodyPr>
          <a:lstStyle/>
          <a:p>
            <a:pPr algn="ctr"/>
            <a:r>
              <a:rPr lang="zh-CN" altLang="en-US" sz="2025" b="1" dirty="0" smtClean="0">
                <a:solidFill>
                  <a:schemeClr val="bg1"/>
                </a:solidFill>
                <a:latin typeface="微软雅黑" panose="020B0503020204020204" pitchFamily="34" charset="-122"/>
                <a:ea typeface="微软雅黑" panose="020B0503020204020204" pitchFamily="34" charset="-122"/>
              </a:rPr>
              <a:t>输入</a:t>
            </a:r>
            <a:endParaRPr lang="en-US" altLang="zh-CN" sz="2025"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2025" b="1" dirty="0" smtClean="0">
                <a:solidFill>
                  <a:schemeClr val="bg1"/>
                </a:solidFill>
                <a:latin typeface="微软雅黑" panose="020B0503020204020204" pitchFamily="34" charset="-122"/>
                <a:ea typeface="微软雅黑" panose="020B0503020204020204" pitchFamily="34" charset="-122"/>
              </a:rPr>
              <a:t>标题</a:t>
            </a:r>
            <a:endParaRPr lang="en-US" altLang="zh-CN" sz="2025" b="1" dirty="0">
              <a:solidFill>
                <a:schemeClr val="bg1"/>
              </a:solidFill>
              <a:latin typeface="微软雅黑" panose="020B0503020204020204" pitchFamily="34" charset="-122"/>
              <a:ea typeface="微软雅黑" panose="020B0503020204020204" pitchFamily="34" charset="-122"/>
            </a:endParaRPr>
          </a:p>
        </p:txBody>
      </p:sp>
      <p:sp>
        <p:nvSpPr>
          <p:cNvPr id="27" name="TextBox 15"/>
          <p:cNvSpPr txBox="1"/>
          <p:nvPr/>
        </p:nvSpPr>
        <p:spPr>
          <a:xfrm>
            <a:off x="5832349" y="1439151"/>
            <a:ext cx="2202308" cy="577081"/>
          </a:xfrm>
          <a:prstGeom prst="rect">
            <a:avLst/>
          </a:prstGeom>
          <a:noFill/>
        </p:spPr>
        <p:txBody>
          <a:bodyPr wrap="square" lIns="0" tIns="0" rIns="0" bIns="0" rtlCol="0">
            <a:spAutoFit/>
          </a:bodyPr>
          <a:lstStyle/>
          <a:p>
            <a:pPr algn="just">
              <a:lnSpc>
                <a:spcPts val="1500"/>
              </a:lnSpc>
            </a:pPr>
            <a:r>
              <a:rPr lang="zh-CN" altLang="en-US" sz="975"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975" dirty="0">
                <a:latin typeface="微软雅黑" panose="020B0503020204020204" pitchFamily="34" charset="-122"/>
                <a:ea typeface="微软雅黑" panose="020B0503020204020204" pitchFamily="34" charset="-122"/>
              </a:rPr>
              <a:t>……</a:t>
            </a:r>
            <a:r>
              <a:rPr lang="zh-CN" altLang="en-US" sz="975" dirty="0">
                <a:latin typeface="微软雅黑" panose="020B0503020204020204" pitchFamily="34" charset="-122"/>
                <a:ea typeface="微软雅黑" panose="020B0503020204020204" pitchFamily="34" charset="-122"/>
              </a:rPr>
              <a:t>。</a:t>
            </a:r>
            <a:endParaRPr lang="en-US" altLang="zh-CN" sz="975" dirty="0">
              <a:latin typeface="微软雅黑" panose="020B0503020204020204" pitchFamily="34" charset="-122"/>
              <a:ea typeface="微软雅黑" panose="020B0503020204020204" pitchFamily="34" charset="-122"/>
            </a:endParaRPr>
          </a:p>
        </p:txBody>
      </p:sp>
      <p:sp>
        <p:nvSpPr>
          <p:cNvPr id="28" name="TextBox 16"/>
          <p:cNvSpPr txBox="1"/>
          <p:nvPr/>
        </p:nvSpPr>
        <p:spPr>
          <a:xfrm>
            <a:off x="6264734" y="2479460"/>
            <a:ext cx="2202308" cy="577081"/>
          </a:xfrm>
          <a:prstGeom prst="rect">
            <a:avLst/>
          </a:prstGeom>
          <a:noFill/>
        </p:spPr>
        <p:txBody>
          <a:bodyPr wrap="square" lIns="0" tIns="0" rIns="0" bIns="0" rtlCol="0">
            <a:spAutoFit/>
          </a:bodyPr>
          <a:lstStyle/>
          <a:p>
            <a:pPr algn="just">
              <a:lnSpc>
                <a:spcPts val="1500"/>
              </a:lnSpc>
            </a:pPr>
            <a:r>
              <a:rPr lang="zh-CN" altLang="en-US" sz="975"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975" dirty="0">
                <a:latin typeface="微软雅黑" panose="020B0503020204020204" pitchFamily="34" charset="-122"/>
                <a:ea typeface="微软雅黑" panose="020B0503020204020204" pitchFamily="34" charset="-122"/>
              </a:rPr>
              <a:t>……</a:t>
            </a:r>
            <a:r>
              <a:rPr lang="zh-CN" altLang="en-US" sz="975" dirty="0">
                <a:latin typeface="微软雅黑" panose="020B0503020204020204" pitchFamily="34" charset="-122"/>
                <a:ea typeface="微软雅黑" panose="020B0503020204020204" pitchFamily="34" charset="-122"/>
              </a:rPr>
              <a:t>。</a:t>
            </a:r>
            <a:endParaRPr lang="en-US" altLang="zh-CN" sz="975" dirty="0">
              <a:latin typeface="微软雅黑" panose="020B0503020204020204" pitchFamily="34" charset="-122"/>
              <a:ea typeface="微软雅黑" panose="020B0503020204020204" pitchFamily="34" charset="-122"/>
            </a:endParaRPr>
          </a:p>
        </p:txBody>
      </p:sp>
      <p:sp>
        <p:nvSpPr>
          <p:cNvPr id="29" name="TextBox 17"/>
          <p:cNvSpPr txBox="1"/>
          <p:nvPr/>
        </p:nvSpPr>
        <p:spPr>
          <a:xfrm>
            <a:off x="5778951" y="3594032"/>
            <a:ext cx="2202308" cy="577081"/>
          </a:xfrm>
          <a:prstGeom prst="rect">
            <a:avLst/>
          </a:prstGeom>
          <a:noFill/>
        </p:spPr>
        <p:txBody>
          <a:bodyPr wrap="square" lIns="0" tIns="0" rIns="0" bIns="0" rtlCol="0">
            <a:spAutoFit/>
          </a:bodyPr>
          <a:lstStyle/>
          <a:p>
            <a:pPr algn="just">
              <a:lnSpc>
                <a:spcPts val="1500"/>
              </a:lnSpc>
            </a:pPr>
            <a:r>
              <a:rPr lang="zh-CN" altLang="en-US" sz="975"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975" dirty="0">
                <a:latin typeface="微软雅黑" panose="020B0503020204020204" pitchFamily="34" charset="-122"/>
                <a:ea typeface="微软雅黑" panose="020B0503020204020204" pitchFamily="34" charset="-122"/>
              </a:rPr>
              <a:t>……</a:t>
            </a:r>
            <a:r>
              <a:rPr lang="zh-CN" altLang="en-US" sz="975" dirty="0">
                <a:latin typeface="微软雅黑" panose="020B0503020204020204" pitchFamily="34" charset="-122"/>
                <a:ea typeface="微软雅黑" panose="020B0503020204020204" pitchFamily="34" charset="-122"/>
              </a:rPr>
              <a:t>。</a:t>
            </a:r>
            <a:endParaRPr lang="en-US" altLang="zh-CN" sz="975" dirty="0">
              <a:latin typeface="微软雅黑" panose="020B0503020204020204" pitchFamily="34" charset="-122"/>
              <a:ea typeface="微软雅黑" panose="020B0503020204020204" pitchFamily="34" charset="-122"/>
            </a:endParaRPr>
          </a:p>
        </p:txBody>
      </p:sp>
      <p:sp>
        <p:nvSpPr>
          <p:cNvPr id="30" name="TextBox 18"/>
          <p:cNvSpPr txBox="1"/>
          <p:nvPr/>
        </p:nvSpPr>
        <p:spPr>
          <a:xfrm>
            <a:off x="3494608" y="2069904"/>
            <a:ext cx="1753480" cy="1425390"/>
          </a:xfrm>
          <a:prstGeom prst="rect">
            <a:avLst/>
          </a:prstGeom>
          <a:noFill/>
        </p:spPr>
        <p:txBody>
          <a:bodyPr wrap="square" lIns="0" tIns="0" rIns="0" bIns="0" rtlCol="0">
            <a:spAutoFit/>
          </a:bodyPr>
          <a:lstStyle/>
          <a:p>
            <a:pPr algn="just">
              <a:lnSpc>
                <a:spcPct val="130000"/>
              </a:lnSpc>
            </a:pPr>
            <a:r>
              <a:rPr lang="zh-CN" altLang="en-US" sz="1425"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425" dirty="0">
                <a:latin typeface="微软雅黑" panose="020B0503020204020204" pitchFamily="34" charset="-122"/>
                <a:ea typeface="微软雅黑" panose="020B0503020204020204" pitchFamily="34" charset="-122"/>
              </a:rPr>
              <a:t>……</a:t>
            </a:r>
          </a:p>
        </p:txBody>
      </p:sp>
      <p:sp>
        <p:nvSpPr>
          <p:cNvPr id="31" name="Half Frame 12"/>
          <p:cNvSpPr/>
          <p:nvPr/>
        </p:nvSpPr>
        <p:spPr>
          <a:xfrm rot="8097294">
            <a:off x="2430706" y="2570014"/>
            <a:ext cx="360251" cy="396107"/>
          </a:xfrm>
          <a:prstGeom prst="halfFrame">
            <a:avLst/>
          </a:prstGeom>
          <a:solidFill>
            <a:schemeClr val="accent1"/>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Tree>
  </p:cSld>
  <p:clrMapOvr>
    <a:masterClrMapping/>
  </p:clrMapOvr>
  <p:transition spd="slow">
    <p:randomBar dir="vert"/>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2000" fill="hold" grpId="0" nodeType="afterEffect" p14:presetBounceEnd="44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44000">
                                          <p:cBhvr additive="base">
                                            <p:cTn id="7" dur="1000" fill="hold"/>
                                            <p:tgtEl>
                                              <p:spTgt spid="13"/>
                                            </p:tgtEl>
                                            <p:attrNameLst>
                                              <p:attrName>ppt_x</p:attrName>
                                            </p:attrNameLst>
                                          </p:cBhvr>
                                          <p:tavLst>
                                            <p:tav tm="0">
                                              <p:val>
                                                <p:strVal val="0-#ppt_w/2"/>
                                              </p:val>
                                            </p:tav>
                                            <p:tav tm="100000">
                                              <p:val>
                                                <p:strVal val="#ppt_x"/>
                                              </p:val>
                                            </p:tav>
                                          </p:tavLst>
                                        </p:anim>
                                        <p:anim calcmode="lin" valueType="num" p14:bounceEnd="44000">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par>
                              <p:cTn id="13" fill="hold">
                                <p:stCondLst>
                                  <p:cond delay="1500"/>
                                </p:stCondLst>
                                <p:childTnLst>
                                  <p:par>
                                    <p:cTn id="14" presetID="53" presetClass="entr" presetSubtype="16"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childTnLst>
                              </p:cTn>
                            </p:par>
                            <p:par>
                              <p:cTn id="19" fill="hold">
                                <p:stCondLst>
                                  <p:cond delay="2000"/>
                                </p:stCondLst>
                                <p:childTnLst>
                                  <p:par>
                                    <p:cTn id="20" presetID="2" presetClass="entr" presetSubtype="4" accel="42000" fill="hold" nodeType="afterEffect" p14:presetBounceEnd="44000">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14:bounceEnd="44000">
                                          <p:cBhvr additive="base">
                                            <p:cTn id="22" dur="1000" fill="hold"/>
                                            <p:tgtEl>
                                              <p:spTgt spid="14"/>
                                            </p:tgtEl>
                                            <p:attrNameLst>
                                              <p:attrName>ppt_x</p:attrName>
                                            </p:attrNameLst>
                                          </p:cBhvr>
                                          <p:tavLst>
                                            <p:tav tm="0">
                                              <p:val>
                                                <p:strVal val="#ppt_x"/>
                                              </p:val>
                                            </p:tav>
                                            <p:tav tm="100000">
                                              <p:val>
                                                <p:strVal val="#ppt_x"/>
                                              </p:val>
                                            </p:tav>
                                          </p:tavLst>
                                        </p:anim>
                                        <p:anim calcmode="lin" valueType="num" p14:bounceEnd="44000">
                                          <p:cBhvr additive="base">
                                            <p:cTn id="23" dur="10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up)">
                                          <p:cBhvr>
                                            <p:cTn id="27" dur="500"/>
                                            <p:tgtEl>
                                              <p:spTgt spid="30"/>
                                            </p:tgtEl>
                                          </p:cBhvr>
                                        </p:animEffect>
                                      </p:childTnLst>
                                    </p:cTn>
                                  </p:par>
                                </p:childTnLst>
                              </p:cTn>
                            </p:par>
                            <p:par>
                              <p:cTn id="28" fill="hold">
                                <p:stCondLst>
                                  <p:cond delay="3500"/>
                                </p:stCondLst>
                                <p:childTnLst>
                                  <p:par>
                                    <p:cTn id="29" presetID="2" presetClass="entr" presetSubtype="3" accel="52000" fill="hold" nodeType="afterEffect" p14:presetBounceEnd="55000">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14:bounceEnd="55000">
                                          <p:cBhvr additive="base">
                                            <p:cTn id="31" dur="1600" fill="hold"/>
                                            <p:tgtEl>
                                              <p:spTgt spid="17"/>
                                            </p:tgtEl>
                                            <p:attrNameLst>
                                              <p:attrName>ppt_x</p:attrName>
                                            </p:attrNameLst>
                                          </p:cBhvr>
                                          <p:tavLst>
                                            <p:tav tm="0">
                                              <p:val>
                                                <p:strVal val="1+#ppt_w/2"/>
                                              </p:val>
                                            </p:tav>
                                            <p:tav tm="100000">
                                              <p:val>
                                                <p:strVal val="#ppt_x"/>
                                              </p:val>
                                            </p:tav>
                                          </p:tavLst>
                                        </p:anim>
                                        <p:anim calcmode="lin" valueType="num" p14:bounceEnd="55000">
                                          <p:cBhvr additive="base">
                                            <p:cTn id="32" dur="1600" fill="hold"/>
                                            <p:tgtEl>
                                              <p:spTgt spid="17"/>
                                            </p:tgtEl>
                                            <p:attrNameLst>
                                              <p:attrName>ppt_y</p:attrName>
                                            </p:attrNameLst>
                                          </p:cBhvr>
                                          <p:tavLst>
                                            <p:tav tm="0">
                                              <p:val>
                                                <p:strVal val="0-#ppt_h/2"/>
                                              </p:val>
                                            </p:tav>
                                            <p:tav tm="100000">
                                              <p:val>
                                                <p:strVal val="#ppt_y"/>
                                              </p:val>
                                            </p:tav>
                                          </p:tavLst>
                                        </p:anim>
                                      </p:childTnLst>
                                    </p:cTn>
                                  </p:par>
                                  <p:par>
                                    <p:cTn id="33" presetID="2" presetClass="entr" presetSubtype="2" accel="52000" fill="hold" nodeType="withEffect" p14:presetBounceEnd="55000">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14:bounceEnd="55000">
                                          <p:cBhvr additive="base">
                                            <p:cTn id="35" dur="1600" fill="hold"/>
                                            <p:tgtEl>
                                              <p:spTgt spid="20"/>
                                            </p:tgtEl>
                                            <p:attrNameLst>
                                              <p:attrName>ppt_x</p:attrName>
                                            </p:attrNameLst>
                                          </p:cBhvr>
                                          <p:tavLst>
                                            <p:tav tm="0">
                                              <p:val>
                                                <p:strVal val="1+#ppt_w/2"/>
                                              </p:val>
                                            </p:tav>
                                            <p:tav tm="100000">
                                              <p:val>
                                                <p:strVal val="#ppt_x"/>
                                              </p:val>
                                            </p:tav>
                                          </p:tavLst>
                                        </p:anim>
                                        <p:anim calcmode="lin" valueType="num" p14:bounceEnd="55000">
                                          <p:cBhvr additive="base">
                                            <p:cTn id="36" dur="16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6" accel="52000" fill="hold" nodeType="withEffect" p14:presetBounceEnd="55000">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14:bounceEnd="55000">
                                          <p:cBhvr additive="base">
                                            <p:cTn id="39" dur="1600" fill="hold"/>
                                            <p:tgtEl>
                                              <p:spTgt spid="23"/>
                                            </p:tgtEl>
                                            <p:attrNameLst>
                                              <p:attrName>ppt_x</p:attrName>
                                            </p:attrNameLst>
                                          </p:cBhvr>
                                          <p:tavLst>
                                            <p:tav tm="0">
                                              <p:val>
                                                <p:strVal val="1+#ppt_w/2"/>
                                              </p:val>
                                            </p:tav>
                                            <p:tav tm="100000">
                                              <p:val>
                                                <p:strVal val="#ppt_x"/>
                                              </p:val>
                                            </p:tav>
                                          </p:tavLst>
                                        </p:anim>
                                        <p:anim calcmode="lin" valueType="num" p14:bounceEnd="55000">
                                          <p:cBhvr additive="base">
                                            <p:cTn id="40" dur="1600" fill="hold"/>
                                            <p:tgtEl>
                                              <p:spTgt spid="23"/>
                                            </p:tgtEl>
                                            <p:attrNameLst>
                                              <p:attrName>ppt_y</p:attrName>
                                            </p:attrNameLst>
                                          </p:cBhvr>
                                          <p:tavLst>
                                            <p:tav tm="0">
                                              <p:val>
                                                <p:strVal val="1+#ppt_h/2"/>
                                              </p:val>
                                            </p:tav>
                                            <p:tav tm="100000">
                                              <p:val>
                                                <p:strVal val="#ppt_y"/>
                                              </p:val>
                                            </p:tav>
                                          </p:tavLst>
                                        </p:anim>
                                      </p:childTnLst>
                                    </p:cTn>
                                  </p:par>
                                </p:childTnLst>
                              </p:cTn>
                            </p:par>
                            <p:par>
                              <p:cTn id="41" fill="hold">
                                <p:stCondLst>
                                  <p:cond delay="5500"/>
                                </p:stCondLst>
                                <p:childTnLst>
                                  <p:par>
                                    <p:cTn id="42" presetID="22" presetClass="entr" presetSubtype="8"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500"/>
                                            <p:tgtEl>
                                              <p:spTgt spid="27"/>
                                            </p:tgtEl>
                                          </p:cBhvr>
                                        </p:animEffect>
                                      </p:childTnLst>
                                    </p:cTn>
                                  </p:par>
                                  <p:par>
                                    <p:cTn id="45" presetID="22" presetClass="entr" presetSubtype="8" fill="hold" grpId="0" nodeType="withEffect">
                                      <p:stCondLst>
                                        <p:cond delay="20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par>
                                    <p:cTn id="48" presetID="22" presetClass="entr" presetSubtype="8" fill="hold" grpId="0" nodeType="withEffect">
                                      <p:stCondLst>
                                        <p:cond delay="40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p:bldP spid="27" grpId="0"/>
          <p:bldP spid="28" grpId="0"/>
          <p:bldP spid="29"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par>
                              <p:cTn id="13" fill="hold">
                                <p:stCondLst>
                                  <p:cond delay="1500"/>
                                </p:stCondLst>
                                <p:childTnLst>
                                  <p:par>
                                    <p:cTn id="14" presetID="53" presetClass="entr" presetSubtype="16"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childTnLst>
                              </p:cTn>
                            </p:par>
                            <p:par>
                              <p:cTn id="19" fill="hold">
                                <p:stCondLst>
                                  <p:cond delay="2000"/>
                                </p:stCondLst>
                                <p:childTnLst>
                                  <p:par>
                                    <p:cTn id="20" presetID="2" presetClass="entr" presetSubtype="4" accel="4200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1000" fill="hold"/>
                                            <p:tgtEl>
                                              <p:spTgt spid="14"/>
                                            </p:tgtEl>
                                            <p:attrNameLst>
                                              <p:attrName>ppt_x</p:attrName>
                                            </p:attrNameLst>
                                          </p:cBhvr>
                                          <p:tavLst>
                                            <p:tav tm="0">
                                              <p:val>
                                                <p:strVal val="#ppt_x"/>
                                              </p:val>
                                            </p:tav>
                                            <p:tav tm="100000">
                                              <p:val>
                                                <p:strVal val="#ppt_x"/>
                                              </p:val>
                                            </p:tav>
                                          </p:tavLst>
                                        </p:anim>
                                        <p:anim calcmode="lin" valueType="num">
                                          <p:cBhvr additive="base">
                                            <p:cTn id="23" dur="10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up)">
                                          <p:cBhvr>
                                            <p:cTn id="27" dur="500"/>
                                            <p:tgtEl>
                                              <p:spTgt spid="30"/>
                                            </p:tgtEl>
                                          </p:cBhvr>
                                        </p:animEffect>
                                      </p:childTnLst>
                                    </p:cTn>
                                  </p:par>
                                </p:childTnLst>
                              </p:cTn>
                            </p:par>
                            <p:par>
                              <p:cTn id="28" fill="hold">
                                <p:stCondLst>
                                  <p:cond delay="3500"/>
                                </p:stCondLst>
                                <p:childTnLst>
                                  <p:par>
                                    <p:cTn id="29" presetID="2" presetClass="entr" presetSubtype="3" accel="5200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1600" fill="hold"/>
                                            <p:tgtEl>
                                              <p:spTgt spid="17"/>
                                            </p:tgtEl>
                                            <p:attrNameLst>
                                              <p:attrName>ppt_x</p:attrName>
                                            </p:attrNameLst>
                                          </p:cBhvr>
                                          <p:tavLst>
                                            <p:tav tm="0">
                                              <p:val>
                                                <p:strVal val="1+#ppt_w/2"/>
                                              </p:val>
                                            </p:tav>
                                            <p:tav tm="100000">
                                              <p:val>
                                                <p:strVal val="#ppt_x"/>
                                              </p:val>
                                            </p:tav>
                                          </p:tavLst>
                                        </p:anim>
                                        <p:anim calcmode="lin" valueType="num">
                                          <p:cBhvr additive="base">
                                            <p:cTn id="32" dur="1600" fill="hold"/>
                                            <p:tgtEl>
                                              <p:spTgt spid="17"/>
                                            </p:tgtEl>
                                            <p:attrNameLst>
                                              <p:attrName>ppt_y</p:attrName>
                                            </p:attrNameLst>
                                          </p:cBhvr>
                                          <p:tavLst>
                                            <p:tav tm="0">
                                              <p:val>
                                                <p:strVal val="0-#ppt_h/2"/>
                                              </p:val>
                                            </p:tav>
                                            <p:tav tm="100000">
                                              <p:val>
                                                <p:strVal val="#ppt_y"/>
                                              </p:val>
                                            </p:tav>
                                          </p:tavLst>
                                        </p:anim>
                                      </p:childTnLst>
                                    </p:cTn>
                                  </p:par>
                                  <p:par>
                                    <p:cTn id="33" presetID="2" presetClass="entr" presetSubtype="2" accel="5200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1600" fill="hold"/>
                                            <p:tgtEl>
                                              <p:spTgt spid="20"/>
                                            </p:tgtEl>
                                            <p:attrNameLst>
                                              <p:attrName>ppt_x</p:attrName>
                                            </p:attrNameLst>
                                          </p:cBhvr>
                                          <p:tavLst>
                                            <p:tav tm="0">
                                              <p:val>
                                                <p:strVal val="1+#ppt_w/2"/>
                                              </p:val>
                                            </p:tav>
                                            <p:tav tm="100000">
                                              <p:val>
                                                <p:strVal val="#ppt_x"/>
                                              </p:val>
                                            </p:tav>
                                          </p:tavLst>
                                        </p:anim>
                                        <p:anim calcmode="lin" valueType="num">
                                          <p:cBhvr additive="base">
                                            <p:cTn id="36" dur="16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6" accel="5200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1600" fill="hold"/>
                                            <p:tgtEl>
                                              <p:spTgt spid="23"/>
                                            </p:tgtEl>
                                            <p:attrNameLst>
                                              <p:attrName>ppt_x</p:attrName>
                                            </p:attrNameLst>
                                          </p:cBhvr>
                                          <p:tavLst>
                                            <p:tav tm="0">
                                              <p:val>
                                                <p:strVal val="1+#ppt_w/2"/>
                                              </p:val>
                                            </p:tav>
                                            <p:tav tm="100000">
                                              <p:val>
                                                <p:strVal val="#ppt_x"/>
                                              </p:val>
                                            </p:tav>
                                          </p:tavLst>
                                        </p:anim>
                                        <p:anim calcmode="lin" valueType="num">
                                          <p:cBhvr additive="base">
                                            <p:cTn id="40" dur="1600" fill="hold"/>
                                            <p:tgtEl>
                                              <p:spTgt spid="23"/>
                                            </p:tgtEl>
                                            <p:attrNameLst>
                                              <p:attrName>ppt_y</p:attrName>
                                            </p:attrNameLst>
                                          </p:cBhvr>
                                          <p:tavLst>
                                            <p:tav tm="0">
                                              <p:val>
                                                <p:strVal val="1+#ppt_h/2"/>
                                              </p:val>
                                            </p:tav>
                                            <p:tav tm="100000">
                                              <p:val>
                                                <p:strVal val="#ppt_y"/>
                                              </p:val>
                                            </p:tav>
                                          </p:tavLst>
                                        </p:anim>
                                      </p:childTnLst>
                                    </p:cTn>
                                  </p:par>
                                </p:childTnLst>
                              </p:cTn>
                            </p:par>
                            <p:par>
                              <p:cTn id="41" fill="hold">
                                <p:stCondLst>
                                  <p:cond delay="5500"/>
                                </p:stCondLst>
                                <p:childTnLst>
                                  <p:par>
                                    <p:cTn id="42" presetID="22" presetClass="entr" presetSubtype="8"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500"/>
                                            <p:tgtEl>
                                              <p:spTgt spid="27"/>
                                            </p:tgtEl>
                                          </p:cBhvr>
                                        </p:animEffect>
                                      </p:childTnLst>
                                    </p:cTn>
                                  </p:par>
                                  <p:par>
                                    <p:cTn id="45" presetID="22" presetClass="entr" presetSubtype="8" fill="hold" grpId="0" nodeType="withEffect">
                                      <p:stCondLst>
                                        <p:cond delay="20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par>
                                    <p:cTn id="48" presetID="22" presetClass="entr" presetSubtype="8" fill="hold" grpId="0" nodeType="withEffect">
                                      <p:stCondLst>
                                        <p:cond delay="40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p:bldP spid="27" grpId="0"/>
          <p:bldP spid="28" grpId="0"/>
          <p:bldP spid="29" grpId="0"/>
          <p:bldP spid="30"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smtClean="0"/>
              <a:t>解决方案及总结</a:t>
            </a:r>
          </a:p>
        </p:txBody>
      </p:sp>
      <p:sp>
        <p:nvSpPr>
          <p:cNvPr id="4" name="Freeform 7"/>
          <p:cNvSpPr/>
          <p:nvPr/>
        </p:nvSpPr>
        <p:spPr bwMode="auto">
          <a:xfrm>
            <a:off x="3139226" y="1206265"/>
            <a:ext cx="1006355" cy="3175566"/>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rgbClr val="C0C0C0"/>
          </a:solidFill>
          <a:ln>
            <a:noFill/>
          </a:ln>
        </p:spPr>
        <p:txBody>
          <a:bodyPr vert="horz" wrap="square" lIns="91493" tIns="45746" rIns="91493" bIns="45746" numCol="1" anchor="t" anchorCtr="0" compatLnSpc="1"/>
          <a:lstStyle/>
          <a:p>
            <a:endParaRPr lang="zh-CN" altLang="en-US" sz="1015"/>
          </a:p>
        </p:txBody>
      </p:sp>
      <p:grpSp>
        <p:nvGrpSpPr>
          <p:cNvPr id="5" name="组合 4"/>
          <p:cNvGrpSpPr/>
          <p:nvPr/>
        </p:nvGrpSpPr>
        <p:grpSpPr>
          <a:xfrm>
            <a:off x="3139067" y="967975"/>
            <a:ext cx="1150638" cy="1150007"/>
            <a:chOff x="2342140" y="893355"/>
            <a:chExt cx="1149740" cy="1149740"/>
          </a:xfrm>
        </p:grpSpPr>
        <p:grpSp>
          <p:nvGrpSpPr>
            <p:cNvPr id="6" name="组合 5"/>
            <p:cNvGrpSpPr/>
            <p:nvPr/>
          </p:nvGrpSpPr>
          <p:grpSpPr>
            <a:xfrm>
              <a:off x="2342140" y="893355"/>
              <a:ext cx="1149740" cy="1149740"/>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9"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7" name="KSO_Shape"/>
            <p:cNvSpPr/>
            <p:nvPr/>
          </p:nvSpPr>
          <p:spPr bwMode="auto">
            <a:xfrm>
              <a:off x="2678413" y="1165965"/>
              <a:ext cx="489748" cy="569476"/>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2"/>
            </a:solidFill>
            <a:ln>
              <a:noFill/>
            </a:ln>
          </p:spPr>
          <p:txBody>
            <a:bodyPr anchor="ctr">
              <a:scene3d>
                <a:camera prst="orthographicFront"/>
                <a:lightRig rig="threePt" dir="t"/>
              </a:scene3d>
              <a:sp3d>
                <a:contourClr>
                  <a:srgbClr val="FFFFFF"/>
                </a:contourClr>
              </a:sp3d>
            </a:bodyPr>
            <a:lstStyle/>
            <a:p>
              <a:pPr algn="ctr">
                <a:defRPr/>
              </a:pPr>
              <a:endParaRPr lang="zh-CN" altLang="en-US" sz="1015" dirty="0">
                <a:solidFill>
                  <a:srgbClr val="FFFFFF"/>
                </a:solidFill>
                <a:ea typeface="微软雅黑" panose="020B0503020204020204" pitchFamily="34" charset="-122"/>
              </a:endParaRPr>
            </a:p>
          </p:txBody>
        </p:sp>
      </p:grpSp>
      <p:grpSp>
        <p:nvGrpSpPr>
          <p:cNvPr id="10" name="组合 9"/>
          <p:cNvGrpSpPr/>
          <p:nvPr/>
        </p:nvGrpSpPr>
        <p:grpSpPr>
          <a:xfrm>
            <a:off x="2632227" y="2286633"/>
            <a:ext cx="1150638" cy="1150007"/>
            <a:chOff x="1835696" y="2211710"/>
            <a:chExt cx="1149740" cy="1149740"/>
          </a:xfrm>
        </p:grpSpPr>
        <p:grpSp>
          <p:nvGrpSpPr>
            <p:cNvPr id="13" name="组合 12"/>
            <p:cNvGrpSpPr/>
            <p:nvPr/>
          </p:nvGrpSpPr>
          <p:grpSpPr>
            <a:xfrm>
              <a:off x="1835696" y="2211710"/>
              <a:ext cx="1149740" cy="1149740"/>
              <a:chOff x="304800" y="673100"/>
              <a:chExt cx="4000500" cy="4000500"/>
            </a:xfrm>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endParaRPr>
              </a:p>
            </p:txBody>
          </p:sp>
          <p:sp>
            <p:nvSpPr>
              <p:cNvPr id="16" name="椭圆 1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endParaRPr>
              </a:p>
            </p:txBody>
          </p:sp>
        </p:grpSp>
        <p:sp>
          <p:nvSpPr>
            <p:cNvPr id="14" name="KSO_Shape"/>
            <p:cNvSpPr/>
            <p:nvPr/>
          </p:nvSpPr>
          <p:spPr bwMode="auto">
            <a:xfrm>
              <a:off x="2089100" y="2562390"/>
              <a:ext cx="649486" cy="486031"/>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accent2"/>
            </a:solidFill>
            <a:ln>
              <a:noFill/>
            </a:ln>
          </p:spPr>
          <p:txBody>
            <a:bodyPr bIns="270000" anchor="ctr">
              <a:scene3d>
                <a:camera prst="orthographicFront"/>
                <a:lightRig rig="threePt" dir="t"/>
              </a:scene3d>
              <a:sp3d>
                <a:contourClr>
                  <a:srgbClr val="FFFFFF"/>
                </a:contourClr>
              </a:sp3d>
            </a:bodyPr>
            <a:lstStyle/>
            <a:p>
              <a:pPr algn="ctr">
                <a:defRPr/>
              </a:pPr>
              <a:endParaRPr lang="zh-CN" altLang="en-US" sz="1015" dirty="0">
                <a:solidFill>
                  <a:schemeClr val="tx1">
                    <a:lumMod val="75000"/>
                    <a:lumOff val="25000"/>
                  </a:schemeClr>
                </a:solidFill>
                <a:ea typeface="微软雅黑" panose="020B0503020204020204" pitchFamily="34" charset="-122"/>
              </a:endParaRPr>
            </a:p>
          </p:txBody>
        </p:sp>
      </p:grpSp>
      <p:grpSp>
        <p:nvGrpSpPr>
          <p:cNvPr id="17" name="组合 16"/>
          <p:cNvGrpSpPr/>
          <p:nvPr/>
        </p:nvGrpSpPr>
        <p:grpSpPr>
          <a:xfrm>
            <a:off x="3280805" y="3511054"/>
            <a:ext cx="1150638" cy="1150007"/>
            <a:chOff x="2483768" y="3435846"/>
            <a:chExt cx="1149740" cy="1149740"/>
          </a:xfrm>
        </p:grpSpPr>
        <p:grpSp>
          <p:nvGrpSpPr>
            <p:cNvPr id="18" name="组合 17"/>
            <p:cNvGrpSpPr/>
            <p:nvPr/>
          </p:nvGrpSpPr>
          <p:grpSpPr>
            <a:xfrm>
              <a:off x="2483768" y="3435846"/>
              <a:ext cx="1149740" cy="1149740"/>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21" name="椭圆 2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9" name="KSO_Shape"/>
            <p:cNvSpPr/>
            <p:nvPr/>
          </p:nvSpPr>
          <p:spPr bwMode="auto">
            <a:xfrm>
              <a:off x="2802446" y="3812214"/>
              <a:ext cx="521267" cy="439601"/>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accent2"/>
            </a:solidFill>
            <a:ln>
              <a:noFill/>
            </a:ln>
          </p:spPr>
          <p:txBody>
            <a:bodyPr anchor="ctr">
              <a:scene3d>
                <a:camera prst="orthographicFront"/>
                <a:lightRig rig="threePt" dir="t"/>
              </a:scene3d>
              <a:sp3d>
                <a:contourClr>
                  <a:srgbClr val="FFFFFF"/>
                </a:contourClr>
              </a:sp3d>
            </a:bodyPr>
            <a:lstStyle/>
            <a:p>
              <a:pPr algn="ctr">
                <a:defRPr/>
              </a:pPr>
              <a:endParaRPr lang="zh-CN" altLang="en-US" sz="1015" dirty="0">
                <a:solidFill>
                  <a:srgbClr val="FFFFFF"/>
                </a:solidFill>
                <a:ea typeface="微软雅黑" panose="020B0503020204020204" pitchFamily="34" charset="-122"/>
              </a:endParaRPr>
            </a:p>
          </p:txBody>
        </p:sp>
      </p:grpSp>
      <p:sp>
        <p:nvSpPr>
          <p:cNvPr id="22" name="TextBox 17"/>
          <p:cNvSpPr txBox="1"/>
          <p:nvPr/>
        </p:nvSpPr>
        <p:spPr>
          <a:xfrm>
            <a:off x="1457058" y="1328097"/>
            <a:ext cx="1037677" cy="219291"/>
          </a:xfrm>
          <a:prstGeom prst="rect">
            <a:avLst/>
          </a:prstGeom>
          <a:noFill/>
        </p:spPr>
        <p:txBody>
          <a:bodyPr wrap="square" lIns="0" tIns="0" rIns="0" bIns="0" rtlCol="0">
            <a:spAutoFit/>
          </a:bodyPr>
          <a:lstStyle/>
          <a:p>
            <a:pPr algn="ctr"/>
            <a:r>
              <a:rPr lang="zh-CN" altLang="en-US" sz="1425" b="1" dirty="0">
                <a:solidFill>
                  <a:schemeClr val="tx1">
                    <a:lumMod val="75000"/>
                    <a:lumOff val="25000"/>
                  </a:schemeClr>
                </a:solidFill>
                <a:latin typeface="微软雅黑" panose="020B0503020204020204" pitchFamily="34" charset="-122"/>
                <a:ea typeface="微软雅黑" panose="020B0503020204020204" pitchFamily="34" charset="-122"/>
              </a:rPr>
              <a:t>填加标题</a:t>
            </a:r>
          </a:p>
        </p:txBody>
      </p:sp>
      <p:sp>
        <p:nvSpPr>
          <p:cNvPr id="23" name="TextBox 18"/>
          <p:cNvSpPr txBox="1"/>
          <p:nvPr/>
        </p:nvSpPr>
        <p:spPr>
          <a:xfrm>
            <a:off x="1457053" y="1640940"/>
            <a:ext cx="1204256" cy="346249"/>
          </a:xfrm>
          <a:prstGeom prst="rect">
            <a:avLst/>
          </a:prstGeom>
          <a:noFill/>
        </p:spPr>
        <p:txBody>
          <a:bodyPr wrap="square" lIns="0" tIns="0" rIns="0" bIns="0" rtlCol="0">
            <a:spAutoFit/>
          </a:bodyPr>
          <a:lstStyle/>
          <a:p>
            <a:pPr algn="ctr"/>
            <a:r>
              <a:rPr lang="zh-CN" altLang="en-US" sz="1125" dirty="0">
                <a:solidFill>
                  <a:schemeClr val="tx1">
                    <a:lumMod val="75000"/>
                    <a:lumOff val="25000"/>
                  </a:schemeClr>
                </a:solidFill>
                <a:latin typeface="微软雅黑" panose="020B0503020204020204" pitchFamily="34" charset="-122"/>
                <a:ea typeface="微软雅黑" panose="020B0503020204020204" pitchFamily="34" charset="-122"/>
              </a:rPr>
              <a:t>点击输入说明</a:t>
            </a:r>
            <a:r>
              <a:rPr lang="zh-CN" altLang="en-US" sz="1125" dirty="0" smtClean="0">
                <a:solidFill>
                  <a:schemeClr val="tx1">
                    <a:lumMod val="75000"/>
                    <a:lumOff val="25000"/>
                  </a:schemeClr>
                </a:solidFill>
                <a:latin typeface="微软雅黑" panose="020B0503020204020204" pitchFamily="34" charset="-122"/>
                <a:ea typeface="微软雅黑" panose="020B0503020204020204" pitchFamily="34" charset="-122"/>
              </a:rPr>
              <a:t>文字点击输入说明文字</a:t>
            </a:r>
          </a:p>
        </p:txBody>
      </p:sp>
      <p:sp>
        <p:nvSpPr>
          <p:cNvPr id="24" name="TextBox 19"/>
          <p:cNvSpPr txBox="1"/>
          <p:nvPr/>
        </p:nvSpPr>
        <p:spPr>
          <a:xfrm>
            <a:off x="1083777" y="2658997"/>
            <a:ext cx="1332358" cy="219291"/>
          </a:xfrm>
          <a:prstGeom prst="rect">
            <a:avLst/>
          </a:prstGeom>
          <a:noFill/>
        </p:spPr>
        <p:txBody>
          <a:bodyPr wrap="square" lIns="0" tIns="0" rIns="0" bIns="0" rtlCol="0">
            <a:spAutoFit/>
          </a:bodyPr>
          <a:lstStyle/>
          <a:p>
            <a:pPr algn="ctr"/>
            <a:r>
              <a:rPr lang="zh-CN" altLang="en-US" sz="1425" b="1" dirty="0">
                <a:solidFill>
                  <a:schemeClr val="tx1">
                    <a:lumMod val="75000"/>
                    <a:lumOff val="25000"/>
                  </a:schemeClr>
                </a:solidFill>
                <a:latin typeface="微软雅黑" panose="020B0503020204020204" pitchFamily="34" charset="-122"/>
                <a:ea typeface="微软雅黑" panose="020B0503020204020204" pitchFamily="34" charset="-122"/>
              </a:rPr>
              <a:t>填加标题</a:t>
            </a:r>
          </a:p>
        </p:txBody>
      </p:sp>
      <p:sp>
        <p:nvSpPr>
          <p:cNvPr id="25" name="TextBox 20"/>
          <p:cNvSpPr txBox="1"/>
          <p:nvPr/>
        </p:nvSpPr>
        <p:spPr>
          <a:xfrm>
            <a:off x="1183748" y="2981517"/>
            <a:ext cx="1167417" cy="346249"/>
          </a:xfrm>
          <a:prstGeom prst="rect">
            <a:avLst/>
          </a:prstGeom>
          <a:noFill/>
        </p:spPr>
        <p:txBody>
          <a:bodyPr wrap="square" lIns="0" tIns="0" rIns="0" bIns="0" rtlCol="0">
            <a:spAutoFit/>
          </a:bodyPr>
          <a:lstStyle/>
          <a:p>
            <a:pPr algn="ctr"/>
            <a:r>
              <a:rPr lang="zh-CN" altLang="en-US" sz="1125" dirty="0">
                <a:solidFill>
                  <a:schemeClr val="tx1">
                    <a:lumMod val="75000"/>
                    <a:lumOff val="25000"/>
                  </a:schemeClr>
                </a:solidFill>
                <a:latin typeface="微软雅黑" panose="020B0503020204020204" pitchFamily="34" charset="-122"/>
                <a:ea typeface="微软雅黑" panose="020B0503020204020204" pitchFamily="34" charset="-122"/>
              </a:rPr>
              <a:t>点击输入说明</a:t>
            </a:r>
            <a:r>
              <a:rPr lang="zh-CN" altLang="en-US" sz="1125" dirty="0" smtClean="0">
                <a:solidFill>
                  <a:schemeClr val="tx1">
                    <a:lumMod val="75000"/>
                    <a:lumOff val="25000"/>
                  </a:schemeClr>
                </a:solidFill>
                <a:latin typeface="微软雅黑" panose="020B0503020204020204" pitchFamily="34" charset="-122"/>
                <a:ea typeface="微软雅黑" panose="020B0503020204020204" pitchFamily="34" charset="-122"/>
              </a:rPr>
              <a:t>文字</a:t>
            </a:r>
            <a:endParaRPr lang="en-US" altLang="zh-CN" sz="1125"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125" dirty="0" smtClean="0">
                <a:solidFill>
                  <a:schemeClr val="tx1">
                    <a:lumMod val="75000"/>
                    <a:lumOff val="25000"/>
                  </a:schemeClr>
                </a:solidFill>
                <a:latin typeface="微软雅黑" panose="020B0503020204020204" pitchFamily="34" charset="-122"/>
                <a:ea typeface="微软雅黑" panose="020B0503020204020204" pitchFamily="34" charset="-122"/>
              </a:rPr>
              <a:t>点击输入说明文字</a:t>
            </a:r>
          </a:p>
        </p:txBody>
      </p:sp>
      <p:sp>
        <p:nvSpPr>
          <p:cNvPr id="26" name="TextBox 21"/>
          <p:cNvSpPr txBox="1"/>
          <p:nvPr/>
        </p:nvSpPr>
        <p:spPr>
          <a:xfrm>
            <a:off x="1765066" y="4065035"/>
            <a:ext cx="1167417" cy="219291"/>
          </a:xfrm>
          <a:prstGeom prst="rect">
            <a:avLst/>
          </a:prstGeom>
          <a:noFill/>
        </p:spPr>
        <p:txBody>
          <a:bodyPr wrap="square" lIns="0" tIns="0" rIns="0" bIns="0" rtlCol="0">
            <a:spAutoFit/>
          </a:bodyPr>
          <a:lstStyle/>
          <a:p>
            <a:pPr algn="ctr"/>
            <a:r>
              <a:rPr lang="zh-CN" altLang="en-US" sz="1425" b="1" dirty="0">
                <a:solidFill>
                  <a:schemeClr val="tx1">
                    <a:lumMod val="75000"/>
                    <a:lumOff val="25000"/>
                  </a:schemeClr>
                </a:solidFill>
                <a:latin typeface="微软雅黑" panose="020B0503020204020204" pitchFamily="34" charset="-122"/>
                <a:ea typeface="微软雅黑" panose="020B0503020204020204" pitchFamily="34" charset="-122"/>
              </a:rPr>
              <a:t>填加标题</a:t>
            </a:r>
          </a:p>
        </p:txBody>
      </p:sp>
      <p:sp>
        <p:nvSpPr>
          <p:cNvPr id="27" name="TextBox 22"/>
          <p:cNvSpPr txBox="1"/>
          <p:nvPr/>
        </p:nvSpPr>
        <p:spPr>
          <a:xfrm>
            <a:off x="1778664" y="4381832"/>
            <a:ext cx="1167417" cy="346249"/>
          </a:xfrm>
          <a:prstGeom prst="rect">
            <a:avLst/>
          </a:prstGeom>
          <a:noFill/>
        </p:spPr>
        <p:txBody>
          <a:bodyPr wrap="square" lIns="0" tIns="0" rIns="0" bIns="0" rtlCol="0">
            <a:spAutoFit/>
          </a:bodyPr>
          <a:lstStyle/>
          <a:p>
            <a:pPr algn="ctr"/>
            <a:r>
              <a:rPr lang="zh-CN" altLang="en-US" sz="1125" dirty="0">
                <a:solidFill>
                  <a:schemeClr val="tx1">
                    <a:lumMod val="75000"/>
                    <a:lumOff val="25000"/>
                  </a:schemeClr>
                </a:solidFill>
                <a:latin typeface="微软雅黑" panose="020B0503020204020204" pitchFamily="34" charset="-122"/>
                <a:ea typeface="微软雅黑" panose="020B0503020204020204" pitchFamily="34" charset="-122"/>
              </a:rPr>
              <a:t>点击输入说明</a:t>
            </a:r>
            <a:r>
              <a:rPr lang="zh-CN" altLang="en-US" sz="1125" dirty="0" smtClean="0">
                <a:solidFill>
                  <a:schemeClr val="tx1">
                    <a:lumMod val="75000"/>
                    <a:lumOff val="25000"/>
                  </a:schemeClr>
                </a:solidFill>
                <a:latin typeface="微软雅黑" panose="020B0503020204020204" pitchFamily="34" charset="-122"/>
                <a:ea typeface="微软雅黑" panose="020B0503020204020204" pitchFamily="34" charset="-122"/>
              </a:rPr>
              <a:t>文字</a:t>
            </a:r>
            <a:endParaRPr lang="en-US" altLang="zh-CN" sz="1125"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125" dirty="0" smtClean="0">
                <a:solidFill>
                  <a:schemeClr val="tx1">
                    <a:lumMod val="75000"/>
                    <a:lumOff val="25000"/>
                  </a:schemeClr>
                </a:solidFill>
                <a:latin typeface="微软雅黑" panose="020B0503020204020204" pitchFamily="34" charset="-122"/>
                <a:ea typeface="微软雅黑" panose="020B0503020204020204" pitchFamily="34" charset="-122"/>
              </a:rPr>
              <a:t>点击输入说明文字</a:t>
            </a:r>
          </a:p>
        </p:txBody>
      </p:sp>
      <p:sp>
        <p:nvSpPr>
          <p:cNvPr id="28" name="Line 39"/>
          <p:cNvSpPr>
            <a:spLocks noChangeShapeType="1"/>
          </p:cNvSpPr>
          <p:nvPr/>
        </p:nvSpPr>
        <p:spPr bwMode="auto">
          <a:xfrm>
            <a:off x="4595128" y="1821124"/>
            <a:ext cx="915990" cy="450179"/>
          </a:xfrm>
          <a:prstGeom prst="line">
            <a:avLst/>
          </a:prstGeom>
          <a:noFill/>
          <a:ln w="57150" cap="rnd">
            <a:solidFill>
              <a:schemeClr val="tx1">
                <a:lumMod val="50000"/>
                <a:lumOff val="50000"/>
              </a:schemeClr>
            </a:solidFill>
            <a:prstDash val="sysDot"/>
            <a:rou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lIns="91493" tIns="45746" rIns="91493" bIns="45746" anchor="ctr"/>
          <a:lstStyle/>
          <a:p>
            <a:endParaRPr lang="zh-CN" altLang="en-US" sz="1015"/>
          </a:p>
        </p:txBody>
      </p:sp>
      <p:sp>
        <p:nvSpPr>
          <p:cNvPr id="29" name="Line 40"/>
          <p:cNvSpPr>
            <a:spLocks noChangeShapeType="1"/>
          </p:cNvSpPr>
          <p:nvPr/>
        </p:nvSpPr>
        <p:spPr bwMode="auto">
          <a:xfrm>
            <a:off x="4121410" y="2814535"/>
            <a:ext cx="1242770" cy="1262"/>
          </a:xfrm>
          <a:prstGeom prst="line">
            <a:avLst/>
          </a:prstGeom>
          <a:noFill/>
          <a:ln w="57150" cap="rnd">
            <a:solidFill>
              <a:schemeClr val="tx1">
                <a:lumMod val="50000"/>
                <a:lumOff val="50000"/>
              </a:schemeClr>
            </a:solidFill>
            <a:prstDash val="sysDot"/>
            <a:round/>
            <a:tailEnd type="triangle" w="med" len="med"/>
          </a:ln>
          <a:extLst>
            <a:ext uri="{909E8E84-426E-40DD-AFC4-6F175D3DCCD1}">
              <a14:hiddenFill xmlns:a14="http://schemas.microsoft.com/office/drawing/2010/main">
                <a:noFill/>
              </a14:hiddenFill>
            </a:ext>
          </a:extLst>
        </p:spPr>
        <p:txBody>
          <a:bodyPr wrap="none" lIns="91493" tIns="45746" rIns="91493" bIns="45746" anchor="ctr"/>
          <a:lstStyle/>
          <a:p>
            <a:endParaRPr lang="zh-CN" altLang="en-US" sz="1015"/>
          </a:p>
        </p:txBody>
      </p:sp>
      <p:sp>
        <p:nvSpPr>
          <p:cNvPr id="30" name="Line 41"/>
          <p:cNvSpPr>
            <a:spLocks noChangeShapeType="1"/>
          </p:cNvSpPr>
          <p:nvPr/>
        </p:nvSpPr>
        <p:spPr bwMode="auto">
          <a:xfrm flipV="1">
            <a:off x="4551824" y="3360156"/>
            <a:ext cx="955103" cy="383345"/>
          </a:xfrm>
          <a:prstGeom prst="line">
            <a:avLst/>
          </a:prstGeom>
          <a:noFill/>
          <a:ln w="57150" cap="rnd">
            <a:solidFill>
              <a:schemeClr val="tx1">
                <a:lumMod val="50000"/>
                <a:lumOff val="50000"/>
              </a:schemeClr>
            </a:solidFill>
            <a:prstDash val="sysDot"/>
            <a:round/>
            <a:tailEnd type="triangle" w="med" len="med"/>
          </a:ln>
          <a:scene3d>
            <a:camera prst="orthographicFront">
              <a:rot lat="0" lon="0" rev="21299999"/>
            </a:camera>
            <a:lightRig rig="threePt" dir="t"/>
          </a:scene3d>
          <a:extLst>
            <a:ext uri="{909E8E84-426E-40DD-AFC4-6F175D3DCCD1}">
              <a14:hiddenFill xmlns:a14="http://schemas.microsoft.com/office/drawing/2010/main">
                <a:noFill/>
              </a14:hiddenFill>
            </a:ext>
          </a:extLst>
        </p:spPr>
        <p:txBody>
          <a:bodyPr wrap="none" lIns="91493" tIns="45746" rIns="91493" bIns="45746" anchor="ctr"/>
          <a:lstStyle/>
          <a:p>
            <a:endParaRPr lang="zh-CN" altLang="en-US" sz="1015"/>
          </a:p>
        </p:txBody>
      </p:sp>
      <p:grpSp>
        <p:nvGrpSpPr>
          <p:cNvPr id="31" name="组合 30"/>
          <p:cNvGrpSpPr/>
          <p:nvPr/>
        </p:nvGrpSpPr>
        <p:grpSpPr>
          <a:xfrm>
            <a:off x="5697075" y="1673578"/>
            <a:ext cx="2283168" cy="2281914"/>
            <a:chOff x="1403648" y="1115468"/>
            <a:chExt cx="1294414" cy="1294414"/>
          </a:xfrm>
        </p:grpSpPr>
        <p:sp>
          <p:nvSpPr>
            <p:cNvPr id="32" name="椭圆 31"/>
            <p:cNvSpPr/>
            <p:nvPr/>
          </p:nvSpPr>
          <p:spPr>
            <a:xfrm>
              <a:off x="1539485" y="1259632"/>
              <a:ext cx="1022740" cy="10227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25" dirty="0">
                <a:latin typeface="微软雅黑" panose="020B0503020204020204" pitchFamily="34" charset="-122"/>
                <a:ea typeface="微软雅黑" panose="020B0503020204020204" pitchFamily="34" charset="-122"/>
              </a:endParaRPr>
            </a:p>
          </p:txBody>
        </p:sp>
        <p:grpSp>
          <p:nvGrpSpPr>
            <p:cNvPr id="33" name="组合 32"/>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35" name="同心圆 34"/>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25">
                  <a:solidFill>
                    <a:schemeClr val="tx1"/>
                  </a:solidFill>
                </a:endParaRPr>
              </a:p>
            </p:txBody>
          </p:sp>
          <p:sp>
            <p:nvSpPr>
              <p:cNvPr id="36" name="同心圆 35"/>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25">
                  <a:solidFill>
                    <a:schemeClr val="tx1"/>
                  </a:solidFill>
                </a:endParaRPr>
              </a:p>
            </p:txBody>
          </p:sp>
        </p:grpSp>
        <p:sp>
          <p:nvSpPr>
            <p:cNvPr id="34" name="TextBox 29"/>
            <p:cNvSpPr txBox="1"/>
            <p:nvPr/>
          </p:nvSpPr>
          <p:spPr>
            <a:xfrm>
              <a:off x="1687876" y="1485936"/>
              <a:ext cx="725958" cy="294614"/>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endParaRPr lang="zh-CN" altLang="en-US" sz="2775" dirty="0">
                <a:solidFill>
                  <a:schemeClr val="bg1"/>
                </a:solidFill>
                <a:effectLst/>
                <a:latin typeface="微软雅黑" panose="020B0503020204020204" pitchFamily="34" charset="-122"/>
                <a:ea typeface="微软雅黑" panose="020B0503020204020204" pitchFamily="34" charset="-122"/>
              </a:endParaRPr>
            </a:p>
          </p:txBody>
        </p:sp>
      </p:grpSp>
      <p:pic>
        <p:nvPicPr>
          <p:cNvPr id="37" name="图片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937" y="2030743"/>
            <a:ext cx="1631473" cy="1596944"/>
          </a:xfrm>
          <a:prstGeom prst="rect">
            <a:avLst/>
          </a:prstGeom>
        </p:spPr>
      </p:pic>
    </p:spTree>
  </p:cSld>
  <p:clrMapOvr>
    <a:masterClrMapping/>
  </p:clrMapOvr>
  <p:transition spd="slow">
    <p:randomBar dir="vert"/>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61000" fill="hold" nodeType="clickEffect" p14:presetBounceEnd="65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65000">
                                          <p:cBhvr additive="base">
                                            <p:cTn id="7" dur="1500" fill="hold"/>
                                            <p:tgtEl>
                                              <p:spTgt spid="10"/>
                                            </p:tgtEl>
                                            <p:attrNameLst>
                                              <p:attrName>ppt_x</p:attrName>
                                            </p:attrNameLst>
                                          </p:cBhvr>
                                          <p:tavLst>
                                            <p:tav tm="0">
                                              <p:val>
                                                <p:strVal val="0-#ppt_w/2"/>
                                              </p:val>
                                            </p:tav>
                                            <p:tav tm="100000">
                                              <p:val>
                                                <p:strVal val="#ppt_x"/>
                                              </p:val>
                                            </p:tav>
                                          </p:tavLst>
                                        </p:anim>
                                        <p:anim calcmode="lin" valueType="num" p14:bounceEnd="65000">
                                          <p:cBhvr additive="base">
                                            <p:cTn id="8" dur="1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accel="61000" fill="hold" nodeType="withEffect" p14:presetBounceEnd="65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65000">
                                          <p:cBhvr additive="base">
                                            <p:cTn id="11" dur="1500" fill="hold"/>
                                            <p:tgtEl>
                                              <p:spTgt spid="5"/>
                                            </p:tgtEl>
                                            <p:attrNameLst>
                                              <p:attrName>ppt_x</p:attrName>
                                            </p:attrNameLst>
                                          </p:cBhvr>
                                          <p:tavLst>
                                            <p:tav tm="0">
                                              <p:val>
                                                <p:strVal val="#ppt_x"/>
                                              </p:val>
                                            </p:tav>
                                            <p:tav tm="100000">
                                              <p:val>
                                                <p:strVal val="#ppt_x"/>
                                              </p:val>
                                            </p:tav>
                                          </p:tavLst>
                                        </p:anim>
                                        <p:anim calcmode="lin" valueType="num" p14:bounceEnd="65000">
                                          <p:cBhvr additive="base">
                                            <p:cTn id="12" dur="1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4" accel="61000" fill="hold" nodeType="withEffect" p14:presetBounceEnd="65000">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14:bounceEnd="65000">
                                          <p:cBhvr additive="base">
                                            <p:cTn id="15" dur="1500" fill="hold"/>
                                            <p:tgtEl>
                                              <p:spTgt spid="17"/>
                                            </p:tgtEl>
                                            <p:attrNameLst>
                                              <p:attrName>ppt_x</p:attrName>
                                            </p:attrNameLst>
                                          </p:cBhvr>
                                          <p:tavLst>
                                            <p:tav tm="0">
                                              <p:val>
                                                <p:strVal val="#ppt_x"/>
                                              </p:val>
                                            </p:tav>
                                            <p:tav tm="100000">
                                              <p:val>
                                                <p:strVal val="#ppt_x"/>
                                              </p:val>
                                            </p:tav>
                                          </p:tavLst>
                                        </p:anim>
                                        <p:anim calcmode="lin" valueType="num" p14:bounceEnd="65000">
                                          <p:cBhvr additive="base">
                                            <p:cTn id="16" dur="1500" fill="hold"/>
                                            <p:tgtEl>
                                              <p:spTgt spid="1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par>
                              <p:cTn id="50" fill="hold">
                                <p:stCondLst>
                                  <p:cond delay="3000"/>
                                </p:stCondLst>
                                <p:childTnLst>
                                  <p:par>
                                    <p:cTn id="51" presetID="53" presetClass="entr" presetSubtype="16"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p:bldP spid="23" grpId="0"/>
          <p:bldP spid="24" grpId="0"/>
          <p:bldP spid="25" grpId="0"/>
          <p:bldP spid="26" grpId="0"/>
          <p:bldP spid="27" grpId="0"/>
          <p:bldP spid="28" grpId="0" animBg="1"/>
          <p:bldP spid="29" grpId="0" animBg="1"/>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6100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0-#ppt_w/2"/>
                                              </p:val>
                                            </p:tav>
                                            <p:tav tm="100000">
                                              <p:val>
                                                <p:strVal val="#ppt_x"/>
                                              </p:val>
                                            </p:tav>
                                          </p:tavLst>
                                        </p:anim>
                                        <p:anim calcmode="lin" valueType="num">
                                          <p:cBhvr additive="base">
                                            <p:cTn id="8" dur="1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accel="61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fill="hold"/>
                                            <p:tgtEl>
                                              <p:spTgt spid="5"/>
                                            </p:tgtEl>
                                            <p:attrNameLst>
                                              <p:attrName>ppt_x</p:attrName>
                                            </p:attrNameLst>
                                          </p:cBhvr>
                                          <p:tavLst>
                                            <p:tav tm="0">
                                              <p:val>
                                                <p:strVal val="#ppt_x"/>
                                              </p:val>
                                            </p:tav>
                                            <p:tav tm="100000">
                                              <p:val>
                                                <p:strVal val="#ppt_x"/>
                                              </p:val>
                                            </p:tav>
                                          </p:tavLst>
                                        </p:anim>
                                        <p:anim calcmode="lin" valueType="num">
                                          <p:cBhvr additive="base">
                                            <p:cTn id="12" dur="1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4" accel="6100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par>
                              <p:cTn id="50" fill="hold">
                                <p:stCondLst>
                                  <p:cond delay="3000"/>
                                </p:stCondLst>
                                <p:childTnLst>
                                  <p:par>
                                    <p:cTn id="51" presetID="53" presetClass="entr" presetSubtype="16"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p:bldP spid="23" grpId="0"/>
          <p:bldP spid="24" grpId="0"/>
          <p:bldP spid="25" grpId="0"/>
          <p:bldP spid="26" grpId="0"/>
          <p:bldP spid="27" grpId="0"/>
          <p:bldP spid="28" grpId="0" animBg="1"/>
          <p:bldP spid="29" grpId="0" animBg="1"/>
          <p:bldP spid="30"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smtClean="0"/>
              <a:t>解决方案及总结</a:t>
            </a:r>
          </a:p>
        </p:txBody>
      </p:sp>
      <p:grpSp>
        <p:nvGrpSpPr>
          <p:cNvPr id="4" name="组合 3"/>
          <p:cNvGrpSpPr/>
          <p:nvPr/>
        </p:nvGrpSpPr>
        <p:grpSpPr>
          <a:xfrm>
            <a:off x="1219744" y="1947842"/>
            <a:ext cx="6966812" cy="1799783"/>
            <a:chOff x="1260022" y="2163164"/>
            <a:chExt cx="6960165" cy="1748634"/>
          </a:xfrm>
          <a:noFill/>
          <a:effectLst>
            <a:outerShdw blurRad="76200" dist="38100" dir="5400000" algn="t" rotWithShape="0">
              <a:prstClr val="black">
                <a:alpha val="28000"/>
              </a:prstClr>
            </a:outerShdw>
          </a:effectLst>
        </p:grpSpPr>
        <p:sp>
          <p:nvSpPr>
            <p:cNvPr id="5" name="Arc 54"/>
            <p:cNvSpPr/>
            <p:nvPr/>
          </p:nvSpPr>
          <p:spPr bwMode="auto">
            <a:xfrm>
              <a:off x="4740104" y="2171757"/>
              <a:ext cx="1740042" cy="1740041"/>
            </a:xfrm>
            <a:prstGeom prst="arc">
              <a:avLst>
                <a:gd name="adj1" fmla="val 21449734"/>
                <a:gd name="adj2" fmla="val 10900343"/>
              </a:avLst>
            </a:prstGeom>
            <a:grpFill/>
            <a:ln w="127000" cap="rnd">
              <a:solidFill>
                <a:schemeClr val="accent2"/>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015">
                <a:solidFill>
                  <a:srgbClr val="00B485"/>
                </a:solidFill>
                <a:latin typeface="Roboto" pitchFamily="2" charset="0"/>
                <a:ea typeface="Roboto" pitchFamily="2" charset="0"/>
              </a:endParaRPr>
            </a:p>
          </p:txBody>
        </p:sp>
        <p:sp>
          <p:nvSpPr>
            <p:cNvPr id="6" name="Arc 42"/>
            <p:cNvSpPr/>
            <p:nvPr/>
          </p:nvSpPr>
          <p:spPr bwMode="auto">
            <a:xfrm>
              <a:off x="1260022" y="2171757"/>
              <a:ext cx="1740042" cy="1740041"/>
            </a:xfrm>
            <a:prstGeom prst="arc">
              <a:avLst>
                <a:gd name="adj1" fmla="val 21449734"/>
                <a:gd name="adj2" fmla="val 10900343"/>
              </a:avLst>
            </a:prstGeom>
            <a:grpFill/>
            <a:ln w="127000" cap="rnd">
              <a:solidFill>
                <a:schemeClr val="accent2"/>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015">
                <a:solidFill>
                  <a:srgbClr val="00B485"/>
                </a:solidFill>
                <a:latin typeface="Roboto" pitchFamily="2" charset="0"/>
                <a:ea typeface="Roboto" pitchFamily="2" charset="0"/>
              </a:endParaRPr>
            </a:p>
          </p:txBody>
        </p:sp>
        <p:sp>
          <p:nvSpPr>
            <p:cNvPr id="7" name="Arc 40"/>
            <p:cNvSpPr/>
            <p:nvPr/>
          </p:nvSpPr>
          <p:spPr bwMode="auto">
            <a:xfrm rot="10800000">
              <a:off x="3000064" y="2163164"/>
              <a:ext cx="1740041" cy="1740041"/>
            </a:xfrm>
            <a:prstGeom prst="arc">
              <a:avLst>
                <a:gd name="adj1" fmla="val 21449734"/>
                <a:gd name="adj2" fmla="val 10900343"/>
              </a:avLst>
            </a:prstGeom>
            <a:grpFill/>
            <a:ln w="127000" cap="rnd">
              <a:solidFill>
                <a:schemeClr val="accent2"/>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015">
                <a:solidFill>
                  <a:srgbClr val="00B485"/>
                </a:solidFill>
                <a:latin typeface="Roboto" pitchFamily="2" charset="0"/>
                <a:ea typeface="Roboto" pitchFamily="2" charset="0"/>
              </a:endParaRPr>
            </a:p>
          </p:txBody>
        </p:sp>
        <p:sp>
          <p:nvSpPr>
            <p:cNvPr id="8" name="Arc 52"/>
            <p:cNvSpPr/>
            <p:nvPr/>
          </p:nvSpPr>
          <p:spPr bwMode="auto">
            <a:xfrm rot="10800000">
              <a:off x="6480146" y="2163164"/>
              <a:ext cx="1740041" cy="1740041"/>
            </a:xfrm>
            <a:prstGeom prst="arc">
              <a:avLst>
                <a:gd name="adj1" fmla="val 21449734"/>
                <a:gd name="adj2" fmla="val 10900343"/>
              </a:avLst>
            </a:prstGeom>
            <a:grpFill/>
            <a:ln w="127000" cap="rnd">
              <a:solidFill>
                <a:schemeClr val="accent2"/>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015">
                <a:solidFill>
                  <a:srgbClr val="00B485"/>
                </a:solidFill>
                <a:latin typeface="Roboto" pitchFamily="2" charset="0"/>
                <a:ea typeface="Roboto" pitchFamily="2" charset="0"/>
              </a:endParaRPr>
            </a:p>
          </p:txBody>
        </p:sp>
      </p:grpSp>
      <p:grpSp>
        <p:nvGrpSpPr>
          <p:cNvPr id="9" name="组合 8"/>
          <p:cNvGrpSpPr/>
          <p:nvPr/>
        </p:nvGrpSpPr>
        <p:grpSpPr>
          <a:xfrm>
            <a:off x="1267927" y="1347671"/>
            <a:ext cx="1671133" cy="811508"/>
            <a:chOff x="6084168" y="1274556"/>
            <a:chExt cx="1669538" cy="788447"/>
          </a:xfrm>
        </p:grpSpPr>
        <p:sp>
          <p:nvSpPr>
            <p:cNvPr id="10" name="TextBox 7"/>
            <p:cNvSpPr txBox="1"/>
            <p:nvPr/>
          </p:nvSpPr>
          <p:spPr>
            <a:xfrm>
              <a:off x="6084168" y="1514664"/>
              <a:ext cx="1669538" cy="548339"/>
            </a:xfrm>
            <a:prstGeom prst="rect">
              <a:avLst/>
            </a:prstGeom>
            <a:noFill/>
          </p:spPr>
          <p:txBody>
            <a:bodyPr wrap="square" lIns="68573" tIns="34286" rIns="68573" bIns="34286" rtlCol="0">
              <a:spAutoFit/>
            </a:bodyPr>
            <a:lstStyle/>
            <a:p>
              <a:pPr>
                <a:lnSpc>
                  <a:spcPct val="130000"/>
                </a:lnSpc>
              </a:pPr>
              <a:r>
                <a:rPr lang="zh-CN" altLang="en-US" sz="825"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您的内容打在这里，或者通过您的内容打在这里，或者您的内容打在这里，</a:t>
              </a:r>
            </a:p>
          </p:txBody>
        </p:sp>
        <p:sp>
          <p:nvSpPr>
            <p:cNvPr id="13" name="TextBox 8"/>
            <p:cNvSpPr txBox="1"/>
            <p:nvPr/>
          </p:nvSpPr>
          <p:spPr>
            <a:xfrm>
              <a:off x="6532344" y="1274556"/>
              <a:ext cx="1008112" cy="269127"/>
            </a:xfrm>
            <a:prstGeom prst="rect">
              <a:avLst/>
            </a:prstGeom>
            <a:noFill/>
          </p:spPr>
          <p:txBody>
            <a:bodyPr wrap="square" lIns="68573" tIns="0" rIns="68573" bIns="0" rtlCol="0" anchor="t">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华文黑体" pitchFamily="2" charset="-122"/>
                </a:rPr>
                <a:t>添加标题</a:t>
              </a:r>
            </a:p>
          </p:txBody>
        </p:sp>
      </p:grpSp>
      <p:grpSp>
        <p:nvGrpSpPr>
          <p:cNvPr id="14" name="组合 13"/>
          <p:cNvGrpSpPr/>
          <p:nvPr/>
        </p:nvGrpSpPr>
        <p:grpSpPr>
          <a:xfrm>
            <a:off x="3017676" y="3733612"/>
            <a:ext cx="1671133" cy="811508"/>
            <a:chOff x="6084168" y="1274556"/>
            <a:chExt cx="1669538" cy="788447"/>
          </a:xfrm>
        </p:grpSpPr>
        <p:sp>
          <p:nvSpPr>
            <p:cNvPr id="15" name="TextBox 10"/>
            <p:cNvSpPr txBox="1"/>
            <p:nvPr/>
          </p:nvSpPr>
          <p:spPr>
            <a:xfrm>
              <a:off x="6084168" y="1514664"/>
              <a:ext cx="1669538" cy="548339"/>
            </a:xfrm>
            <a:prstGeom prst="rect">
              <a:avLst/>
            </a:prstGeom>
            <a:noFill/>
          </p:spPr>
          <p:txBody>
            <a:bodyPr wrap="square" lIns="68573" tIns="34286" rIns="68573" bIns="34286" rtlCol="0">
              <a:spAutoFit/>
            </a:bodyPr>
            <a:lstStyle/>
            <a:p>
              <a:pPr>
                <a:lnSpc>
                  <a:spcPct val="130000"/>
                </a:lnSpc>
              </a:pPr>
              <a:r>
                <a:rPr lang="zh-CN" altLang="en-US" sz="825" dirty="0" smtClean="0">
                  <a:solidFill>
                    <a:schemeClr val="tx1">
                      <a:lumMod val="75000"/>
                      <a:lumOff val="25000"/>
                    </a:schemeClr>
                  </a:solidFill>
                  <a:latin typeface="微软雅黑" panose="020B0503020204020204" pitchFamily="34" charset="-122"/>
                  <a:ea typeface="微软雅黑" panose="020B0503020204020204" pitchFamily="34" charset="-122"/>
                </a:rPr>
                <a:t>亮亮图文旗舰店  亮亮图文旗舰店</a:t>
              </a:r>
            </a:p>
            <a:p>
              <a:pPr>
                <a:lnSpc>
                  <a:spcPct val="130000"/>
                </a:lnSpc>
              </a:pPr>
              <a:r>
                <a:rPr lang="en-US" altLang="zh-CN" sz="825"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endParaRPr lang="en-US" altLang="zh-CN" sz="8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TextBox 11"/>
            <p:cNvSpPr txBox="1"/>
            <p:nvPr/>
          </p:nvSpPr>
          <p:spPr>
            <a:xfrm>
              <a:off x="6532344" y="1274556"/>
              <a:ext cx="1008112" cy="269127"/>
            </a:xfrm>
            <a:prstGeom prst="rect">
              <a:avLst/>
            </a:prstGeom>
            <a:noFill/>
          </p:spPr>
          <p:txBody>
            <a:bodyPr wrap="square" lIns="68573" tIns="0" rIns="68573" bIns="0" rtlCol="0" anchor="t">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华文黑体" pitchFamily="2" charset="-122"/>
                </a:rPr>
                <a:t>添加标题</a:t>
              </a:r>
            </a:p>
          </p:txBody>
        </p:sp>
      </p:grpSp>
      <p:grpSp>
        <p:nvGrpSpPr>
          <p:cNvPr id="17" name="组合 16"/>
          <p:cNvGrpSpPr/>
          <p:nvPr/>
        </p:nvGrpSpPr>
        <p:grpSpPr>
          <a:xfrm>
            <a:off x="4703148" y="1347671"/>
            <a:ext cx="1671133" cy="811508"/>
            <a:chOff x="6084168" y="1274556"/>
            <a:chExt cx="1669538" cy="788447"/>
          </a:xfrm>
        </p:grpSpPr>
        <p:sp>
          <p:nvSpPr>
            <p:cNvPr id="18" name="TextBox 13"/>
            <p:cNvSpPr txBox="1"/>
            <p:nvPr/>
          </p:nvSpPr>
          <p:spPr>
            <a:xfrm>
              <a:off x="6084168" y="1514664"/>
              <a:ext cx="1669538" cy="548339"/>
            </a:xfrm>
            <a:prstGeom prst="rect">
              <a:avLst/>
            </a:prstGeom>
            <a:noFill/>
          </p:spPr>
          <p:txBody>
            <a:bodyPr wrap="square" lIns="68573" tIns="34286" rIns="68573" bIns="34286" rtlCol="0">
              <a:spAutoFit/>
            </a:bodyPr>
            <a:lstStyle/>
            <a:p>
              <a:pPr>
                <a:lnSpc>
                  <a:spcPct val="130000"/>
                </a:lnSpc>
              </a:pPr>
              <a:r>
                <a:rPr lang="zh-CN" altLang="en-US" sz="825"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您的内容打在这里，或者通过您的内容打在这里，或者您的内容打在这里，</a:t>
              </a:r>
            </a:p>
          </p:txBody>
        </p:sp>
        <p:sp>
          <p:nvSpPr>
            <p:cNvPr id="19" name="TextBox 14"/>
            <p:cNvSpPr txBox="1"/>
            <p:nvPr/>
          </p:nvSpPr>
          <p:spPr>
            <a:xfrm>
              <a:off x="6532344" y="1274556"/>
              <a:ext cx="1008112" cy="269127"/>
            </a:xfrm>
            <a:prstGeom prst="rect">
              <a:avLst/>
            </a:prstGeom>
            <a:noFill/>
          </p:spPr>
          <p:txBody>
            <a:bodyPr wrap="square" lIns="68573" tIns="0" rIns="68573" bIns="0" rtlCol="0" anchor="t">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华文黑体" pitchFamily="2" charset="-122"/>
                </a:rPr>
                <a:t>添加标题</a:t>
              </a:r>
            </a:p>
          </p:txBody>
        </p:sp>
      </p:grpSp>
      <p:grpSp>
        <p:nvGrpSpPr>
          <p:cNvPr id="20" name="组合 19"/>
          <p:cNvGrpSpPr/>
          <p:nvPr/>
        </p:nvGrpSpPr>
        <p:grpSpPr>
          <a:xfrm>
            <a:off x="6518273" y="3733614"/>
            <a:ext cx="1671133" cy="811509"/>
            <a:chOff x="6084168" y="1274556"/>
            <a:chExt cx="1669538" cy="788446"/>
          </a:xfrm>
        </p:grpSpPr>
        <p:sp>
          <p:nvSpPr>
            <p:cNvPr id="21" name="TextBox 16"/>
            <p:cNvSpPr txBox="1"/>
            <p:nvPr/>
          </p:nvSpPr>
          <p:spPr>
            <a:xfrm>
              <a:off x="6084168" y="1514664"/>
              <a:ext cx="1669538" cy="548338"/>
            </a:xfrm>
            <a:prstGeom prst="rect">
              <a:avLst/>
            </a:prstGeom>
            <a:noFill/>
          </p:spPr>
          <p:txBody>
            <a:bodyPr wrap="square" lIns="68573" tIns="34286" rIns="68573" bIns="34286" rtlCol="0">
              <a:spAutoFit/>
            </a:bodyPr>
            <a:lstStyle/>
            <a:p>
              <a:pPr>
                <a:lnSpc>
                  <a:spcPct val="130000"/>
                </a:lnSpc>
              </a:pPr>
              <a:r>
                <a:rPr lang="zh-CN" altLang="en-US" sz="825"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您的内容打在这里，或者通过您的内容打在这里，或者您的内容打在这里，</a:t>
              </a:r>
            </a:p>
          </p:txBody>
        </p:sp>
        <p:sp>
          <p:nvSpPr>
            <p:cNvPr id="22" name="TextBox 17"/>
            <p:cNvSpPr txBox="1"/>
            <p:nvPr/>
          </p:nvSpPr>
          <p:spPr>
            <a:xfrm>
              <a:off x="6532344" y="1274556"/>
              <a:ext cx="1008112" cy="269127"/>
            </a:xfrm>
            <a:prstGeom prst="rect">
              <a:avLst/>
            </a:prstGeom>
            <a:noFill/>
          </p:spPr>
          <p:txBody>
            <a:bodyPr wrap="square" lIns="68573" tIns="0" rIns="68573" bIns="0" rtlCol="0" anchor="t">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华文黑体" pitchFamily="2" charset="-122"/>
                </a:rPr>
                <a:t>添加标题</a:t>
              </a:r>
            </a:p>
          </p:txBody>
        </p:sp>
      </p:grpSp>
      <p:grpSp>
        <p:nvGrpSpPr>
          <p:cNvPr id="23" name="组合 22"/>
          <p:cNvGrpSpPr/>
          <p:nvPr/>
        </p:nvGrpSpPr>
        <p:grpSpPr>
          <a:xfrm>
            <a:off x="1517857" y="2248709"/>
            <a:ext cx="1207749" cy="1206893"/>
            <a:chOff x="2201071" y="3406041"/>
            <a:chExt cx="1805286" cy="1805938"/>
          </a:xfrm>
        </p:grpSpPr>
        <p:grpSp>
          <p:nvGrpSpPr>
            <p:cNvPr id="24" name="组合 23"/>
            <p:cNvGrpSpPr/>
            <p:nvPr/>
          </p:nvGrpSpPr>
          <p:grpSpPr>
            <a:xfrm>
              <a:off x="2201071" y="3406041"/>
              <a:ext cx="1805286" cy="1805938"/>
              <a:chOff x="4345444" y="2542859"/>
              <a:chExt cx="1810550" cy="1811205"/>
            </a:xfrm>
          </p:grpSpPr>
          <p:grpSp>
            <p:nvGrpSpPr>
              <p:cNvPr id="26" name="组合 2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8" name="同心圆 2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29" name="椭圆 2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27" name="椭圆 26"/>
              <p:cNvSpPr/>
              <p:nvPr/>
            </p:nvSpPr>
            <p:spPr>
              <a:xfrm>
                <a:off x="4565570" y="2763062"/>
                <a:ext cx="1370298" cy="137079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25" name="TextBox 20"/>
            <p:cNvSpPr txBox="1"/>
            <p:nvPr/>
          </p:nvSpPr>
          <p:spPr>
            <a:xfrm>
              <a:off x="2782838" y="4025515"/>
              <a:ext cx="1023614" cy="604654"/>
            </a:xfrm>
            <a:prstGeom prst="rect">
              <a:avLst/>
            </a:prstGeom>
            <a:noFill/>
          </p:spPr>
          <p:txBody>
            <a:bodyPr wrap="square" rtlCol="0">
              <a:spAutoFit/>
            </a:bodyPr>
            <a:lstStyle/>
            <a:p>
              <a:r>
                <a:rPr lang="zh-CN" altLang="en-US" sz="1015" dirty="0">
                  <a:solidFill>
                    <a:schemeClr val="bg1"/>
                  </a:solidFill>
                  <a:latin typeface="微软雅黑" panose="020B0503020204020204" pitchFamily="34" charset="-122"/>
                  <a:ea typeface="微软雅黑" panose="020B0503020204020204" pitchFamily="34" charset="-122"/>
                </a:rPr>
                <a:t>添加</a:t>
              </a:r>
              <a:endParaRPr lang="en-US" altLang="zh-CN" sz="1015" dirty="0">
                <a:solidFill>
                  <a:schemeClr val="bg1"/>
                </a:solidFill>
                <a:latin typeface="微软雅黑" panose="020B0503020204020204" pitchFamily="34" charset="-122"/>
                <a:ea typeface="微软雅黑" panose="020B0503020204020204" pitchFamily="34" charset="-122"/>
              </a:endParaRPr>
            </a:p>
            <a:p>
              <a:r>
                <a:rPr lang="zh-CN" altLang="en-US" sz="1015" dirty="0">
                  <a:solidFill>
                    <a:schemeClr val="bg1"/>
                  </a:solidFill>
                  <a:latin typeface="微软雅黑" panose="020B0503020204020204" pitchFamily="34" charset="-122"/>
                  <a:ea typeface="微软雅黑" panose="020B0503020204020204" pitchFamily="34" charset="-122"/>
                </a:rPr>
                <a:t>内容</a:t>
              </a:r>
            </a:p>
          </p:txBody>
        </p:sp>
      </p:grpSp>
      <p:grpSp>
        <p:nvGrpSpPr>
          <p:cNvPr id="30" name="组合 29"/>
          <p:cNvGrpSpPr/>
          <p:nvPr/>
        </p:nvGrpSpPr>
        <p:grpSpPr>
          <a:xfrm>
            <a:off x="4984108" y="2248709"/>
            <a:ext cx="1207749" cy="1206893"/>
            <a:chOff x="7382260" y="3406041"/>
            <a:chExt cx="1805286" cy="1805938"/>
          </a:xfrm>
        </p:grpSpPr>
        <p:grpSp>
          <p:nvGrpSpPr>
            <p:cNvPr id="31" name="组合 30"/>
            <p:cNvGrpSpPr/>
            <p:nvPr/>
          </p:nvGrpSpPr>
          <p:grpSpPr>
            <a:xfrm>
              <a:off x="7382260" y="3406041"/>
              <a:ext cx="1805286" cy="1805938"/>
              <a:chOff x="4345444" y="2542859"/>
              <a:chExt cx="1810550" cy="1811205"/>
            </a:xfrm>
          </p:grpSpPr>
          <p:grpSp>
            <p:nvGrpSpPr>
              <p:cNvPr id="33" name="组合 3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5" name="同心圆 3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36" name="椭圆 3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34" name="椭圆 33"/>
              <p:cNvSpPr/>
              <p:nvPr/>
            </p:nvSpPr>
            <p:spPr>
              <a:xfrm>
                <a:off x="4565570" y="2763062"/>
                <a:ext cx="1370298" cy="137079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32" name="TextBox 27"/>
            <p:cNvSpPr txBox="1"/>
            <p:nvPr/>
          </p:nvSpPr>
          <p:spPr>
            <a:xfrm>
              <a:off x="7962502" y="3958174"/>
              <a:ext cx="1023614" cy="604654"/>
            </a:xfrm>
            <a:prstGeom prst="rect">
              <a:avLst/>
            </a:prstGeom>
            <a:noFill/>
          </p:spPr>
          <p:txBody>
            <a:bodyPr wrap="square" rtlCol="0">
              <a:spAutoFit/>
            </a:bodyPr>
            <a:lstStyle/>
            <a:p>
              <a:r>
                <a:rPr lang="zh-CN" altLang="en-US" sz="1015" dirty="0">
                  <a:solidFill>
                    <a:schemeClr val="bg1"/>
                  </a:solidFill>
                  <a:latin typeface="微软雅黑" panose="020B0503020204020204" pitchFamily="34" charset="-122"/>
                  <a:ea typeface="微软雅黑" panose="020B0503020204020204" pitchFamily="34" charset="-122"/>
                </a:rPr>
                <a:t>添加</a:t>
              </a:r>
              <a:endParaRPr lang="en-US" altLang="zh-CN" sz="1015" dirty="0">
                <a:solidFill>
                  <a:schemeClr val="bg1"/>
                </a:solidFill>
                <a:latin typeface="微软雅黑" panose="020B0503020204020204" pitchFamily="34" charset="-122"/>
                <a:ea typeface="微软雅黑" panose="020B0503020204020204" pitchFamily="34" charset="-122"/>
              </a:endParaRPr>
            </a:p>
            <a:p>
              <a:r>
                <a:rPr lang="zh-CN" altLang="en-US" sz="1015" dirty="0">
                  <a:solidFill>
                    <a:schemeClr val="bg1"/>
                  </a:solidFill>
                  <a:latin typeface="微软雅黑" panose="020B0503020204020204" pitchFamily="34" charset="-122"/>
                  <a:ea typeface="微软雅黑" panose="020B0503020204020204" pitchFamily="34" charset="-122"/>
                </a:rPr>
                <a:t>内容</a:t>
              </a:r>
            </a:p>
          </p:txBody>
        </p:sp>
      </p:grpSp>
      <p:grpSp>
        <p:nvGrpSpPr>
          <p:cNvPr id="37" name="组合 36"/>
          <p:cNvGrpSpPr/>
          <p:nvPr/>
        </p:nvGrpSpPr>
        <p:grpSpPr>
          <a:xfrm>
            <a:off x="3263977" y="2248709"/>
            <a:ext cx="1207749" cy="1206893"/>
            <a:chOff x="4811090" y="3406041"/>
            <a:chExt cx="1805286" cy="1805938"/>
          </a:xfrm>
        </p:grpSpPr>
        <p:grpSp>
          <p:nvGrpSpPr>
            <p:cNvPr id="38" name="组合 37"/>
            <p:cNvGrpSpPr/>
            <p:nvPr/>
          </p:nvGrpSpPr>
          <p:grpSpPr>
            <a:xfrm>
              <a:off x="4811090" y="3406041"/>
              <a:ext cx="1805286" cy="1805938"/>
              <a:chOff x="4345444" y="2542859"/>
              <a:chExt cx="1810550" cy="1811205"/>
            </a:xfrm>
          </p:grpSpPr>
          <p:grpSp>
            <p:nvGrpSpPr>
              <p:cNvPr id="40" name="组合 3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2" name="同心圆 4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43" name="椭圆 4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41" name="椭圆 40"/>
              <p:cNvSpPr/>
              <p:nvPr/>
            </p:nvSpPr>
            <p:spPr>
              <a:xfrm>
                <a:off x="4565570" y="2763062"/>
                <a:ext cx="1370298" cy="137079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39" name="TextBox 34"/>
            <p:cNvSpPr txBox="1"/>
            <p:nvPr/>
          </p:nvSpPr>
          <p:spPr>
            <a:xfrm>
              <a:off x="5406305" y="3958174"/>
              <a:ext cx="1023614" cy="604654"/>
            </a:xfrm>
            <a:prstGeom prst="rect">
              <a:avLst/>
            </a:prstGeom>
            <a:noFill/>
          </p:spPr>
          <p:txBody>
            <a:bodyPr wrap="square" rtlCol="0">
              <a:spAutoFit/>
            </a:bodyPr>
            <a:lstStyle/>
            <a:p>
              <a:r>
                <a:rPr lang="zh-CN" altLang="en-US" sz="1015" dirty="0">
                  <a:solidFill>
                    <a:schemeClr val="bg1"/>
                  </a:solidFill>
                  <a:latin typeface="微软雅黑" panose="020B0503020204020204" pitchFamily="34" charset="-122"/>
                  <a:ea typeface="微软雅黑" panose="020B0503020204020204" pitchFamily="34" charset="-122"/>
                </a:rPr>
                <a:t>添加</a:t>
              </a:r>
              <a:endParaRPr lang="en-US" altLang="zh-CN" sz="1015" dirty="0">
                <a:solidFill>
                  <a:schemeClr val="bg1"/>
                </a:solidFill>
                <a:latin typeface="微软雅黑" panose="020B0503020204020204" pitchFamily="34" charset="-122"/>
                <a:ea typeface="微软雅黑" panose="020B0503020204020204" pitchFamily="34" charset="-122"/>
              </a:endParaRPr>
            </a:p>
            <a:p>
              <a:r>
                <a:rPr lang="zh-CN" altLang="en-US" sz="1015" dirty="0">
                  <a:solidFill>
                    <a:schemeClr val="bg1"/>
                  </a:solidFill>
                  <a:latin typeface="微软雅黑" panose="020B0503020204020204" pitchFamily="34" charset="-122"/>
                  <a:ea typeface="微软雅黑" panose="020B0503020204020204" pitchFamily="34" charset="-122"/>
                </a:rPr>
                <a:t>内容</a:t>
              </a:r>
            </a:p>
          </p:txBody>
        </p:sp>
      </p:grpSp>
      <p:grpSp>
        <p:nvGrpSpPr>
          <p:cNvPr id="44" name="组合 43"/>
          <p:cNvGrpSpPr/>
          <p:nvPr/>
        </p:nvGrpSpPr>
        <p:grpSpPr>
          <a:xfrm>
            <a:off x="6711830" y="2248709"/>
            <a:ext cx="1207749" cy="1206893"/>
            <a:chOff x="9964778" y="3406041"/>
            <a:chExt cx="1805286" cy="1805938"/>
          </a:xfrm>
        </p:grpSpPr>
        <p:grpSp>
          <p:nvGrpSpPr>
            <p:cNvPr id="45" name="组合 44"/>
            <p:cNvGrpSpPr/>
            <p:nvPr/>
          </p:nvGrpSpPr>
          <p:grpSpPr>
            <a:xfrm>
              <a:off x="9964778" y="3406041"/>
              <a:ext cx="1805286" cy="1805938"/>
              <a:chOff x="4345444" y="2542859"/>
              <a:chExt cx="1810550" cy="1811205"/>
            </a:xfrm>
          </p:grpSpPr>
          <p:grpSp>
            <p:nvGrpSpPr>
              <p:cNvPr id="47" name="组合 4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9" name="同心圆 4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50" name="椭圆 4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48" name="椭圆 47"/>
              <p:cNvSpPr/>
              <p:nvPr/>
            </p:nvSpPr>
            <p:spPr>
              <a:xfrm>
                <a:off x="4565570" y="2763062"/>
                <a:ext cx="1370298" cy="137079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46" name="TextBox 41"/>
            <p:cNvSpPr txBox="1"/>
            <p:nvPr/>
          </p:nvSpPr>
          <p:spPr>
            <a:xfrm>
              <a:off x="10518700" y="4025515"/>
              <a:ext cx="1023614" cy="604654"/>
            </a:xfrm>
            <a:prstGeom prst="rect">
              <a:avLst/>
            </a:prstGeom>
            <a:noFill/>
          </p:spPr>
          <p:txBody>
            <a:bodyPr wrap="square" rtlCol="0">
              <a:spAutoFit/>
            </a:bodyPr>
            <a:lstStyle/>
            <a:p>
              <a:r>
                <a:rPr lang="zh-CN" altLang="en-US" sz="1015" dirty="0">
                  <a:solidFill>
                    <a:schemeClr val="bg1"/>
                  </a:solidFill>
                  <a:latin typeface="微软雅黑" panose="020B0503020204020204" pitchFamily="34" charset="-122"/>
                  <a:ea typeface="微软雅黑" panose="020B0503020204020204" pitchFamily="34" charset="-122"/>
                </a:rPr>
                <a:t>添加</a:t>
              </a:r>
              <a:endParaRPr lang="en-US" altLang="zh-CN" sz="1015" dirty="0">
                <a:solidFill>
                  <a:schemeClr val="bg1"/>
                </a:solidFill>
                <a:latin typeface="微软雅黑" panose="020B0503020204020204" pitchFamily="34" charset="-122"/>
                <a:ea typeface="微软雅黑" panose="020B0503020204020204" pitchFamily="34" charset="-122"/>
              </a:endParaRPr>
            </a:p>
            <a:p>
              <a:r>
                <a:rPr lang="zh-CN" altLang="en-US" sz="1015" dirty="0">
                  <a:solidFill>
                    <a:schemeClr val="bg1"/>
                  </a:solidFill>
                  <a:latin typeface="微软雅黑" panose="020B0503020204020204" pitchFamily="34" charset="-122"/>
                  <a:ea typeface="微软雅黑" panose="020B0503020204020204" pitchFamily="34" charset="-122"/>
                </a:rPr>
                <a:t>内容</a:t>
              </a:r>
            </a:p>
          </p:txBody>
        </p:sp>
      </p:grpSp>
    </p:spTree>
  </p:cSld>
  <p:clrMapOvr>
    <a:masterClrMapping/>
  </p:clrMapOvr>
  <p:transition spd="slow">
    <p:randomBar dir="vert"/>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 presetClass="entr" presetSubtype="12" accel="58000" fill="hold" nodeType="afterEffect" p14:presetBounceEnd="58000">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14:bounceEnd="58000">
                                          <p:cBhvr additive="base">
                                            <p:cTn id="11" dur="2000" fill="hold"/>
                                            <p:tgtEl>
                                              <p:spTgt spid="23"/>
                                            </p:tgtEl>
                                            <p:attrNameLst>
                                              <p:attrName>ppt_x</p:attrName>
                                            </p:attrNameLst>
                                          </p:cBhvr>
                                          <p:tavLst>
                                            <p:tav tm="0">
                                              <p:val>
                                                <p:strVal val="0-#ppt_w/2"/>
                                              </p:val>
                                            </p:tav>
                                            <p:tav tm="100000">
                                              <p:val>
                                                <p:strVal val="#ppt_x"/>
                                              </p:val>
                                            </p:tav>
                                          </p:tavLst>
                                        </p:anim>
                                        <p:anim calcmode="lin" valueType="num" p14:bounceEnd="58000">
                                          <p:cBhvr additive="base">
                                            <p:cTn id="12" dur="20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3" accel="58000" fill="hold" nodeType="withEffect" p14:presetBounceEnd="58000">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14:bounceEnd="58000">
                                          <p:cBhvr additive="base">
                                            <p:cTn id="15" dur="2000" fill="hold"/>
                                            <p:tgtEl>
                                              <p:spTgt spid="37"/>
                                            </p:tgtEl>
                                            <p:attrNameLst>
                                              <p:attrName>ppt_x</p:attrName>
                                            </p:attrNameLst>
                                          </p:cBhvr>
                                          <p:tavLst>
                                            <p:tav tm="0">
                                              <p:val>
                                                <p:strVal val="1+#ppt_w/2"/>
                                              </p:val>
                                            </p:tav>
                                            <p:tav tm="100000">
                                              <p:val>
                                                <p:strVal val="#ppt_x"/>
                                              </p:val>
                                            </p:tav>
                                          </p:tavLst>
                                        </p:anim>
                                        <p:anim calcmode="lin" valueType="num" p14:bounceEnd="58000">
                                          <p:cBhvr additive="base">
                                            <p:cTn id="16" dur="2000" fill="hold"/>
                                            <p:tgtEl>
                                              <p:spTgt spid="37"/>
                                            </p:tgtEl>
                                            <p:attrNameLst>
                                              <p:attrName>ppt_y</p:attrName>
                                            </p:attrNameLst>
                                          </p:cBhvr>
                                          <p:tavLst>
                                            <p:tav tm="0">
                                              <p:val>
                                                <p:strVal val="0-#ppt_h/2"/>
                                              </p:val>
                                            </p:tav>
                                            <p:tav tm="100000">
                                              <p:val>
                                                <p:strVal val="#ppt_y"/>
                                              </p:val>
                                            </p:tav>
                                          </p:tavLst>
                                        </p:anim>
                                      </p:childTnLst>
                                    </p:cTn>
                                  </p:par>
                                  <p:par>
                                    <p:cTn id="17" presetID="2" presetClass="entr" presetSubtype="12" accel="58000" fill="hold" nodeType="withEffect" p14:presetBounceEnd="58000">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14:bounceEnd="58000">
                                          <p:cBhvr additive="base">
                                            <p:cTn id="19" dur="2000" fill="hold"/>
                                            <p:tgtEl>
                                              <p:spTgt spid="30"/>
                                            </p:tgtEl>
                                            <p:attrNameLst>
                                              <p:attrName>ppt_x</p:attrName>
                                            </p:attrNameLst>
                                          </p:cBhvr>
                                          <p:tavLst>
                                            <p:tav tm="0">
                                              <p:val>
                                                <p:strVal val="0-#ppt_w/2"/>
                                              </p:val>
                                            </p:tav>
                                            <p:tav tm="100000">
                                              <p:val>
                                                <p:strVal val="#ppt_x"/>
                                              </p:val>
                                            </p:tav>
                                          </p:tavLst>
                                        </p:anim>
                                        <p:anim calcmode="lin" valueType="num" p14:bounceEnd="58000">
                                          <p:cBhvr additive="base">
                                            <p:cTn id="20" dur="2000" fill="hold"/>
                                            <p:tgtEl>
                                              <p:spTgt spid="30"/>
                                            </p:tgtEl>
                                            <p:attrNameLst>
                                              <p:attrName>ppt_y</p:attrName>
                                            </p:attrNameLst>
                                          </p:cBhvr>
                                          <p:tavLst>
                                            <p:tav tm="0">
                                              <p:val>
                                                <p:strVal val="1+#ppt_h/2"/>
                                              </p:val>
                                            </p:tav>
                                            <p:tav tm="100000">
                                              <p:val>
                                                <p:strVal val="#ppt_y"/>
                                              </p:val>
                                            </p:tav>
                                          </p:tavLst>
                                        </p:anim>
                                      </p:childTnLst>
                                    </p:cTn>
                                  </p:par>
                                  <p:par>
                                    <p:cTn id="21" presetID="2" presetClass="entr" presetSubtype="3" accel="58000" fill="hold" nodeType="withEffect" p14:presetBounceEnd="58000">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14:bounceEnd="58000">
                                          <p:cBhvr additive="base">
                                            <p:cTn id="23" dur="2000" fill="hold"/>
                                            <p:tgtEl>
                                              <p:spTgt spid="44"/>
                                            </p:tgtEl>
                                            <p:attrNameLst>
                                              <p:attrName>ppt_x</p:attrName>
                                            </p:attrNameLst>
                                          </p:cBhvr>
                                          <p:tavLst>
                                            <p:tav tm="0">
                                              <p:val>
                                                <p:strVal val="1+#ppt_w/2"/>
                                              </p:val>
                                            </p:tav>
                                            <p:tav tm="100000">
                                              <p:val>
                                                <p:strVal val="#ppt_x"/>
                                              </p:val>
                                            </p:tav>
                                          </p:tavLst>
                                        </p:anim>
                                        <p:anim calcmode="lin" valueType="num" p14:bounceEnd="58000">
                                          <p:cBhvr additive="base">
                                            <p:cTn id="24" dur="2000" fill="hold"/>
                                            <p:tgtEl>
                                              <p:spTgt spid="44"/>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 presetClass="entr" presetSubtype="12" accel="5800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2000" fill="hold"/>
                                            <p:tgtEl>
                                              <p:spTgt spid="23"/>
                                            </p:tgtEl>
                                            <p:attrNameLst>
                                              <p:attrName>ppt_x</p:attrName>
                                            </p:attrNameLst>
                                          </p:cBhvr>
                                          <p:tavLst>
                                            <p:tav tm="0">
                                              <p:val>
                                                <p:strVal val="0-#ppt_w/2"/>
                                              </p:val>
                                            </p:tav>
                                            <p:tav tm="100000">
                                              <p:val>
                                                <p:strVal val="#ppt_x"/>
                                              </p:val>
                                            </p:tav>
                                          </p:tavLst>
                                        </p:anim>
                                        <p:anim calcmode="lin" valueType="num">
                                          <p:cBhvr additive="base">
                                            <p:cTn id="12" dur="20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3" accel="5800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2000" fill="hold"/>
                                            <p:tgtEl>
                                              <p:spTgt spid="37"/>
                                            </p:tgtEl>
                                            <p:attrNameLst>
                                              <p:attrName>ppt_x</p:attrName>
                                            </p:attrNameLst>
                                          </p:cBhvr>
                                          <p:tavLst>
                                            <p:tav tm="0">
                                              <p:val>
                                                <p:strVal val="1+#ppt_w/2"/>
                                              </p:val>
                                            </p:tav>
                                            <p:tav tm="100000">
                                              <p:val>
                                                <p:strVal val="#ppt_x"/>
                                              </p:val>
                                            </p:tav>
                                          </p:tavLst>
                                        </p:anim>
                                        <p:anim calcmode="lin" valueType="num">
                                          <p:cBhvr additive="base">
                                            <p:cTn id="16" dur="2000" fill="hold"/>
                                            <p:tgtEl>
                                              <p:spTgt spid="37"/>
                                            </p:tgtEl>
                                            <p:attrNameLst>
                                              <p:attrName>ppt_y</p:attrName>
                                            </p:attrNameLst>
                                          </p:cBhvr>
                                          <p:tavLst>
                                            <p:tav tm="0">
                                              <p:val>
                                                <p:strVal val="0-#ppt_h/2"/>
                                              </p:val>
                                            </p:tav>
                                            <p:tav tm="100000">
                                              <p:val>
                                                <p:strVal val="#ppt_y"/>
                                              </p:val>
                                            </p:tav>
                                          </p:tavLst>
                                        </p:anim>
                                      </p:childTnLst>
                                    </p:cTn>
                                  </p:par>
                                  <p:par>
                                    <p:cTn id="17" presetID="2" presetClass="entr" presetSubtype="12" accel="5800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2000" fill="hold"/>
                                            <p:tgtEl>
                                              <p:spTgt spid="30"/>
                                            </p:tgtEl>
                                            <p:attrNameLst>
                                              <p:attrName>ppt_x</p:attrName>
                                            </p:attrNameLst>
                                          </p:cBhvr>
                                          <p:tavLst>
                                            <p:tav tm="0">
                                              <p:val>
                                                <p:strVal val="0-#ppt_w/2"/>
                                              </p:val>
                                            </p:tav>
                                            <p:tav tm="100000">
                                              <p:val>
                                                <p:strVal val="#ppt_x"/>
                                              </p:val>
                                            </p:tav>
                                          </p:tavLst>
                                        </p:anim>
                                        <p:anim calcmode="lin" valueType="num">
                                          <p:cBhvr additive="base">
                                            <p:cTn id="20" dur="2000" fill="hold"/>
                                            <p:tgtEl>
                                              <p:spTgt spid="30"/>
                                            </p:tgtEl>
                                            <p:attrNameLst>
                                              <p:attrName>ppt_y</p:attrName>
                                            </p:attrNameLst>
                                          </p:cBhvr>
                                          <p:tavLst>
                                            <p:tav tm="0">
                                              <p:val>
                                                <p:strVal val="1+#ppt_h/2"/>
                                              </p:val>
                                            </p:tav>
                                            <p:tav tm="100000">
                                              <p:val>
                                                <p:strVal val="#ppt_y"/>
                                              </p:val>
                                            </p:tav>
                                          </p:tavLst>
                                        </p:anim>
                                      </p:childTnLst>
                                    </p:cTn>
                                  </p:par>
                                  <p:par>
                                    <p:cTn id="21" presetID="2" presetClass="entr" presetSubtype="3" accel="5800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2000" fill="hold"/>
                                            <p:tgtEl>
                                              <p:spTgt spid="44"/>
                                            </p:tgtEl>
                                            <p:attrNameLst>
                                              <p:attrName>ppt_x</p:attrName>
                                            </p:attrNameLst>
                                          </p:cBhvr>
                                          <p:tavLst>
                                            <p:tav tm="0">
                                              <p:val>
                                                <p:strVal val="1+#ppt_w/2"/>
                                              </p:val>
                                            </p:tav>
                                            <p:tav tm="100000">
                                              <p:val>
                                                <p:strVal val="#ppt_x"/>
                                              </p:val>
                                            </p:tav>
                                          </p:tavLst>
                                        </p:anim>
                                        <p:anim calcmode="lin" valueType="num">
                                          <p:cBhvr additive="base">
                                            <p:cTn id="24" dur="2000" fill="hold"/>
                                            <p:tgtEl>
                                              <p:spTgt spid="44"/>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smtClean="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smtClean="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smtClean="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smtClean="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randomBar dir="vert"/>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2000" fill="hold" nodeType="afterEffect" p14:presetBounceEnd="48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48000">
                                          <p:cBhvr additive="base">
                                            <p:cTn id="7" dur="2000" fill="hold"/>
                                            <p:tgtEl>
                                              <p:spTgt spid="16"/>
                                            </p:tgtEl>
                                            <p:attrNameLst>
                                              <p:attrName>ppt_x</p:attrName>
                                            </p:attrNameLst>
                                          </p:cBhvr>
                                          <p:tavLst>
                                            <p:tav tm="0">
                                              <p:val>
                                                <p:strVal val="0-#ppt_w/2"/>
                                              </p:val>
                                            </p:tav>
                                            <p:tav tm="100000">
                                              <p:val>
                                                <p:strVal val="#ppt_x"/>
                                              </p:val>
                                            </p:tav>
                                          </p:tavLst>
                                        </p:anim>
                                        <p:anim calcmode="lin" valueType="num" p14:bounceEnd="48000">
                                          <p:cBhvr additive="base">
                                            <p:cTn id="8" dur="20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2" accel="52000" fill="hold" nodeType="withEffect" p14:presetBounceEnd="48000">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14:bounceEnd="48000">
                                          <p:cBhvr additive="base">
                                            <p:cTn id="11" dur="2000" fill="hold"/>
                                            <p:tgtEl>
                                              <p:spTgt spid="13"/>
                                            </p:tgtEl>
                                            <p:attrNameLst>
                                              <p:attrName>ppt_x</p:attrName>
                                            </p:attrNameLst>
                                          </p:cBhvr>
                                          <p:tavLst>
                                            <p:tav tm="0">
                                              <p:val>
                                                <p:strVal val="0-#ppt_w/2"/>
                                              </p:val>
                                            </p:tav>
                                            <p:tav tm="100000">
                                              <p:val>
                                                <p:strVal val="#ppt_x"/>
                                              </p:val>
                                            </p:tav>
                                          </p:tavLst>
                                        </p:anim>
                                        <p:anim calcmode="lin" valueType="num" p14:bounceEnd="48000">
                                          <p:cBhvr additive="base">
                                            <p:cTn id="12" dur="20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3" accel="52000" fill="hold" nodeType="withEffect" p14:presetBounceEnd="48000">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14:bounceEnd="48000">
                                          <p:cBhvr additive="base">
                                            <p:cTn id="15" dur="2000" fill="hold"/>
                                            <p:tgtEl>
                                              <p:spTgt spid="9"/>
                                            </p:tgtEl>
                                            <p:attrNameLst>
                                              <p:attrName>ppt_x</p:attrName>
                                            </p:attrNameLst>
                                          </p:cBhvr>
                                          <p:tavLst>
                                            <p:tav tm="0">
                                              <p:val>
                                                <p:strVal val="1+#ppt_w/2"/>
                                              </p:val>
                                            </p:tav>
                                            <p:tav tm="100000">
                                              <p:val>
                                                <p:strVal val="#ppt_x"/>
                                              </p:val>
                                            </p:tav>
                                          </p:tavLst>
                                        </p:anim>
                                        <p:anim calcmode="lin" valueType="num" p14:bounceEnd="48000">
                                          <p:cBhvr additive="base">
                                            <p:cTn id="16" dur="2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6" accel="52000" fill="hold" nodeType="withEffect" p14:presetBounceEnd="48000">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14:bounceEnd="48000">
                                          <p:cBhvr additive="base">
                                            <p:cTn id="19" dur="2000" fill="hold"/>
                                            <p:tgtEl>
                                              <p:spTgt spid="21"/>
                                            </p:tgtEl>
                                            <p:attrNameLst>
                                              <p:attrName>ppt_x</p:attrName>
                                            </p:attrNameLst>
                                          </p:cBhvr>
                                          <p:tavLst>
                                            <p:tav tm="0">
                                              <p:val>
                                                <p:strVal val="1+#ppt_w/2"/>
                                              </p:val>
                                            </p:tav>
                                            <p:tav tm="100000">
                                              <p:val>
                                                <p:strVal val="#ppt_x"/>
                                              </p:val>
                                            </p:tav>
                                          </p:tavLst>
                                        </p:anim>
                                        <p:anim calcmode="lin" valueType="num" p14:bounceEnd="48000">
                                          <p:cBhvr additive="base">
                                            <p:cTn id="20" dur="20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1" presetClass="entr" presetSubtype="1"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heel(1)">
                                          <p:cBhvr>
                                            <p:cTn id="24" dur="1000"/>
                                            <p:tgtEl>
                                              <p:spTgt spid="24"/>
                                            </p:tgtEl>
                                          </p:cBhvr>
                                        </p:animEffect>
                                      </p:childTnLst>
                                    </p:cTn>
                                  </p:par>
                                  <p:par>
                                    <p:cTn id="25" presetID="21" presetClass="entr" presetSubtype="1" fill="hold" grpId="0" nodeType="withEffect">
                                      <p:stCondLst>
                                        <p:cond delay="300"/>
                                      </p:stCondLst>
                                      <p:childTnLst>
                                        <p:set>
                                          <p:cBhvr>
                                            <p:cTn id="26" dur="1" fill="hold">
                                              <p:stCondLst>
                                                <p:cond delay="0"/>
                                              </p:stCondLst>
                                            </p:cTn>
                                            <p:tgtEl>
                                              <p:spTgt spid="25"/>
                                            </p:tgtEl>
                                            <p:attrNameLst>
                                              <p:attrName>style.visibility</p:attrName>
                                            </p:attrNameLst>
                                          </p:cBhvr>
                                          <p:to>
                                            <p:strVal val="visible"/>
                                          </p:to>
                                        </p:set>
                                        <p:animEffect transition="in" filter="wheel(1)">
                                          <p:cBhvr>
                                            <p:cTn id="27" dur="1000"/>
                                            <p:tgtEl>
                                              <p:spTgt spid="25"/>
                                            </p:tgtEl>
                                          </p:cBhvr>
                                        </p:animEffect>
                                      </p:childTnLst>
                                    </p:cTn>
                                  </p:par>
                                  <p:par>
                                    <p:cTn id="28" presetID="21" presetClass="entr" presetSubtype="1" fill="hold" grpId="0" nodeType="withEffect">
                                      <p:stCondLst>
                                        <p:cond delay="600"/>
                                      </p:stCondLst>
                                      <p:childTnLst>
                                        <p:set>
                                          <p:cBhvr>
                                            <p:cTn id="29" dur="1" fill="hold">
                                              <p:stCondLst>
                                                <p:cond delay="0"/>
                                              </p:stCondLst>
                                            </p:cTn>
                                            <p:tgtEl>
                                              <p:spTgt spid="26"/>
                                            </p:tgtEl>
                                            <p:attrNameLst>
                                              <p:attrName>style.visibility</p:attrName>
                                            </p:attrNameLst>
                                          </p:cBhvr>
                                          <p:to>
                                            <p:strVal val="visible"/>
                                          </p:to>
                                        </p:set>
                                        <p:animEffect transition="in" filter="wheel(1)">
                                          <p:cBhvr>
                                            <p:cTn id="30" dur="1000"/>
                                            <p:tgtEl>
                                              <p:spTgt spid="26"/>
                                            </p:tgtEl>
                                          </p:cBhvr>
                                        </p:animEffect>
                                      </p:childTnLst>
                                    </p:cTn>
                                  </p:par>
                                  <p:par>
                                    <p:cTn id="31" presetID="21" presetClass="entr" presetSubtype="1" fill="hold" grpId="0" nodeType="withEffect">
                                      <p:stCondLst>
                                        <p:cond delay="1100"/>
                                      </p:stCondLst>
                                      <p:childTnLst>
                                        <p:set>
                                          <p:cBhvr>
                                            <p:cTn id="32" dur="1" fill="hold">
                                              <p:stCondLst>
                                                <p:cond delay="0"/>
                                              </p:stCondLst>
                                            </p:cTn>
                                            <p:tgtEl>
                                              <p:spTgt spid="27"/>
                                            </p:tgtEl>
                                            <p:attrNameLst>
                                              <p:attrName>style.visibility</p:attrName>
                                            </p:attrNameLst>
                                          </p:cBhvr>
                                          <p:to>
                                            <p:strVal val="visible"/>
                                          </p:to>
                                        </p:set>
                                        <p:animEffect transition="in" filter="wheel(1)">
                                          <p:cBhvr>
                                            <p:cTn id="33" dur="1000"/>
                                            <p:tgtEl>
                                              <p:spTgt spid="27"/>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par>
                                    <p:cTn id="40" presetID="53" presetClass="entr" presetSubtype="16" fill="hold" grpId="0" nodeType="withEffect">
                                      <p:stCondLst>
                                        <p:cond delay="4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par>
                                    <p:cTn id="45" presetID="53" presetClass="entr" presetSubtype="16" fill="hold" grpId="0" nodeType="withEffect">
                                      <p:stCondLst>
                                        <p:cond delay="20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53" presetClass="entr" presetSubtype="16" fill="hold" grpId="0" nodeType="withEffect">
                                      <p:stCondLst>
                                        <p:cond delay="40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Effect transition="in" filter="fade">
                                          <p:cBhvr>
                                            <p:cTn id="59" dur="500"/>
                                            <p:tgtEl>
                                              <p:spTgt spid="32"/>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33"/>
                                            </p:tgtEl>
                                            <p:attrNameLst>
                                              <p:attrName>style.visibility</p:attrName>
                                            </p:attrNameLst>
                                          </p:cBhvr>
                                          <p:to>
                                            <p:strVal val="visible"/>
                                          </p:to>
                                        </p:set>
                                        <p:anim calcmode="lin" valueType="num">
                                          <p:cBhvr>
                                            <p:cTn id="62" dur="500" fill="hold"/>
                                            <p:tgtEl>
                                              <p:spTgt spid="33"/>
                                            </p:tgtEl>
                                            <p:attrNameLst>
                                              <p:attrName>ppt_w</p:attrName>
                                            </p:attrNameLst>
                                          </p:cBhvr>
                                          <p:tavLst>
                                            <p:tav tm="0">
                                              <p:val>
                                                <p:fltVal val="0"/>
                                              </p:val>
                                            </p:tav>
                                            <p:tav tm="100000">
                                              <p:val>
                                                <p:strVal val="#ppt_w"/>
                                              </p:val>
                                            </p:tav>
                                          </p:tavLst>
                                        </p:anim>
                                        <p:anim calcmode="lin" valueType="num">
                                          <p:cBhvr>
                                            <p:cTn id="63" dur="500" fill="hold"/>
                                            <p:tgtEl>
                                              <p:spTgt spid="33"/>
                                            </p:tgtEl>
                                            <p:attrNameLst>
                                              <p:attrName>ppt_h</p:attrName>
                                            </p:attrNameLst>
                                          </p:cBhvr>
                                          <p:tavLst>
                                            <p:tav tm="0">
                                              <p:val>
                                                <p:fltVal val="0"/>
                                              </p:val>
                                            </p:tav>
                                            <p:tav tm="100000">
                                              <p:val>
                                                <p:strVal val="#ppt_h"/>
                                              </p:val>
                                            </p:tav>
                                          </p:tavLst>
                                        </p:anim>
                                        <p:animEffect transition="in" filter="fade">
                                          <p:cBhvr>
                                            <p:cTn id="64" dur="500"/>
                                            <p:tgtEl>
                                              <p:spTgt spid="33"/>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tm="0">
                                              <p:val>
                                                <p:fltVal val="0"/>
                                              </p:val>
                                            </p:tav>
                                            <p:tav tm="100000">
                                              <p:val>
                                                <p:strVal val="#ppt_w"/>
                                              </p:val>
                                            </p:tav>
                                          </p:tavLst>
                                        </p:anim>
                                        <p:anim calcmode="lin" valueType="num">
                                          <p:cBhvr>
                                            <p:cTn id="68" dur="500" fill="hold"/>
                                            <p:tgtEl>
                                              <p:spTgt spid="34"/>
                                            </p:tgtEl>
                                            <p:attrNameLst>
                                              <p:attrName>ppt_h</p:attrName>
                                            </p:attrNameLst>
                                          </p:cBhvr>
                                          <p:tavLst>
                                            <p:tav tm="0">
                                              <p:val>
                                                <p:fltVal val="0"/>
                                              </p:val>
                                            </p:tav>
                                            <p:tav tm="100000">
                                              <p:val>
                                                <p:strVal val="#ppt_h"/>
                                              </p:val>
                                            </p:tav>
                                          </p:tavLst>
                                        </p:anim>
                                        <p:animEffect transition="in" filter="fade">
                                          <p:cBhvr>
                                            <p:cTn id="69" dur="500"/>
                                            <p:tgtEl>
                                              <p:spTgt spid="3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ppt_w</p:attrName>
                                            </p:attrNameLst>
                                          </p:cBhvr>
                                          <p:tavLst>
                                            <p:tav tm="0">
                                              <p:val>
                                                <p:fltVal val="0"/>
                                              </p:val>
                                            </p:tav>
                                            <p:tav tm="100000">
                                              <p:val>
                                                <p:strVal val="#ppt_w"/>
                                              </p:val>
                                            </p:tav>
                                          </p:tavLst>
                                        </p:anim>
                                        <p:anim calcmode="lin" valueType="num">
                                          <p:cBhvr>
                                            <p:cTn id="73" dur="500" fill="hold"/>
                                            <p:tgtEl>
                                              <p:spTgt spid="35"/>
                                            </p:tgtEl>
                                            <p:attrNameLst>
                                              <p:attrName>ppt_h</p:attrName>
                                            </p:attrNameLst>
                                          </p:cBhvr>
                                          <p:tavLst>
                                            <p:tav tm="0">
                                              <p:val>
                                                <p:fltVal val="0"/>
                                              </p:val>
                                            </p:tav>
                                            <p:tav tm="100000">
                                              <p:val>
                                                <p:strVal val="#ppt_h"/>
                                              </p:val>
                                            </p:tav>
                                          </p:tavLst>
                                        </p:anim>
                                        <p:animEffect transition="in" filter="fade">
                                          <p:cBhvr>
                                            <p:cTn id="74" dur="500"/>
                                            <p:tgtEl>
                                              <p:spTgt spid="35"/>
                                            </p:tgtEl>
                                          </p:cBhvr>
                                        </p:animEffect>
                                      </p:childTnLst>
                                    </p:cTn>
                                  </p:par>
                                  <p:par>
                                    <p:cTn id="75" presetID="53" presetClass="entr" presetSubtype="16" fill="hold" grpId="0" nodeType="withEffect">
                                      <p:stCondLst>
                                        <p:cond delay="40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ppt_w</p:attrName>
                                            </p:attrNameLst>
                                          </p:cBhvr>
                                          <p:tavLst>
                                            <p:tav tm="0">
                                              <p:val>
                                                <p:fltVal val="0"/>
                                              </p:val>
                                            </p:tav>
                                            <p:tav tm="100000">
                                              <p:val>
                                                <p:strVal val="#ppt_w"/>
                                              </p:val>
                                            </p:tav>
                                          </p:tavLst>
                                        </p:anim>
                                        <p:anim calcmode="lin" valueType="num">
                                          <p:cBhvr>
                                            <p:cTn id="78" dur="500" fill="hold"/>
                                            <p:tgtEl>
                                              <p:spTgt spid="36"/>
                                            </p:tgtEl>
                                            <p:attrNameLst>
                                              <p:attrName>ppt_h</p:attrName>
                                            </p:attrNameLst>
                                          </p:cBhvr>
                                          <p:tavLst>
                                            <p:tav tm="0">
                                              <p:val>
                                                <p:fltVal val="0"/>
                                              </p:val>
                                            </p:tav>
                                            <p:tav tm="100000">
                                              <p:val>
                                                <p:strVal val="#ppt_h"/>
                                              </p:val>
                                            </p:tav>
                                          </p:tavLst>
                                        </p:anim>
                                        <p:animEffect transition="in" filter="fade">
                                          <p:cBhvr>
                                            <p:cTn id="79" dur="500"/>
                                            <p:tgtEl>
                                              <p:spTgt spid="36"/>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37"/>
                                            </p:tgtEl>
                                            <p:attrNameLst>
                                              <p:attrName>style.visibility</p:attrName>
                                            </p:attrNameLst>
                                          </p:cBhvr>
                                          <p:to>
                                            <p:strVal val="visible"/>
                                          </p:to>
                                        </p:set>
                                        <p:anim calcmode="lin" valueType="num">
                                          <p:cBhvr>
                                            <p:cTn id="82" dur="500" fill="hold"/>
                                            <p:tgtEl>
                                              <p:spTgt spid="37"/>
                                            </p:tgtEl>
                                            <p:attrNameLst>
                                              <p:attrName>ppt_w</p:attrName>
                                            </p:attrNameLst>
                                          </p:cBhvr>
                                          <p:tavLst>
                                            <p:tav tm="0">
                                              <p:val>
                                                <p:fltVal val="0"/>
                                              </p:val>
                                            </p:tav>
                                            <p:tav tm="100000">
                                              <p:val>
                                                <p:strVal val="#ppt_w"/>
                                              </p:val>
                                            </p:tav>
                                          </p:tavLst>
                                        </p:anim>
                                        <p:anim calcmode="lin" valueType="num">
                                          <p:cBhvr>
                                            <p:cTn id="83" dur="500" fill="hold"/>
                                            <p:tgtEl>
                                              <p:spTgt spid="37"/>
                                            </p:tgtEl>
                                            <p:attrNameLst>
                                              <p:attrName>ppt_h</p:attrName>
                                            </p:attrNameLst>
                                          </p:cBhvr>
                                          <p:tavLst>
                                            <p:tav tm="0">
                                              <p:val>
                                                <p:fltVal val="0"/>
                                              </p:val>
                                            </p:tav>
                                            <p:tav tm="100000">
                                              <p:val>
                                                <p:strVal val="#ppt_h"/>
                                              </p:val>
                                            </p:tav>
                                          </p:tavLst>
                                        </p:anim>
                                        <p:animEffect transition="in" filter="fade">
                                          <p:cBhvr>
                                            <p:cTn id="84" dur="500"/>
                                            <p:tgtEl>
                                              <p:spTgt spid="37"/>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Effect transition="in" filter="fade">
                                          <p:cBhvr>
                                            <p:cTn id="89" dur="500"/>
                                            <p:tgtEl>
                                              <p:spTgt spid="38"/>
                                            </p:tgtEl>
                                          </p:cBhvr>
                                        </p:animEffect>
                                      </p:childTnLst>
                                    </p:cTn>
                                  </p:par>
                                  <p:par>
                                    <p:cTn id="90" presetID="53" presetClass="entr" presetSubtype="16" fill="hold" grpId="0" nodeType="withEffect">
                                      <p:stCondLst>
                                        <p:cond delay="400"/>
                                      </p:stCondLst>
                                      <p:childTnLst>
                                        <p:set>
                                          <p:cBhvr>
                                            <p:cTn id="91" dur="1" fill="hold">
                                              <p:stCondLst>
                                                <p:cond delay="0"/>
                                              </p:stCondLst>
                                            </p:cTn>
                                            <p:tgtEl>
                                              <p:spTgt spid="39"/>
                                            </p:tgtEl>
                                            <p:attrNameLst>
                                              <p:attrName>style.visibility</p:attrName>
                                            </p:attrNameLst>
                                          </p:cBhvr>
                                          <p:to>
                                            <p:strVal val="visible"/>
                                          </p:to>
                                        </p:set>
                                        <p:anim calcmode="lin" valueType="num">
                                          <p:cBhvr>
                                            <p:cTn id="92" dur="500" fill="hold"/>
                                            <p:tgtEl>
                                              <p:spTgt spid="39"/>
                                            </p:tgtEl>
                                            <p:attrNameLst>
                                              <p:attrName>ppt_w</p:attrName>
                                            </p:attrNameLst>
                                          </p:cBhvr>
                                          <p:tavLst>
                                            <p:tav tm="0">
                                              <p:val>
                                                <p:fltVal val="0"/>
                                              </p:val>
                                            </p:tav>
                                            <p:tav tm="100000">
                                              <p:val>
                                                <p:strVal val="#ppt_w"/>
                                              </p:val>
                                            </p:tav>
                                          </p:tavLst>
                                        </p:anim>
                                        <p:anim calcmode="lin" valueType="num">
                                          <p:cBhvr>
                                            <p:cTn id="93" dur="500" fill="hold"/>
                                            <p:tgtEl>
                                              <p:spTgt spid="39"/>
                                            </p:tgtEl>
                                            <p:attrNameLst>
                                              <p:attrName>ppt_h</p:attrName>
                                            </p:attrNameLst>
                                          </p:cBhvr>
                                          <p:tavLst>
                                            <p:tav tm="0">
                                              <p:val>
                                                <p:fltVal val="0"/>
                                              </p:val>
                                            </p:tav>
                                            <p:tav tm="100000">
                                              <p:val>
                                                <p:strVal val="#ppt_h"/>
                                              </p:val>
                                            </p:tav>
                                          </p:tavLst>
                                        </p:anim>
                                        <p:animEffect transition="in" filter="fade">
                                          <p:cBhvr>
                                            <p:cTn id="94" dur="500"/>
                                            <p:tgtEl>
                                              <p:spTgt spid="39"/>
                                            </p:tgtEl>
                                          </p:cBhvr>
                                        </p:animEffect>
                                      </p:childTnLst>
                                    </p:cTn>
                                  </p:par>
                                  <p:par>
                                    <p:cTn id="95" presetID="53" presetClass="entr" presetSubtype="16" fill="hold" grpId="0" nodeType="withEffect">
                                      <p:stCondLst>
                                        <p:cond delay="200"/>
                                      </p:stCondLst>
                                      <p:childTnLst>
                                        <p:set>
                                          <p:cBhvr>
                                            <p:cTn id="96" dur="1" fill="hold">
                                              <p:stCondLst>
                                                <p:cond delay="0"/>
                                              </p:stCondLst>
                                            </p:cTn>
                                            <p:tgtEl>
                                              <p:spTgt spid="40"/>
                                            </p:tgtEl>
                                            <p:attrNameLst>
                                              <p:attrName>style.visibility</p:attrName>
                                            </p:attrNameLst>
                                          </p:cBhvr>
                                          <p:to>
                                            <p:strVal val="visible"/>
                                          </p:to>
                                        </p:set>
                                        <p:anim calcmode="lin" valueType="num">
                                          <p:cBhvr>
                                            <p:cTn id="97" dur="500" fill="hold"/>
                                            <p:tgtEl>
                                              <p:spTgt spid="40"/>
                                            </p:tgtEl>
                                            <p:attrNameLst>
                                              <p:attrName>ppt_w</p:attrName>
                                            </p:attrNameLst>
                                          </p:cBhvr>
                                          <p:tavLst>
                                            <p:tav tm="0">
                                              <p:val>
                                                <p:fltVal val="0"/>
                                              </p:val>
                                            </p:tav>
                                            <p:tav tm="100000">
                                              <p:val>
                                                <p:strVal val="#ppt_w"/>
                                              </p:val>
                                            </p:tav>
                                          </p:tavLst>
                                        </p:anim>
                                        <p:anim calcmode="lin" valueType="num">
                                          <p:cBhvr>
                                            <p:cTn id="98" dur="500" fill="hold"/>
                                            <p:tgtEl>
                                              <p:spTgt spid="40"/>
                                            </p:tgtEl>
                                            <p:attrNameLst>
                                              <p:attrName>ppt_h</p:attrName>
                                            </p:attrNameLst>
                                          </p:cBhvr>
                                          <p:tavLst>
                                            <p:tav tm="0">
                                              <p:val>
                                                <p:fltVal val="0"/>
                                              </p:val>
                                            </p:tav>
                                            <p:tav tm="100000">
                                              <p:val>
                                                <p:strVal val="#ppt_h"/>
                                              </p:val>
                                            </p:tav>
                                          </p:tavLst>
                                        </p:anim>
                                        <p:animEffect transition="in" filter="fade">
                                          <p:cBhvr>
                                            <p:cTn id="99" dur="500"/>
                                            <p:tgtEl>
                                              <p:spTgt spid="40"/>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41"/>
                                            </p:tgtEl>
                                            <p:attrNameLst>
                                              <p:attrName>style.visibility</p:attrName>
                                            </p:attrNameLst>
                                          </p:cBhvr>
                                          <p:to>
                                            <p:strVal val="visible"/>
                                          </p:to>
                                        </p:set>
                                        <p:anim calcmode="lin" valueType="num">
                                          <p:cBhvr>
                                            <p:cTn id="102" dur="500" fill="hold"/>
                                            <p:tgtEl>
                                              <p:spTgt spid="41"/>
                                            </p:tgtEl>
                                            <p:attrNameLst>
                                              <p:attrName>ppt_w</p:attrName>
                                            </p:attrNameLst>
                                          </p:cBhvr>
                                          <p:tavLst>
                                            <p:tav tm="0">
                                              <p:val>
                                                <p:fltVal val="0"/>
                                              </p:val>
                                            </p:tav>
                                            <p:tav tm="100000">
                                              <p:val>
                                                <p:strVal val="#ppt_w"/>
                                              </p:val>
                                            </p:tav>
                                          </p:tavLst>
                                        </p:anim>
                                        <p:anim calcmode="lin" valueType="num">
                                          <p:cBhvr>
                                            <p:cTn id="103" dur="500" fill="hold"/>
                                            <p:tgtEl>
                                              <p:spTgt spid="41"/>
                                            </p:tgtEl>
                                            <p:attrNameLst>
                                              <p:attrName>ppt_h</p:attrName>
                                            </p:attrNameLst>
                                          </p:cBhvr>
                                          <p:tavLst>
                                            <p:tav tm="0">
                                              <p:val>
                                                <p:fltVal val="0"/>
                                              </p:val>
                                            </p:tav>
                                            <p:tav tm="100000">
                                              <p:val>
                                                <p:strVal val="#ppt_h"/>
                                              </p:val>
                                            </p:tav>
                                          </p:tavLst>
                                        </p:anim>
                                        <p:animEffect transition="in" filter="fade">
                                          <p:cBhvr>
                                            <p:cTn id="104" dur="500"/>
                                            <p:tgtEl>
                                              <p:spTgt spid="41"/>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p:cTn id="107" dur="500" fill="hold"/>
                                            <p:tgtEl>
                                              <p:spTgt spid="42"/>
                                            </p:tgtEl>
                                            <p:attrNameLst>
                                              <p:attrName>ppt_w</p:attrName>
                                            </p:attrNameLst>
                                          </p:cBhvr>
                                          <p:tavLst>
                                            <p:tav tm="0">
                                              <p:val>
                                                <p:fltVal val="0"/>
                                              </p:val>
                                            </p:tav>
                                            <p:tav tm="100000">
                                              <p:val>
                                                <p:strVal val="#ppt_w"/>
                                              </p:val>
                                            </p:tav>
                                          </p:tavLst>
                                        </p:anim>
                                        <p:anim calcmode="lin" valueType="num">
                                          <p:cBhvr>
                                            <p:cTn id="108" dur="500" fill="hold"/>
                                            <p:tgtEl>
                                              <p:spTgt spid="42"/>
                                            </p:tgtEl>
                                            <p:attrNameLst>
                                              <p:attrName>ppt_h</p:attrName>
                                            </p:attrNameLst>
                                          </p:cBhvr>
                                          <p:tavLst>
                                            <p:tav tm="0">
                                              <p:val>
                                                <p:fltVal val="0"/>
                                              </p:val>
                                            </p:tav>
                                            <p:tav tm="100000">
                                              <p:val>
                                                <p:strVal val="#ppt_h"/>
                                              </p:val>
                                            </p:tav>
                                          </p:tavLst>
                                        </p:anim>
                                        <p:animEffect transition="in" filter="fade">
                                          <p:cBhvr>
                                            <p:cTn id="109" dur="500"/>
                                            <p:tgtEl>
                                              <p:spTgt spid="42"/>
                                            </p:tgtEl>
                                          </p:cBhvr>
                                        </p:animEffect>
                                      </p:childTnLst>
                                    </p:cTn>
                                  </p:par>
                                  <p:par>
                                    <p:cTn id="110" presetID="53" presetClass="entr" presetSubtype="16" fill="hold" grpId="0" nodeType="withEffect">
                                      <p:stCondLst>
                                        <p:cond delay="400"/>
                                      </p:stCondLst>
                                      <p:childTnLst>
                                        <p:set>
                                          <p:cBhvr>
                                            <p:cTn id="111" dur="1" fill="hold">
                                              <p:stCondLst>
                                                <p:cond delay="0"/>
                                              </p:stCondLst>
                                            </p:cTn>
                                            <p:tgtEl>
                                              <p:spTgt spid="43"/>
                                            </p:tgtEl>
                                            <p:attrNameLst>
                                              <p:attrName>style.visibility</p:attrName>
                                            </p:attrNameLst>
                                          </p:cBhvr>
                                          <p:to>
                                            <p:strVal val="visible"/>
                                          </p:to>
                                        </p:set>
                                        <p:anim calcmode="lin" valueType="num">
                                          <p:cBhvr>
                                            <p:cTn id="112" dur="500" fill="hold"/>
                                            <p:tgtEl>
                                              <p:spTgt spid="43"/>
                                            </p:tgtEl>
                                            <p:attrNameLst>
                                              <p:attrName>ppt_w</p:attrName>
                                            </p:attrNameLst>
                                          </p:cBhvr>
                                          <p:tavLst>
                                            <p:tav tm="0">
                                              <p:val>
                                                <p:fltVal val="0"/>
                                              </p:val>
                                            </p:tav>
                                            <p:tav tm="100000">
                                              <p:val>
                                                <p:strVal val="#ppt_w"/>
                                              </p:val>
                                            </p:tav>
                                          </p:tavLst>
                                        </p:anim>
                                        <p:anim calcmode="lin" valueType="num">
                                          <p:cBhvr>
                                            <p:cTn id="113" dur="500" fill="hold"/>
                                            <p:tgtEl>
                                              <p:spTgt spid="43"/>
                                            </p:tgtEl>
                                            <p:attrNameLst>
                                              <p:attrName>ppt_h</p:attrName>
                                            </p:attrNameLst>
                                          </p:cBhvr>
                                          <p:tavLst>
                                            <p:tav tm="0">
                                              <p:val>
                                                <p:fltVal val="0"/>
                                              </p:val>
                                            </p:tav>
                                            <p:tav tm="100000">
                                              <p:val>
                                                <p:strVal val="#ppt_h"/>
                                              </p:val>
                                            </p:tav>
                                          </p:tavLst>
                                        </p:anim>
                                        <p:animEffect transition="in" filter="fade">
                                          <p:cBhvr>
                                            <p:cTn id="114" dur="500"/>
                                            <p:tgtEl>
                                              <p:spTgt spid="43"/>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44"/>
                                            </p:tgtEl>
                                            <p:attrNameLst>
                                              <p:attrName>style.visibility</p:attrName>
                                            </p:attrNameLst>
                                          </p:cBhvr>
                                          <p:to>
                                            <p:strVal val="visible"/>
                                          </p:to>
                                        </p:set>
                                        <p:anim calcmode="lin" valueType="num">
                                          <p:cBhvr>
                                            <p:cTn id="117" dur="500" fill="hold"/>
                                            <p:tgtEl>
                                              <p:spTgt spid="44"/>
                                            </p:tgtEl>
                                            <p:attrNameLst>
                                              <p:attrName>ppt_w</p:attrName>
                                            </p:attrNameLst>
                                          </p:cBhvr>
                                          <p:tavLst>
                                            <p:tav tm="0">
                                              <p:val>
                                                <p:fltVal val="0"/>
                                              </p:val>
                                            </p:tav>
                                            <p:tav tm="100000">
                                              <p:val>
                                                <p:strVal val="#ppt_w"/>
                                              </p:val>
                                            </p:tav>
                                          </p:tavLst>
                                        </p:anim>
                                        <p:anim calcmode="lin" valueType="num">
                                          <p:cBhvr>
                                            <p:cTn id="118" dur="500" fill="hold"/>
                                            <p:tgtEl>
                                              <p:spTgt spid="44"/>
                                            </p:tgtEl>
                                            <p:attrNameLst>
                                              <p:attrName>ppt_h</p:attrName>
                                            </p:attrNameLst>
                                          </p:cBhvr>
                                          <p:tavLst>
                                            <p:tav tm="0">
                                              <p:val>
                                                <p:fltVal val="0"/>
                                              </p:val>
                                            </p:tav>
                                            <p:tav tm="100000">
                                              <p:val>
                                                <p:strVal val="#ppt_h"/>
                                              </p:val>
                                            </p:tav>
                                          </p:tavLst>
                                        </p:anim>
                                        <p:animEffect transition="in" filter="fade">
                                          <p:cBhvr>
                                            <p:cTn id="119" dur="500"/>
                                            <p:tgtEl>
                                              <p:spTgt spid="44"/>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45"/>
                                            </p:tgtEl>
                                            <p:attrNameLst>
                                              <p:attrName>style.visibility</p:attrName>
                                            </p:attrNameLst>
                                          </p:cBhvr>
                                          <p:to>
                                            <p:strVal val="visible"/>
                                          </p:to>
                                        </p:set>
                                        <p:anim calcmode="lin" valueType="num">
                                          <p:cBhvr>
                                            <p:cTn id="122" dur="500" fill="hold"/>
                                            <p:tgtEl>
                                              <p:spTgt spid="45"/>
                                            </p:tgtEl>
                                            <p:attrNameLst>
                                              <p:attrName>ppt_w</p:attrName>
                                            </p:attrNameLst>
                                          </p:cBhvr>
                                          <p:tavLst>
                                            <p:tav tm="0">
                                              <p:val>
                                                <p:fltVal val="0"/>
                                              </p:val>
                                            </p:tav>
                                            <p:tav tm="100000">
                                              <p:val>
                                                <p:strVal val="#ppt_w"/>
                                              </p:val>
                                            </p:tav>
                                          </p:tavLst>
                                        </p:anim>
                                        <p:anim calcmode="lin" valueType="num">
                                          <p:cBhvr>
                                            <p:cTn id="123" dur="500" fill="hold"/>
                                            <p:tgtEl>
                                              <p:spTgt spid="45"/>
                                            </p:tgtEl>
                                            <p:attrNameLst>
                                              <p:attrName>ppt_h</p:attrName>
                                            </p:attrNameLst>
                                          </p:cBhvr>
                                          <p:tavLst>
                                            <p:tav tm="0">
                                              <p:val>
                                                <p:fltVal val="0"/>
                                              </p:val>
                                            </p:tav>
                                            <p:tav tm="100000">
                                              <p:val>
                                                <p:strVal val="#ppt_h"/>
                                              </p:val>
                                            </p:tav>
                                          </p:tavLst>
                                        </p:anim>
                                        <p:animEffect transition="in" filter="fade">
                                          <p:cBhvr>
                                            <p:cTn id="124" dur="500"/>
                                            <p:tgtEl>
                                              <p:spTgt spid="45"/>
                                            </p:tgtEl>
                                          </p:cBhvr>
                                        </p:animEffect>
                                      </p:childTnLst>
                                    </p:cTn>
                                  </p:par>
                                  <p:par>
                                    <p:cTn id="125" presetID="53" presetClass="entr" presetSubtype="16" fill="hold" grpId="0" nodeType="withEffect">
                                      <p:stCondLst>
                                        <p:cond delay="400"/>
                                      </p:stCondLst>
                                      <p:childTnLst>
                                        <p:set>
                                          <p:cBhvr>
                                            <p:cTn id="126" dur="1" fill="hold">
                                              <p:stCondLst>
                                                <p:cond delay="0"/>
                                              </p:stCondLst>
                                            </p:cTn>
                                            <p:tgtEl>
                                              <p:spTgt spid="46"/>
                                            </p:tgtEl>
                                            <p:attrNameLst>
                                              <p:attrName>style.visibility</p:attrName>
                                            </p:attrNameLst>
                                          </p:cBhvr>
                                          <p:to>
                                            <p:strVal val="visible"/>
                                          </p:to>
                                        </p:set>
                                        <p:anim calcmode="lin" valueType="num">
                                          <p:cBhvr>
                                            <p:cTn id="127" dur="500" fill="hold"/>
                                            <p:tgtEl>
                                              <p:spTgt spid="46"/>
                                            </p:tgtEl>
                                            <p:attrNameLst>
                                              <p:attrName>ppt_w</p:attrName>
                                            </p:attrNameLst>
                                          </p:cBhvr>
                                          <p:tavLst>
                                            <p:tav tm="0">
                                              <p:val>
                                                <p:fltVal val="0"/>
                                              </p:val>
                                            </p:tav>
                                            <p:tav tm="100000">
                                              <p:val>
                                                <p:strVal val="#ppt_w"/>
                                              </p:val>
                                            </p:tav>
                                          </p:tavLst>
                                        </p:anim>
                                        <p:anim calcmode="lin" valueType="num">
                                          <p:cBhvr>
                                            <p:cTn id="128" dur="500" fill="hold"/>
                                            <p:tgtEl>
                                              <p:spTgt spid="46"/>
                                            </p:tgtEl>
                                            <p:attrNameLst>
                                              <p:attrName>ppt_h</p:attrName>
                                            </p:attrNameLst>
                                          </p:cBhvr>
                                          <p:tavLst>
                                            <p:tav tm="0">
                                              <p:val>
                                                <p:fltVal val="0"/>
                                              </p:val>
                                            </p:tav>
                                            <p:tav tm="100000">
                                              <p:val>
                                                <p:strVal val="#ppt_h"/>
                                              </p:val>
                                            </p:tav>
                                          </p:tavLst>
                                        </p:anim>
                                        <p:animEffect transition="in" filter="fade">
                                          <p:cBhvr>
                                            <p:cTn id="129" dur="500"/>
                                            <p:tgtEl>
                                              <p:spTgt spid="46"/>
                                            </p:tgtEl>
                                          </p:cBhvr>
                                        </p:animEffect>
                                      </p:childTnLst>
                                    </p:cTn>
                                  </p:par>
                                  <p:par>
                                    <p:cTn id="130" presetID="53" presetClass="entr" presetSubtype="16" fill="hold" grpId="0" nodeType="withEffect">
                                      <p:stCondLst>
                                        <p:cond delay="200"/>
                                      </p:stCondLst>
                                      <p:childTnLst>
                                        <p:set>
                                          <p:cBhvr>
                                            <p:cTn id="131" dur="1" fill="hold">
                                              <p:stCondLst>
                                                <p:cond delay="0"/>
                                              </p:stCondLst>
                                            </p:cTn>
                                            <p:tgtEl>
                                              <p:spTgt spid="47"/>
                                            </p:tgtEl>
                                            <p:attrNameLst>
                                              <p:attrName>style.visibility</p:attrName>
                                            </p:attrNameLst>
                                          </p:cBhvr>
                                          <p:to>
                                            <p:strVal val="visible"/>
                                          </p:to>
                                        </p:set>
                                        <p:anim calcmode="lin" valueType="num">
                                          <p:cBhvr>
                                            <p:cTn id="132" dur="500" fill="hold"/>
                                            <p:tgtEl>
                                              <p:spTgt spid="47"/>
                                            </p:tgtEl>
                                            <p:attrNameLst>
                                              <p:attrName>ppt_w</p:attrName>
                                            </p:attrNameLst>
                                          </p:cBhvr>
                                          <p:tavLst>
                                            <p:tav tm="0">
                                              <p:val>
                                                <p:fltVal val="0"/>
                                              </p:val>
                                            </p:tav>
                                            <p:tav tm="100000">
                                              <p:val>
                                                <p:strVal val="#ppt_w"/>
                                              </p:val>
                                            </p:tav>
                                          </p:tavLst>
                                        </p:anim>
                                        <p:anim calcmode="lin" valueType="num">
                                          <p:cBhvr>
                                            <p:cTn id="133" dur="500" fill="hold"/>
                                            <p:tgtEl>
                                              <p:spTgt spid="47"/>
                                            </p:tgtEl>
                                            <p:attrNameLst>
                                              <p:attrName>ppt_h</p:attrName>
                                            </p:attrNameLst>
                                          </p:cBhvr>
                                          <p:tavLst>
                                            <p:tav tm="0">
                                              <p:val>
                                                <p:fltVal val="0"/>
                                              </p:val>
                                            </p:tav>
                                            <p:tav tm="100000">
                                              <p:val>
                                                <p:strVal val="#ppt_h"/>
                                              </p:val>
                                            </p:tav>
                                          </p:tavLst>
                                        </p:anim>
                                        <p:animEffect transition="in" filter="fade">
                                          <p:cBhvr>
                                            <p:cTn id="134" dur="500"/>
                                            <p:tgtEl>
                                              <p:spTgt spid="47"/>
                                            </p:tgtEl>
                                          </p:cBhvr>
                                        </p:animEffect>
                                      </p:childTnLst>
                                    </p:cTn>
                                  </p:par>
                                  <p:par>
                                    <p:cTn id="135" presetID="53" presetClass="entr" presetSubtype="16" fill="hold" grpId="0" nodeType="withEffect">
                                      <p:stCondLst>
                                        <p:cond delay="200"/>
                                      </p:stCondLst>
                                      <p:childTnLst>
                                        <p:set>
                                          <p:cBhvr>
                                            <p:cTn id="136" dur="1" fill="hold">
                                              <p:stCondLst>
                                                <p:cond delay="0"/>
                                              </p:stCondLst>
                                            </p:cTn>
                                            <p:tgtEl>
                                              <p:spTgt spid="48"/>
                                            </p:tgtEl>
                                            <p:attrNameLst>
                                              <p:attrName>style.visibility</p:attrName>
                                            </p:attrNameLst>
                                          </p:cBhvr>
                                          <p:to>
                                            <p:strVal val="visible"/>
                                          </p:to>
                                        </p:set>
                                        <p:anim calcmode="lin" valueType="num">
                                          <p:cBhvr>
                                            <p:cTn id="137" dur="500" fill="hold"/>
                                            <p:tgtEl>
                                              <p:spTgt spid="48"/>
                                            </p:tgtEl>
                                            <p:attrNameLst>
                                              <p:attrName>ppt_w</p:attrName>
                                            </p:attrNameLst>
                                          </p:cBhvr>
                                          <p:tavLst>
                                            <p:tav tm="0">
                                              <p:val>
                                                <p:fltVal val="0"/>
                                              </p:val>
                                            </p:tav>
                                            <p:tav tm="100000">
                                              <p:val>
                                                <p:strVal val="#ppt_w"/>
                                              </p:val>
                                            </p:tav>
                                          </p:tavLst>
                                        </p:anim>
                                        <p:anim calcmode="lin" valueType="num">
                                          <p:cBhvr>
                                            <p:cTn id="138" dur="500" fill="hold"/>
                                            <p:tgtEl>
                                              <p:spTgt spid="48"/>
                                            </p:tgtEl>
                                            <p:attrNameLst>
                                              <p:attrName>ppt_h</p:attrName>
                                            </p:attrNameLst>
                                          </p:cBhvr>
                                          <p:tavLst>
                                            <p:tav tm="0">
                                              <p:val>
                                                <p:fltVal val="0"/>
                                              </p:val>
                                            </p:tav>
                                            <p:tav tm="100000">
                                              <p:val>
                                                <p:strVal val="#ppt_h"/>
                                              </p:val>
                                            </p:tav>
                                          </p:tavLst>
                                        </p:anim>
                                        <p:animEffect transition="in" filter="fade">
                                          <p:cBhvr>
                                            <p:cTn id="139" dur="500"/>
                                            <p:tgtEl>
                                              <p:spTgt spid="48"/>
                                            </p:tgtEl>
                                          </p:cBhvr>
                                        </p:animEffect>
                                      </p:childTnLst>
                                    </p:cTn>
                                  </p:par>
                                  <p:par>
                                    <p:cTn id="140" presetID="53" presetClass="entr" presetSubtype="16" fill="hold" grpId="0" nodeType="withEffect">
                                      <p:stCondLst>
                                        <p:cond delay="200"/>
                                      </p:stCondLst>
                                      <p:childTnLst>
                                        <p:set>
                                          <p:cBhvr>
                                            <p:cTn id="141" dur="1" fill="hold">
                                              <p:stCondLst>
                                                <p:cond delay="0"/>
                                              </p:stCondLst>
                                            </p:cTn>
                                            <p:tgtEl>
                                              <p:spTgt spid="49"/>
                                            </p:tgtEl>
                                            <p:attrNameLst>
                                              <p:attrName>style.visibility</p:attrName>
                                            </p:attrNameLst>
                                          </p:cBhvr>
                                          <p:to>
                                            <p:strVal val="visible"/>
                                          </p:to>
                                        </p:set>
                                        <p:anim calcmode="lin" valueType="num">
                                          <p:cBhvr>
                                            <p:cTn id="142" dur="500" fill="hold"/>
                                            <p:tgtEl>
                                              <p:spTgt spid="49"/>
                                            </p:tgtEl>
                                            <p:attrNameLst>
                                              <p:attrName>ppt_w</p:attrName>
                                            </p:attrNameLst>
                                          </p:cBhvr>
                                          <p:tavLst>
                                            <p:tav tm="0">
                                              <p:val>
                                                <p:fltVal val="0"/>
                                              </p:val>
                                            </p:tav>
                                            <p:tav tm="100000">
                                              <p:val>
                                                <p:strVal val="#ppt_w"/>
                                              </p:val>
                                            </p:tav>
                                          </p:tavLst>
                                        </p:anim>
                                        <p:anim calcmode="lin" valueType="num">
                                          <p:cBhvr>
                                            <p:cTn id="143" dur="500" fill="hold"/>
                                            <p:tgtEl>
                                              <p:spTgt spid="49"/>
                                            </p:tgtEl>
                                            <p:attrNameLst>
                                              <p:attrName>ppt_h</p:attrName>
                                            </p:attrNameLst>
                                          </p:cBhvr>
                                          <p:tavLst>
                                            <p:tav tm="0">
                                              <p:val>
                                                <p:fltVal val="0"/>
                                              </p:val>
                                            </p:tav>
                                            <p:tav tm="100000">
                                              <p:val>
                                                <p:strVal val="#ppt_h"/>
                                              </p:val>
                                            </p:tav>
                                          </p:tavLst>
                                        </p:anim>
                                        <p:animEffect transition="in" filter="fade">
                                          <p:cBhvr>
                                            <p:cTn id="14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2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2000" fill="hold"/>
                                            <p:tgtEl>
                                              <p:spTgt spid="16"/>
                                            </p:tgtEl>
                                            <p:attrNameLst>
                                              <p:attrName>ppt_x</p:attrName>
                                            </p:attrNameLst>
                                          </p:cBhvr>
                                          <p:tavLst>
                                            <p:tav tm="0">
                                              <p:val>
                                                <p:strVal val="0-#ppt_w/2"/>
                                              </p:val>
                                            </p:tav>
                                            <p:tav tm="100000">
                                              <p:val>
                                                <p:strVal val="#ppt_x"/>
                                              </p:val>
                                            </p:tav>
                                          </p:tavLst>
                                        </p:anim>
                                        <p:anim calcmode="lin" valueType="num">
                                          <p:cBhvr additive="base">
                                            <p:cTn id="8" dur="20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2" accel="52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2000" fill="hold"/>
                                            <p:tgtEl>
                                              <p:spTgt spid="13"/>
                                            </p:tgtEl>
                                            <p:attrNameLst>
                                              <p:attrName>ppt_x</p:attrName>
                                            </p:attrNameLst>
                                          </p:cBhvr>
                                          <p:tavLst>
                                            <p:tav tm="0">
                                              <p:val>
                                                <p:strVal val="0-#ppt_w/2"/>
                                              </p:val>
                                            </p:tav>
                                            <p:tav tm="100000">
                                              <p:val>
                                                <p:strVal val="#ppt_x"/>
                                              </p:val>
                                            </p:tav>
                                          </p:tavLst>
                                        </p:anim>
                                        <p:anim calcmode="lin" valueType="num">
                                          <p:cBhvr additive="base">
                                            <p:cTn id="12" dur="20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3" accel="52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000" fill="hold"/>
                                            <p:tgtEl>
                                              <p:spTgt spid="9"/>
                                            </p:tgtEl>
                                            <p:attrNameLst>
                                              <p:attrName>ppt_x</p:attrName>
                                            </p:attrNameLst>
                                          </p:cBhvr>
                                          <p:tavLst>
                                            <p:tav tm="0">
                                              <p:val>
                                                <p:strVal val="1+#ppt_w/2"/>
                                              </p:val>
                                            </p:tav>
                                            <p:tav tm="100000">
                                              <p:val>
                                                <p:strVal val="#ppt_x"/>
                                              </p:val>
                                            </p:tav>
                                          </p:tavLst>
                                        </p:anim>
                                        <p:anim calcmode="lin" valueType="num">
                                          <p:cBhvr additive="base">
                                            <p:cTn id="16" dur="2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6" accel="5200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2000" fill="hold"/>
                                            <p:tgtEl>
                                              <p:spTgt spid="21"/>
                                            </p:tgtEl>
                                            <p:attrNameLst>
                                              <p:attrName>ppt_x</p:attrName>
                                            </p:attrNameLst>
                                          </p:cBhvr>
                                          <p:tavLst>
                                            <p:tav tm="0">
                                              <p:val>
                                                <p:strVal val="1+#ppt_w/2"/>
                                              </p:val>
                                            </p:tav>
                                            <p:tav tm="100000">
                                              <p:val>
                                                <p:strVal val="#ppt_x"/>
                                              </p:val>
                                            </p:tav>
                                          </p:tavLst>
                                        </p:anim>
                                        <p:anim calcmode="lin" valueType="num">
                                          <p:cBhvr additive="base">
                                            <p:cTn id="20" dur="20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1" presetClass="entr" presetSubtype="1"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heel(1)">
                                          <p:cBhvr>
                                            <p:cTn id="24" dur="1000"/>
                                            <p:tgtEl>
                                              <p:spTgt spid="24"/>
                                            </p:tgtEl>
                                          </p:cBhvr>
                                        </p:animEffect>
                                      </p:childTnLst>
                                    </p:cTn>
                                  </p:par>
                                  <p:par>
                                    <p:cTn id="25" presetID="21" presetClass="entr" presetSubtype="1" fill="hold" grpId="0" nodeType="withEffect">
                                      <p:stCondLst>
                                        <p:cond delay="300"/>
                                      </p:stCondLst>
                                      <p:childTnLst>
                                        <p:set>
                                          <p:cBhvr>
                                            <p:cTn id="26" dur="1" fill="hold">
                                              <p:stCondLst>
                                                <p:cond delay="0"/>
                                              </p:stCondLst>
                                            </p:cTn>
                                            <p:tgtEl>
                                              <p:spTgt spid="25"/>
                                            </p:tgtEl>
                                            <p:attrNameLst>
                                              <p:attrName>style.visibility</p:attrName>
                                            </p:attrNameLst>
                                          </p:cBhvr>
                                          <p:to>
                                            <p:strVal val="visible"/>
                                          </p:to>
                                        </p:set>
                                        <p:animEffect transition="in" filter="wheel(1)">
                                          <p:cBhvr>
                                            <p:cTn id="27" dur="1000"/>
                                            <p:tgtEl>
                                              <p:spTgt spid="25"/>
                                            </p:tgtEl>
                                          </p:cBhvr>
                                        </p:animEffect>
                                      </p:childTnLst>
                                    </p:cTn>
                                  </p:par>
                                  <p:par>
                                    <p:cTn id="28" presetID="21" presetClass="entr" presetSubtype="1" fill="hold" grpId="0" nodeType="withEffect">
                                      <p:stCondLst>
                                        <p:cond delay="600"/>
                                      </p:stCondLst>
                                      <p:childTnLst>
                                        <p:set>
                                          <p:cBhvr>
                                            <p:cTn id="29" dur="1" fill="hold">
                                              <p:stCondLst>
                                                <p:cond delay="0"/>
                                              </p:stCondLst>
                                            </p:cTn>
                                            <p:tgtEl>
                                              <p:spTgt spid="26"/>
                                            </p:tgtEl>
                                            <p:attrNameLst>
                                              <p:attrName>style.visibility</p:attrName>
                                            </p:attrNameLst>
                                          </p:cBhvr>
                                          <p:to>
                                            <p:strVal val="visible"/>
                                          </p:to>
                                        </p:set>
                                        <p:animEffect transition="in" filter="wheel(1)">
                                          <p:cBhvr>
                                            <p:cTn id="30" dur="1000"/>
                                            <p:tgtEl>
                                              <p:spTgt spid="26"/>
                                            </p:tgtEl>
                                          </p:cBhvr>
                                        </p:animEffect>
                                      </p:childTnLst>
                                    </p:cTn>
                                  </p:par>
                                  <p:par>
                                    <p:cTn id="31" presetID="21" presetClass="entr" presetSubtype="1" fill="hold" grpId="0" nodeType="withEffect">
                                      <p:stCondLst>
                                        <p:cond delay="1100"/>
                                      </p:stCondLst>
                                      <p:childTnLst>
                                        <p:set>
                                          <p:cBhvr>
                                            <p:cTn id="32" dur="1" fill="hold">
                                              <p:stCondLst>
                                                <p:cond delay="0"/>
                                              </p:stCondLst>
                                            </p:cTn>
                                            <p:tgtEl>
                                              <p:spTgt spid="27"/>
                                            </p:tgtEl>
                                            <p:attrNameLst>
                                              <p:attrName>style.visibility</p:attrName>
                                            </p:attrNameLst>
                                          </p:cBhvr>
                                          <p:to>
                                            <p:strVal val="visible"/>
                                          </p:to>
                                        </p:set>
                                        <p:animEffect transition="in" filter="wheel(1)">
                                          <p:cBhvr>
                                            <p:cTn id="33" dur="1000"/>
                                            <p:tgtEl>
                                              <p:spTgt spid="27"/>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par>
                                    <p:cTn id="40" presetID="53" presetClass="entr" presetSubtype="16" fill="hold" grpId="0" nodeType="withEffect">
                                      <p:stCondLst>
                                        <p:cond delay="4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par>
                                    <p:cTn id="45" presetID="53" presetClass="entr" presetSubtype="16" fill="hold" grpId="0" nodeType="withEffect">
                                      <p:stCondLst>
                                        <p:cond delay="20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53" presetClass="entr" presetSubtype="16" fill="hold" grpId="0" nodeType="withEffect">
                                      <p:stCondLst>
                                        <p:cond delay="40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Effect transition="in" filter="fade">
                                          <p:cBhvr>
                                            <p:cTn id="59" dur="500"/>
                                            <p:tgtEl>
                                              <p:spTgt spid="32"/>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33"/>
                                            </p:tgtEl>
                                            <p:attrNameLst>
                                              <p:attrName>style.visibility</p:attrName>
                                            </p:attrNameLst>
                                          </p:cBhvr>
                                          <p:to>
                                            <p:strVal val="visible"/>
                                          </p:to>
                                        </p:set>
                                        <p:anim calcmode="lin" valueType="num">
                                          <p:cBhvr>
                                            <p:cTn id="62" dur="500" fill="hold"/>
                                            <p:tgtEl>
                                              <p:spTgt spid="33"/>
                                            </p:tgtEl>
                                            <p:attrNameLst>
                                              <p:attrName>ppt_w</p:attrName>
                                            </p:attrNameLst>
                                          </p:cBhvr>
                                          <p:tavLst>
                                            <p:tav tm="0">
                                              <p:val>
                                                <p:fltVal val="0"/>
                                              </p:val>
                                            </p:tav>
                                            <p:tav tm="100000">
                                              <p:val>
                                                <p:strVal val="#ppt_w"/>
                                              </p:val>
                                            </p:tav>
                                          </p:tavLst>
                                        </p:anim>
                                        <p:anim calcmode="lin" valueType="num">
                                          <p:cBhvr>
                                            <p:cTn id="63" dur="500" fill="hold"/>
                                            <p:tgtEl>
                                              <p:spTgt spid="33"/>
                                            </p:tgtEl>
                                            <p:attrNameLst>
                                              <p:attrName>ppt_h</p:attrName>
                                            </p:attrNameLst>
                                          </p:cBhvr>
                                          <p:tavLst>
                                            <p:tav tm="0">
                                              <p:val>
                                                <p:fltVal val="0"/>
                                              </p:val>
                                            </p:tav>
                                            <p:tav tm="100000">
                                              <p:val>
                                                <p:strVal val="#ppt_h"/>
                                              </p:val>
                                            </p:tav>
                                          </p:tavLst>
                                        </p:anim>
                                        <p:animEffect transition="in" filter="fade">
                                          <p:cBhvr>
                                            <p:cTn id="64" dur="500"/>
                                            <p:tgtEl>
                                              <p:spTgt spid="33"/>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tm="0">
                                              <p:val>
                                                <p:fltVal val="0"/>
                                              </p:val>
                                            </p:tav>
                                            <p:tav tm="100000">
                                              <p:val>
                                                <p:strVal val="#ppt_w"/>
                                              </p:val>
                                            </p:tav>
                                          </p:tavLst>
                                        </p:anim>
                                        <p:anim calcmode="lin" valueType="num">
                                          <p:cBhvr>
                                            <p:cTn id="68" dur="500" fill="hold"/>
                                            <p:tgtEl>
                                              <p:spTgt spid="34"/>
                                            </p:tgtEl>
                                            <p:attrNameLst>
                                              <p:attrName>ppt_h</p:attrName>
                                            </p:attrNameLst>
                                          </p:cBhvr>
                                          <p:tavLst>
                                            <p:tav tm="0">
                                              <p:val>
                                                <p:fltVal val="0"/>
                                              </p:val>
                                            </p:tav>
                                            <p:tav tm="100000">
                                              <p:val>
                                                <p:strVal val="#ppt_h"/>
                                              </p:val>
                                            </p:tav>
                                          </p:tavLst>
                                        </p:anim>
                                        <p:animEffect transition="in" filter="fade">
                                          <p:cBhvr>
                                            <p:cTn id="69" dur="500"/>
                                            <p:tgtEl>
                                              <p:spTgt spid="3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ppt_w</p:attrName>
                                            </p:attrNameLst>
                                          </p:cBhvr>
                                          <p:tavLst>
                                            <p:tav tm="0">
                                              <p:val>
                                                <p:fltVal val="0"/>
                                              </p:val>
                                            </p:tav>
                                            <p:tav tm="100000">
                                              <p:val>
                                                <p:strVal val="#ppt_w"/>
                                              </p:val>
                                            </p:tav>
                                          </p:tavLst>
                                        </p:anim>
                                        <p:anim calcmode="lin" valueType="num">
                                          <p:cBhvr>
                                            <p:cTn id="73" dur="500" fill="hold"/>
                                            <p:tgtEl>
                                              <p:spTgt spid="35"/>
                                            </p:tgtEl>
                                            <p:attrNameLst>
                                              <p:attrName>ppt_h</p:attrName>
                                            </p:attrNameLst>
                                          </p:cBhvr>
                                          <p:tavLst>
                                            <p:tav tm="0">
                                              <p:val>
                                                <p:fltVal val="0"/>
                                              </p:val>
                                            </p:tav>
                                            <p:tav tm="100000">
                                              <p:val>
                                                <p:strVal val="#ppt_h"/>
                                              </p:val>
                                            </p:tav>
                                          </p:tavLst>
                                        </p:anim>
                                        <p:animEffect transition="in" filter="fade">
                                          <p:cBhvr>
                                            <p:cTn id="74" dur="500"/>
                                            <p:tgtEl>
                                              <p:spTgt spid="35"/>
                                            </p:tgtEl>
                                          </p:cBhvr>
                                        </p:animEffect>
                                      </p:childTnLst>
                                    </p:cTn>
                                  </p:par>
                                  <p:par>
                                    <p:cTn id="75" presetID="53" presetClass="entr" presetSubtype="16" fill="hold" grpId="0" nodeType="withEffect">
                                      <p:stCondLst>
                                        <p:cond delay="40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ppt_w</p:attrName>
                                            </p:attrNameLst>
                                          </p:cBhvr>
                                          <p:tavLst>
                                            <p:tav tm="0">
                                              <p:val>
                                                <p:fltVal val="0"/>
                                              </p:val>
                                            </p:tav>
                                            <p:tav tm="100000">
                                              <p:val>
                                                <p:strVal val="#ppt_w"/>
                                              </p:val>
                                            </p:tav>
                                          </p:tavLst>
                                        </p:anim>
                                        <p:anim calcmode="lin" valueType="num">
                                          <p:cBhvr>
                                            <p:cTn id="78" dur="500" fill="hold"/>
                                            <p:tgtEl>
                                              <p:spTgt spid="36"/>
                                            </p:tgtEl>
                                            <p:attrNameLst>
                                              <p:attrName>ppt_h</p:attrName>
                                            </p:attrNameLst>
                                          </p:cBhvr>
                                          <p:tavLst>
                                            <p:tav tm="0">
                                              <p:val>
                                                <p:fltVal val="0"/>
                                              </p:val>
                                            </p:tav>
                                            <p:tav tm="100000">
                                              <p:val>
                                                <p:strVal val="#ppt_h"/>
                                              </p:val>
                                            </p:tav>
                                          </p:tavLst>
                                        </p:anim>
                                        <p:animEffect transition="in" filter="fade">
                                          <p:cBhvr>
                                            <p:cTn id="79" dur="500"/>
                                            <p:tgtEl>
                                              <p:spTgt spid="36"/>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37"/>
                                            </p:tgtEl>
                                            <p:attrNameLst>
                                              <p:attrName>style.visibility</p:attrName>
                                            </p:attrNameLst>
                                          </p:cBhvr>
                                          <p:to>
                                            <p:strVal val="visible"/>
                                          </p:to>
                                        </p:set>
                                        <p:anim calcmode="lin" valueType="num">
                                          <p:cBhvr>
                                            <p:cTn id="82" dur="500" fill="hold"/>
                                            <p:tgtEl>
                                              <p:spTgt spid="37"/>
                                            </p:tgtEl>
                                            <p:attrNameLst>
                                              <p:attrName>ppt_w</p:attrName>
                                            </p:attrNameLst>
                                          </p:cBhvr>
                                          <p:tavLst>
                                            <p:tav tm="0">
                                              <p:val>
                                                <p:fltVal val="0"/>
                                              </p:val>
                                            </p:tav>
                                            <p:tav tm="100000">
                                              <p:val>
                                                <p:strVal val="#ppt_w"/>
                                              </p:val>
                                            </p:tav>
                                          </p:tavLst>
                                        </p:anim>
                                        <p:anim calcmode="lin" valueType="num">
                                          <p:cBhvr>
                                            <p:cTn id="83" dur="500" fill="hold"/>
                                            <p:tgtEl>
                                              <p:spTgt spid="37"/>
                                            </p:tgtEl>
                                            <p:attrNameLst>
                                              <p:attrName>ppt_h</p:attrName>
                                            </p:attrNameLst>
                                          </p:cBhvr>
                                          <p:tavLst>
                                            <p:tav tm="0">
                                              <p:val>
                                                <p:fltVal val="0"/>
                                              </p:val>
                                            </p:tav>
                                            <p:tav tm="100000">
                                              <p:val>
                                                <p:strVal val="#ppt_h"/>
                                              </p:val>
                                            </p:tav>
                                          </p:tavLst>
                                        </p:anim>
                                        <p:animEffect transition="in" filter="fade">
                                          <p:cBhvr>
                                            <p:cTn id="84" dur="500"/>
                                            <p:tgtEl>
                                              <p:spTgt spid="37"/>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Effect transition="in" filter="fade">
                                          <p:cBhvr>
                                            <p:cTn id="89" dur="500"/>
                                            <p:tgtEl>
                                              <p:spTgt spid="38"/>
                                            </p:tgtEl>
                                          </p:cBhvr>
                                        </p:animEffect>
                                      </p:childTnLst>
                                    </p:cTn>
                                  </p:par>
                                  <p:par>
                                    <p:cTn id="90" presetID="53" presetClass="entr" presetSubtype="16" fill="hold" grpId="0" nodeType="withEffect">
                                      <p:stCondLst>
                                        <p:cond delay="400"/>
                                      </p:stCondLst>
                                      <p:childTnLst>
                                        <p:set>
                                          <p:cBhvr>
                                            <p:cTn id="91" dur="1" fill="hold">
                                              <p:stCondLst>
                                                <p:cond delay="0"/>
                                              </p:stCondLst>
                                            </p:cTn>
                                            <p:tgtEl>
                                              <p:spTgt spid="39"/>
                                            </p:tgtEl>
                                            <p:attrNameLst>
                                              <p:attrName>style.visibility</p:attrName>
                                            </p:attrNameLst>
                                          </p:cBhvr>
                                          <p:to>
                                            <p:strVal val="visible"/>
                                          </p:to>
                                        </p:set>
                                        <p:anim calcmode="lin" valueType="num">
                                          <p:cBhvr>
                                            <p:cTn id="92" dur="500" fill="hold"/>
                                            <p:tgtEl>
                                              <p:spTgt spid="39"/>
                                            </p:tgtEl>
                                            <p:attrNameLst>
                                              <p:attrName>ppt_w</p:attrName>
                                            </p:attrNameLst>
                                          </p:cBhvr>
                                          <p:tavLst>
                                            <p:tav tm="0">
                                              <p:val>
                                                <p:fltVal val="0"/>
                                              </p:val>
                                            </p:tav>
                                            <p:tav tm="100000">
                                              <p:val>
                                                <p:strVal val="#ppt_w"/>
                                              </p:val>
                                            </p:tav>
                                          </p:tavLst>
                                        </p:anim>
                                        <p:anim calcmode="lin" valueType="num">
                                          <p:cBhvr>
                                            <p:cTn id="93" dur="500" fill="hold"/>
                                            <p:tgtEl>
                                              <p:spTgt spid="39"/>
                                            </p:tgtEl>
                                            <p:attrNameLst>
                                              <p:attrName>ppt_h</p:attrName>
                                            </p:attrNameLst>
                                          </p:cBhvr>
                                          <p:tavLst>
                                            <p:tav tm="0">
                                              <p:val>
                                                <p:fltVal val="0"/>
                                              </p:val>
                                            </p:tav>
                                            <p:tav tm="100000">
                                              <p:val>
                                                <p:strVal val="#ppt_h"/>
                                              </p:val>
                                            </p:tav>
                                          </p:tavLst>
                                        </p:anim>
                                        <p:animEffect transition="in" filter="fade">
                                          <p:cBhvr>
                                            <p:cTn id="94" dur="500"/>
                                            <p:tgtEl>
                                              <p:spTgt spid="39"/>
                                            </p:tgtEl>
                                          </p:cBhvr>
                                        </p:animEffect>
                                      </p:childTnLst>
                                    </p:cTn>
                                  </p:par>
                                  <p:par>
                                    <p:cTn id="95" presetID="53" presetClass="entr" presetSubtype="16" fill="hold" grpId="0" nodeType="withEffect">
                                      <p:stCondLst>
                                        <p:cond delay="200"/>
                                      </p:stCondLst>
                                      <p:childTnLst>
                                        <p:set>
                                          <p:cBhvr>
                                            <p:cTn id="96" dur="1" fill="hold">
                                              <p:stCondLst>
                                                <p:cond delay="0"/>
                                              </p:stCondLst>
                                            </p:cTn>
                                            <p:tgtEl>
                                              <p:spTgt spid="40"/>
                                            </p:tgtEl>
                                            <p:attrNameLst>
                                              <p:attrName>style.visibility</p:attrName>
                                            </p:attrNameLst>
                                          </p:cBhvr>
                                          <p:to>
                                            <p:strVal val="visible"/>
                                          </p:to>
                                        </p:set>
                                        <p:anim calcmode="lin" valueType="num">
                                          <p:cBhvr>
                                            <p:cTn id="97" dur="500" fill="hold"/>
                                            <p:tgtEl>
                                              <p:spTgt spid="40"/>
                                            </p:tgtEl>
                                            <p:attrNameLst>
                                              <p:attrName>ppt_w</p:attrName>
                                            </p:attrNameLst>
                                          </p:cBhvr>
                                          <p:tavLst>
                                            <p:tav tm="0">
                                              <p:val>
                                                <p:fltVal val="0"/>
                                              </p:val>
                                            </p:tav>
                                            <p:tav tm="100000">
                                              <p:val>
                                                <p:strVal val="#ppt_w"/>
                                              </p:val>
                                            </p:tav>
                                          </p:tavLst>
                                        </p:anim>
                                        <p:anim calcmode="lin" valueType="num">
                                          <p:cBhvr>
                                            <p:cTn id="98" dur="500" fill="hold"/>
                                            <p:tgtEl>
                                              <p:spTgt spid="40"/>
                                            </p:tgtEl>
                                            <p:attrNameLst>
                                              <p:attrName>ppt_h</p:attrName>
                                            </p:attrNameLst>
                                          </p:cBhvr>
                                          <p:tavLst>
                                            <p:tav tm="0">
                                              <p:val>
                                                <p:fltVal val="0"/>
                                              </p:val>
                                            </p:tav>
                                            <p:tav tm="100000">
                                              <p:val>
                                                <p:strVal val="#ppt_h"/>
                                              </p:val>
                                            </p:tav>
                                          </p:tavLst>
                                        </p:anim>
                                        <p:animEffect transition="in" filter="fade">
                                          <p:cBhvr>
                                            <p:cTn id="99" dur="500"/>
                                            <p:tgtEl>
                                              <p:spTgt spid="40"/>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41"/>
                                            </p:tgtEl>
                                            <p:attrNameLst>
                                              <p:attrName>style.visibility</p:attrName>
                                            </p:attrNameLst>
                                          </p:cBhvr>
                                          <p:to>
                                            <p:strVal val="visible"/>
                                          </p:to>
                                        </p:set>
                                        <p:anim calcmode="lin" valueType="num">
                                          <p:cBhvr>
                                            <p:cTn id="102" dur="500" fill="hold"/>
                                            <p:tgtEl>
                                              <p:spTgt spid="41"/>
                                            </p:tgtEl>
                                            <p:attrNameLst>
                                              <p:attrName>ppt_w</p:attrName>
                                            </p:attrNameLst>
                                          </p:cBhvr>
                                          <p:tavLst>
                                            <p:tav tm="0">
                                              <p:val>
                                                <p:fltVal val="0"/>
                                              </p:val>
                                            </p:tav>
                                            <p:tav tm="100000">
                                              <p:val>
                                                <p:strVal val="#ppt_w"/>
                                              </p:val>
                                            </p:tav>
                                          </p:tavLst>
                                        </p:anim>
                                        <p:anim calcmode="lin" valueType="num">
                                          <p:cBhvr>
                                            <p:cTn id="103" dur="500" fill="hold"/>
                                            <p:tgtEl>
                                              <p:spTgt spid="41"/>
                                            </p:tgtEl>
                                            <p:attrNameLst>
                                              <p:attrName>ppt_h</p:attrName>
                                            </p:attrNameLst>
                                          </p:cBhvr>
                                          <p:tavLst>
                                            <p:tav tm="0">
                                              <p:val>
                                                <p:fltVal val="0"/>
                                              </p:val>
                                            </p:tav>
                                            <p:tav tm="100000">
                                              <p:val>
                                                <p:strVal val="#ppt_h"/>
                                              </p:val>
                                            </p:tav>
                                          </p:tavLst>
                                        </p:anim>
                                        <p:animEffect transition="in" filter="fade">
                                          <p:cBhvr>
                                            <p:cTn id="104" dur="500"/>
                                            <p:tgtEl>
                                              <p:spTgt spid="41"/>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p:cTn id="107" dur="500" fill="hold"/>
                                            <p:tgtEl>
                                              <p:spTgt spid="42"/>
                                            </p:tgtEl>
                                            <p:attrNameLst>
                                              <p:attrName>ppt_w</p:attrName>
                                            </p:attrNameLst>
                                          </p:cBhvr>
                                          <p:tavLst>
                                            <p:tav tm="0">
                                              <p:val>
                                                <p:fltVal val="0"/>
                                              </p:val>
                                            </p:tav>
                                            <p:tav tm="100000">
                                              <p:val>
                                                <p:strVal val="#ppt_w"/>
                                              </p:val>
                                            </p:tav>
                                          </p:tavLst>
                                        </p:anim>
                                        <p:anim calcmode="lin" valueType="num">
                                          <p:cBhvr>
                                            <p:cTn id="108" dur="500" fill="hold"/>
                                            <p:tgtEl>
                                              <p:spTgt spid="42"/>
                                            </p:tgtEl>
                                            <p:attrNameLst>
                                              <p:attrName>ppt_h</p:attrName>
                                            </p:attrNameLst>
                                          </p:cBhvr>
                                          <p:tavLst>
                                            <p:tav tm="0">
                                              <p:val>
                                                <p:fltVal val="0"/>
                                              </p:val>
                                            </p:tav>
                                            <p:tav tm="100000">
                                              <p:val>
                                                <p:strVal val="#ppt_h"/>
                                              </p:val>
                                            </p:tav>
                                          </p:tavLst>
                                        </p:anim>
                                        <p:animEffect transition="in" filter="fade">
                                          <p:cBhvr>
                                            <p:cTn id="109" dur="500"/>
                                            <p:tgtEl>
                                              <p:spTgt spid="42"/>
                                            </p:tgtEl>
                                          </p:cBhvr>
                                        </p:animEffect>
                                      </p:childTnLst>
                                    </p:cTn>
                                  </p:par>
                                  <p:par>
                                    <p:cTn id="110" presetID="53" presetClass="entr" presetSubtype="16" fill="hold" grpId="0" nodeType="withEffect">
                                      <p:stCondLst>
                                        <p:cond delay="400"/>
                                      </p:stCondLst>
                                      <p:childTnLst>
                                        <p:set>
                                          <p:cBhvr>
                                            <p:cTn id="111" dur="1" fill="hold">
                                              <p:stCondLst>
                                                <p:cond delay="0"/>
                                              </p:stCondLst>
                                            </p:cTn>
                                            <p:tgtEl>
                                              <p:spTgt spid="43"/>
                                            </p:tgtEl>
                                            <p:attrNameLst>
                                              <p:attrName>style.visibility</p:attrName>
                                            </p:attrNameLst>
                                          </p:cBhvr>
                                          <p:to>
                                            <p:strVal val="visible"/>
                                          </p:to>
                                        </p:set>
                                        <p:anim calcmode="lin" valueType="num">
                                          <p:cBhvr>
                                            <p:cTn id="112" dur="500" fill="hold"/>
                                            <p:tgtEl>
                                              <p:spTgt spid="43"/>
                                            </p:tgtEl>
                                            <p:attrNameLst>
                                              <p:attrName>ppt_w</p:attrName>
                                            </p:attrNameLst>
                                          </p:cBhvr>
                                          <p:tavLst>
                                            <p:tav tm="0">
                                              <p:val>
                                                <p:fltVal val="0"/>
                                              </p:val>
                                            </p:tav>
                                            <p:tav tm="100000">
                                              <p:val>
                                                <p:strVal val="#ppt_w"/>
                                              </p:val>
                                            </p:tav>
                                          </p:tavLst>
                                        </p:anim>
                                        <p:anim calcmode="lin" valueType="num">
                                          <p:cBhvr>
                                            <p:cTn id="113" dur="500" fill="hold"/>
                                            <p:tgtEl>
                                              <p:spTgt spid="43"/>
                                            </p:tgtEl>
                                            <p:attrNameLst>
                                              <p:attrName>ppt_h</p:attrName>
                                            </p:attrNameLst>
                                          </p:cBhvr>
                                          <p:tavLst>
                                            <p:tav tm="0">
                                              <p:val>
                                                <p:fltVal val="0"/>
                                              </p:val>
                                            </p:tav>
                                            <p:tav tm="100000">
                                              <p:val>
                                                <p:strVal val="#ppt_h"/>
                                              </p:val>
                                            </p:tav>
                                          </p:tavLst>
                                        </p:anim>
                                        <p:animEffect transition="in" filter="fade">
                                          <p:cBhvr>
                                            <p:cTn id="114" dur="500"/>
                                            <p:tgtEl>
                                              <p:spTgt spid="43"/>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44"/>
                                            </p:tgtEl>
                                            <p:attrNameLst>
                                              <p:attrName>style.visibility</p:attrName>
                                            </p:attrNameLst>
                                          </p:cBhvr>
                                          <p:to>
                                            <p:strVal val="visible"/>
                                          </p:to>
                                        </p:set>
                                        <p:anim calcmode="lin" valueType="num">
                                          <p:cBhvr>
                                            <p:cTn id="117" dur="500" fill="hold"/>
                                            <p:tgtEl>
                                              <p:spTgt spid="44"/>
                                            </p:tgtEl>
                                            <p:attrNameLst>
                                              <p:attrName>ppt_w</p:attrName>
                                            </p:attrNameLst>
                                          </p:cBhvr>
                                          <p:tavLst>
                                            <p:tav tm="0">
                                              <p:val>
                                                <p:fltVal val="0"/>
                                              </p:val>
                                            </p:tav>
                                            <p:tav tm="100000">
                                              <p:val>
                                                <p:strVal val="#ppt_w"/>
                                              </p:val>
                                            </p:tav>
                                          </p:tavLst>
                                        </p:anim>
                                        <p:anim calcmode="lin" valueType="num">
                                          <p:cBhvr>
                                            <p:cTn id="118" dur="500" fill="hold"/>
                                            <p:tgtEl>
                                              <p:spTgt spid="44"/>
                                            </p:tgtEl>
                                            <p:attrNameLst>
                                              <p:attrName>ppt_h</p:attrName>
                                            </p:attrNameLst>
                                          </p:cBhvr>
                                          <p:tavLst>
                                            <p:tav tm="0">
                                              <p:val>
                                                <p:fltVal val="0"/>
                                              </p:val>
                                            </p:tav>
                                            <p:tav tm="100000">
                                              <p:val>
                                                <p:strVal val="#ppt_h"/>
                                              </p:val>
                                            </p:tav>
                                          </p:tavLst>
                                        </p:anim>
                                        <p:animEffect transition="in" filter="fade">
                                          <p:cBhvr>
                                            <p:cTn id="119" dur="500"/>
                                            <p:tgtEl>
                                              <p:spTgt spid="44"/>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45"/>
                                            </p:tgtEl>
                                            <p:attrNameLst>
                                              <p:attrName>style.visibility</p:attrName>
                                            </p:attrNameLst>
                                          </p:cBhvr>
                                          <p:to>
                                            <p:strVal val="visible"/>
                                          </p:to>
                                        </p:set>
                                        <p:anim calcmode="lin" valueType="num">
                                          <p:cBhvr>
                                            <p:cTn id="122" dur="500" fill="hold"/>
                                            <p:tgtEl>
                                              <p:spTgt spid="45"/>
                                            </p:tgtEl>
                                            <p:attrNameLst>
                                              <p:attrName>ppt_w</p:attrName>
                                            </p:attrNameLst>
                                          </p:cBhvr>
                                          <p:tavLst>
                                            <p:tav tm="0">
                                              <p:val>
                                                <p:fltVal val="0"/>
                                              </p:val>
                                            </p:tav>
                                            <p:tav tm="100000">
                                              <p:val>
                                                <p:strVal val="#ppt_w"/>
                                              </p:val>
                                            </p:tav>
                                          </p:tavLst>
                                        </p:anim>
                                        <p:anim calcmode="lin" valueType="num">
                                          <p:cBhvr>
                                            <p:cTn id="123" dur="500" fill="hold"/>
                                            <p:tgtEl>
                                              <p:spTgt spid="45"/>
                                            </p:tgtEl>
                                            <p:attrNameLst>
                                              <p:attrName>ppt_h</p:attrName>
                                            </p:attrNameLst>
                                          </p:cBhvr>
                                          <p:tavLst>
                                            <p:tav tm="0">
                                              <p:val>
                                                <p:fltVal val="0"/>
                                              </p:val>
                                            </p:tav>
                                            <p:tav tm="100000">
                                              <p:val>
                                                <p:strVal val="#ppt_h"/>
                                              </p:val>
                                            </p:tav>
                                          </p:tavLst>
                                        </p:anim>
                                        <p:animEffect transition="in" filter="fade">
                                          <p:cBhvr>
                                            <p:cTn id="124" dur="500"/>
                                            <p:tgtEl>
                                              <p:spTgt spid="45"/>
                                            </p:tgtEl>
                                          </p:cBhvr>
                                        </p:animEffect>
                                      </p:childTnLst>
                                    </p:cTn>
                                  </p:par>
                                  <p:par>
                                    <p:cTn id="125" presetID="53" presetClass="entr" presetSubtype="16" fill="hold" grpId="0" nodeType="withEffect">
                                      <p:stCondLst>
                                        <p:cond delay="400"/>
                                      </p:stCondLst>
                                      <p:childTnLst>
                                        <p:set>
                                          <p:cBhvr>
                                            <p:cTn id="126" dur="1" fill="hold">
                                              <p:stCondLst>
                                                <p:cond delay="0"/>
                                              </p:stCondLst>
                                            </p:cTn>
                                            <p:tgtEl>
                                              <p:spTgt spid="46"/>
                                            </p:tgtEl>
                                            <p:attrNameLst>
                                              <p:attrName>style.visibility</p:attrName>
                                            </p:attrNameLst>
                                          </p:cBhvr>
                                          <p:to>
                                            <p:strVal val="visible"/>
                                          </p:to>
                                        </p:set>
                                        <p:anim calcmode="lin" valueType="num">
                                          <p:cBhvr>
                                            <p:cTn id="127" dur="500" fill="hold"/>
                                            <p:tgtEl>
                                              <p:spTgt spid="46"/>
                                            </p:tgtEl>
                                            <p:attrNameLst>
                                              <p:attrName>ppt_w</p:attrName>
                                            </p:attrNameLst>
                                          </p:cBhvr>
                                          <p:tavLst>
                                            <p:tav tm="0">
                                              <p:val>
                                                <p:fltVal val="0"/>
                                              </p:val>
                                            </p:tav>
                                            <p:tav tm="100000">
                                              <p:val>
                                                <p:strVal val="#ppt_w"/>
                                              </p:val>
                                            </p:tav>
                                          </p:tavLst>
                                        </p:anim>
                                        <p:anim calcmode="lin" valueType="num">
                                          <p:cBhvr>
                                            <p:cTn id="128" dur="500" fill="hold"/>
                                            <p:tgtEl>
                                              <p:spTgt spid="46"/>
                                            </p:tgtEl>
                                            <p:attrNameLst>
                                              <p:attrName>ppt_h</p:attrName>
                                            </p:attrNameLst>
                                          </p:cBhvr>
                                          <p:tavLst>
                                            <p:tav tm="0">
                                              <p:val>
                                                <p:fltVal val="0"/>
                                              </p:val>
                                            </p:tav>
                                            <p:tav tm="100000">
                                              <p:val>
                                                <p:strVal val="#ppt_h"/>
                                              </p:val>
                                            </p:tav>
                                          </p:tavLst>
                                        </p:anim>
                                        <p:animEffect transition="in" filter="fade">
                                          <p:cBhvr>
                                            <p:cTn id="129" dur="500"/>
                                            <p:tgtEl>
                                              <p:spTgt spid="46"/>
                                            </p:tgtEl>
                                          </p:cBhvr>
                                        </p:animEffect>
                                      </p:childTnLst>
                                    </p:cTn>
                                  </p:par>
                                  <p:par>
                                    <p:cTn id="130" presetID="53" presetClass="entr" presetSubtype="16" fill="hold" grpId="0" nodeType="withEffect">
                                      <p:stCondLst>
                                        <p:cond delay="200"/>
                                      </p:stCondLst>
                                      <p:childTnLst>
                                        <p:set>
                                          <p:cBhvr>
                                            <p:cTn id="131" dur="1" fill="hold">
                                              <p:stCondLst>
                                                <p:cond delay="0"/>
                                              </p:stCondLst>
                                            </p:cTn>
                                            <p:tgtEl>
                                              <p:spTgt spid="47"/>
                                            </p:tgtEl>
                                            <p:attrNameLst>
                                              <p:attrName>style.visibility</p:attrName>
                                            </p:attrNameLst>
                                          </p:cBhvr>
                                          <p:to>
                                            <p:strVal val="visible"/>
                                          </p:to>
                                        </p:set>
                                        <p:anim calcmode="lin" valueType="num">
                                          <p:cBhvr>
                                            <p:cTn id="132" dur="500" fill="hold"/>
                                            <p:tgtEl>
                                              <p:spTgt spid="47"/>
                                            </p:tgtEl>
                                            <p:attrNameLst>
                                              <p:attrName>ppt_w</p:attrName>
                                            </p:attrNameLst>
                                          </p:cBhvr>
                                          <p:tavLst>
                                            <p:tav tm="0">
                                              <p:val>
                                                <p:fltVal val="0"/>
                                              </p:val>
                                            </p:tav>
                                            <p:tav tm="100000">
                                              <p:val>
                                                <p:strVal val="#ppt_w"/>
                                              </p:val>
                                            </p:tav>
                                          </p:tavLst>
                                        </p:anim>
                                        <p:anim calcmode="lin" valueType="num">
                                          <p:cBhvr>
                                            <p:cTn id="133" dur="500" fill="hold"/>
                                            <p:tgtEl>
                                              <p:spTgt spid="47"/>
                                            </p:tgtEl>
                                            <p:attrNameLst>
                                              <p:attrName>ppt_h</p:attrName>
                                            </p:attrNameLst>
                                          </p:cBhvr>
                                          <p:tavLst>
                                            <p:tav tm="0">
                                              <p:val>
                                                <p:fltVal val="0"/>
                                              </p:val>
                                            </p:tav>
                                            <p:tav tm="100000">
                                              <p:val>
                                                <p:strVal val="#ppt_h"/>
                                              </p:val>
                                            </p:tav>
                                          </p:tavLst>
                                        </p:anim>
                                        <p:animEffect transition="in" filter="fade">
                                          <p:cBhvr>
                                            <p:cTn id="134" dur="500"/>
                                            <p:tgtEl>
                                              <p:spTgt spid="47"/>
                                            </p:tgtEl>
                                          </p:cBhvr>
                                        </p:animEffect>
                                      </p:childTnLst>
                                    </p:cTn>
                                  </p:par>
                                  <p:par>
                                    <p:cTn id="135" presetID="53" presetClass="entr" presetSubtype="16" fill="hold" grpId="0" nodeType="withEffect">
                                      <p:stCondLst>
                                        <p:cond delay="200"/>
                                      </p:stCondLst>
                                      <p:childTnLst>
                                        <p:set>
                                          <p:cBhvr>
                                            <p:cTn id="136" dur="1" fill="hold">
                                              <p:stCondLst>
                                                <p:cond delay="0"/>
                                              </p:stCondLst>
                                            </p:cTn>
                                            <p:tgtEl>
                                              <p:spTgt spid="48"/>
                                            </p:tgtEl>
                                            <p:attrNameLst>
                                              <p:attrName>style.visibility</p:attrName>
                                            </p:attrNameLst>
                                          </p:cBhvr>
                                          <p:to>
                                            <p:strVal val="visible"/>
                                          </p:to>
                                        </p:set>
                                        <p:anim calcmode="lin" valueType="num">
                                          <p:cBhvr>
                                            <p:cTn id="137" dur="500" fill="hold"/>
                                            <p:tgtEl>
                                              <p:spTgt spid="48"/>
                                            </p:tgtEl>
                                            <p:attrNameLst>
                                              <p:attrName>ppt_w</p:attrName>
                                            </p:attrNameLst>
                                          </p:cBhvr>
                                          <p:tavLst>
                                            <p:tav tm="0">
                                              <p:val>
                                                <p:fltVal val="0"/>
                                              </p:val>
                                            </p:tav>
                                            <p:tav tm="100000">
                                              <p:val>
                                                <p:strVal val="#ppt_w"/>
                                              </p:val>
                                            </p:tav>
                                          </p:tavLst>
                                        </p:anim>
                                        <p:anim calcmode="lin" valueType="num">
                                          <p:cBhvr>
                                            <p:cTn id="138" dur="500" fill="hold"/>
                                            <p:tgtEl>
                                              <p:spTgt spid="48"/>
                                            </p:tgtEl>
                                            <p:attrNameLst>
                                              <p:attrName>ppt_h</p:attrName>
                                            </p:attrNameLst>
                                          </p:cBhvr>
                                          <p:tavLst>
                                            <p:tav tm="0">
                                              <p:val>
                                                <p:fltVal val="0"/>
                                              </p:val>
                                            </p:tav>
                                            <p:tav tm="100000">
                                              <p:val>
                                                <p:strVal val="#ppt_h"/>
                                              </p:val>
                                            </p:tav>
                                          </p:tavLst>
                                        </p:anim>
                                        <p:animEffect transition="in" filter="fade">
                                          <p:cBhvr>
                                            <p:cTn id="139" dur="500"/>
                                            <p:tgtEl>
                                              <p:spTgt spid="48"/>
                                            </p:tgtEl>
                                          </p:cBhvr>
                                        </p:animEffect>
                                      </p:childTnLst>
                                    </p:cTn>
                                  </p:par>
                                  <p:par>
                                    <p:cTn id="140" presetID="53" presetClass="entr" presetSubtype="16" fill="hold" grpId="0" nodeType="withEffect">
                                      <p:stCondLst>
                                        <p:cond delay="200"/>
                                      </p:stCondLst>
                                      <p:childTnLst>
                                        <p:set>
                                          <p:cBhvr>
                                            <p:cTn id="141" dur="1" fill="hold">
                                              <p:stCondLst>
                                                <p:cond delay="0"/>
                                              </p:stCondLst>
                                            </p:cTn>
                                            <p:tgtEl>
                                              <p:spTgt spid="49"/>
                                            </p:tgtEl>
                                            <p:attrNameLst>
                                              <p:attrName>style.visibility</p:attrName>
                                            </p:attrNameLst>
                                          </p:cBhvr>
                                          <p:to>
                                            <p:strVal val="visible"/>
                                          </p:to>
                                        </p:set>
                                        <p:anim calcmode="lin" valueType="num">
                                          <p:cBhvr>
                                            <p:cTn id="142" dur="500" fill="hold"/>
                                            <p:tgtEl>
                                              <p:spTgt spid="49"/>
                                            </p:tgtEl>
                                            <p:attrNameLst>
                                              <p:attrName>ppt_w</p:attrName>
                                            </p:attrNameLst>
                                          </p:cBhvr>
                                          <p:tavLst>
                                            <p:tav tm="0">
                                              <p:val>
                                                <p:fltVal val="0"/>
                                              </p:val>
                                            </p:tav>
                                            <p:tav tm="100000">
                                              <p:val>
                                                <p:strVal val="#ppt_w"/>
                                              </p:val>
                                            </p:tav>
                                          </p:tavLst>
                                        </p:anim>
                                        <p:anim calcmode="lin" valueType="num">
                                          <p:cBhvr>
                                            <p:cTn id="143" dur="500" fill="hold"/>
                                            <p:tgtEl>
                                              <p:spTgt spid="49"/>
                                            </p:tgtEl>
                                            <p:attrNameLst>
                                              <p:attrName>ppt_h</p:attrName>
                                            </p:attrNameLst>
                                          </p:cBhvr>
                                          <p:tavLst>
                                            <p:tav tm="0">
                                              <p:val>
                                                <p:fltVal val="0"/>
                                              </p:val>
                                            </p:tav>
                                            <p:tav tm="100000">
                                              <p:val>
                                                <p:strVal val="#ppt_h"/>
                                              </p:val>
                                            </p:tav>
                                          </p:tavLst>
                                        </p:anim>
                                        <p:animEffect transition="in" filter="fade">
                                          <p:cBhvr>
                                            <p:cTn id="14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968842" y="1306438"/>
            <a:ext cx="3416321" cy="1077218"/>
          </a:xfrm>
          <a:prstGeom prst="rect">
            <a:avLst/>
          </a:prstGeom>
          <a:noFill/>
        </p:spPr>
        <p:txBody>
          <a:bodyPr wrap="none" rtlCol="0">
            <a:spAutoFit/>
          </a:bodyPr>
          <a:lstStyle/>
          <a:p>
            <a:pPr marL="0" lvl="1"/>
            <a:r>
              <a:rPr lang="zh-CN" altLang="en-US" sz="1400" b="1" dirty="0" smtClean="0">
                <a:solidFill>
                  <a:schemeClr val="accent1"/>
                </a:solidFill>
                <a:latin typeface="微软雅黑" panose="020B0503020204020204" pitchFamily="34" charset="-122"/>
                <a:ea typeface="微软雅黑" panose="020B0503020204020204" pitchFamily="34" charset="-122"/>
              </a:rPr>
              <a:t> </a:t>
            </a:r>
            <a:r>
              <a:rPr lang="zh-CN" altLang="en-US" sz="2800" b="1" dirty="0" smtClean="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课题背景及内容</a:t>
            </a: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smtClean="0">
                <a:solidFill>
                  <a:schemeClr val="accent1"/>
                </a:solidFill>
                <a:latin typeface="微软雅黑" panose="020B0503020204020204" pitchFamily="34" charset="-122"/>
                <a:ea typeface="微软雅黑" panose="020B0503020204020204" pitchFamily="34" charset="-122"/>
              </a:rPr>
              <a:t>PART 01</a:t>
            </a:r>
            <a:endParaRPr lang="zh-CN" altLang="en-US" sz="1600" dirty="0" smtClean="0">
              <a:solidFill>
                <a:schemeClr val="accent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379911" y="1311666"/>
            <a:ext cx="1422000" cy="1420729"/>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12" name="TextBox 24"/>
          <p:cNvSpPr txBox="1"/>
          <p:nvPr/>
        </p:nvSpPr>
        <p:spPr>
          <a:xfrm>
            <a:off x="5048143" y="2486669"/>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a:t>
            </a:r>
            <a:r>
              <a:rPr lang="zh-CN" altLang="en-US" sz="1200" dirty="0" smtClean="0">
                <a:solidFill>
                  <a:schemeClr val="accent1"/>
                </a:solidFill>
                <a:latin typeface="微软雅黑" panose="020B0503020204020204" pitchFamily="34" charset="-122"/>
                <a:ea typeface="微软雅黑" panose="020B0503020204020204" pitchFamily="34" charset="-122"/>
              </a:rPr>
              <a:t>输入标题</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3" name="TextBox 25"/>
          <p:cNvSpPr txBox="1"/>
          <p:nvPr/>
        </p:nvSpPr>
        <p:spPr>
          <a:xfrm>
            <a:off x="6100814" y="2486669"/>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4" name="TextBox 26"/>
          <p:cNvSpPr txBox="1"/>
          <p:nvPr/>
        </p:nvSpPr>
        <p:spPr>
          <a:xfrm>
            <a:off x="7110840" y="2486669"/>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5" name="TextBox 27"/>
          <p:cNvSpPr txBox="1"/>
          <p:nvPr/>
        </p:nvSpPr>
        <p:spPr>
          <a:xfrm>
            <a:off x="5048143" y="2833740"/>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6" name="TextBox 28"/>
          <p:cNvSpPr txBox="1"/>
          <p:nvPr/>
        </p:nvSpPr>
        <p:spPr>
          <a:xfrm>
            <a:off x="6100815" y="2833740"/>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7" name="TextBox 29"/>
          <p:cNvSpPr txBox="1"/>
          <p:nvPr/>
        </p:nvSpPr>
        <p:spPr>
          <a:xfrm>
            <a:off x="7110454" y="2833740"/>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pic>
        <p:nvPicPr>
          <p:cNvPr id="57" name="图片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778" y="1244824"/>
            <a:ext cx="1631473" cy="1596944"/>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right)">
                                      <p:cBhvr>
                                        <p:cTn id="12" dur="500"/>
                                        <p:tgtEl>
                                          <p:spTgt spid="4"/>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20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40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60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8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100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3" presetClass="entr" presetSubtype="528"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 calcmode="lin" valueType="num">
                                      <p:cBhvr>
                                        <p:cTn id="49" dur="500" fill="hold"/>
                                        <p:tgtEl>
                                          <p:spTgt spid="18"/>
                                        </p:tgtEl>
                                        <p:attrNameLst>
                                          <p:attrName>ppt_x</p:attrName>
                                        </p:attrNameLst>
                                      </p:cBhvr>
                                      <p:tavLst>
                                        <p:tav tm="0">
                                          <p:val>
                                            <p:fltVal val="0.5"/>
                                          </p:val>
                                        </p:tav>
                                        <p:tav tm="100000">
                                          <p:val>
                                            <p:strVal val="#ppt_x"/>
                                          </p:val>
                                        </p:tav>
                                      </p:tavLst>
                                    </p:anim>
                                    <p:anim calcmode="lin" valueType="num">
                                      <p:cBhvr>
                                        <p:cTn id="50" dur="500" fill="hold"/>
                                        <p:tgtEl>
                                          <p:spTgt spid="18"/>
                                        </p:tgtEl>
                                        <p:attrNameLst>
                                          <p:attrName>ppt_y</p:attrName>
                                        </p:attrNameLst>
                                      </p:cBhvr>
                                      <p:tavLst>
                                        <p:tav tm="0">
                                          <p:val>
                                            <p:fltVal val="0.5"/>
                                          </p:val>
                                        </p:tav>
                                        <p:tav tm="100000">
                                          <p:val>
                                            <p:strVal val="#ppt_y"/>
                                          </p:val>
                                        </p:tav>
                                      </p:tavLst>
                                    </p:anim>
                                  </p:childTnLst>
                                </p:cTn>
                              </p:par>
                              <p:par>
                                <p:cTn id="51" presetID="23" presetClass="entr" presetSubtype="528" fill="hold" nodeType="withEffect">
                                  <p:stCondLst>
                                    <p:cond delay="30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 calcmode="lin" valueType="num">
                                      <p:cBhvr>
                                        <p:cTn id="55" dur="500" fill="hold"/>
                                        <p:tgtEl>
                                          <p:spTgt spid="21"/>
                                        </p:tgtEl>
                                        <p:attrNameLst>
                                          <p:attrName>ppt_x</p:attrName>
                                        </p:attrNameLst>
                                      </p:cBhvr>
                                      <p:tavLst>
                                        <p:tav tm="0">
                                          <p:val>
                                            <p:fltVal val="0.5"/>
                                          </p:val>
                                        </p:tav>
                                        <p:tav tm="100000">
                                          <p:val>
                                            <p:strVal val="#ppt_x"/>
                                          </p:val>
                                        </p:tav>
                                      </p:tavLst>
                                    </p:anim>
                                    <p:anim calcmode="lin" valueType="num">
                                      <p:cBhvr>
                                        <p:cTn id="56" dur="500" fill="hold"/>
                                        <p:tgtEl>
                                          <p:spTgt spid="21"/>
                                        </p:tgtEl>
                                        <p:attrNameLst>
                                          <p:attrName>ppt_y</p:attrName>
                                        </p:attrNameLst>
                                      </p:cBhvr>
                                      <p:tavLst>
                                        <p:tav tm="0">
                                          <p:val>
                                            <p:fltVal val="0.5"/>
                                          </p:val>
                                        </p:tav>
                                        <p:tav tm="100000">
                                          <p:val>
                                            <p:strVal val="#ppt_y"/>
                                          </p:val>
                                        </p:tav>
                                      </p:tavLst>
                                    </p:anim>
                                  </p:childTnLst>
                                </p:cTn>
                              </p:par>
                              <p:par>
                                <p:cTn id="57" presetID="23" presetClass="entr" presetSubtype="528" fill="hold" nodeType="withEffect">
                                  <p:stCondLst>
                                    <p:cond delay="70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anim calcmode="lin" valueType="num">
                                      <p:cBhvr>
                                        <p:cTn id="61" dur="500" fill="hold"/>
                                        <p:tgtEl>
                                          <p:spTgt spid="24"/>
                                        </p:tgtEl>
                                        <p:attrNameLst>
                                          <p:attrName>ppt_x</p:attrName>
                                        </p:attrNameLst>
                                      </p:cBhvr>
                                      <p:tavLst>
                                        <p:tav tm="0">
                                          <p:val>
                                            <p:fltVal val="0.5"/>
                                          </p:val>
                                        </p:tav>
                                        <p:tav tm="100000">
                                          <p:val>
                                            <p:strVal val="#ppt_x"/>
                                          </p:val>
                                        </p:tav>
                                      </p:tavLst>
                                    </p:anim>
                                    <p:anim calcmode="lin" valueType="num">
                                      <p:cBhvr>
                                        <p:cTn id="62" dur="500" fill="hold"/>
                                        <p:tgtEl>
                                          <p:spTgt spid="24"/>
                                        </p:tgtEl>
                                        <p:attrNameLst>
                                          <p:attrName>ppt_y</p:attrName>
                                        </p:attrNameLst>
                                      </p:cBhvr>
                                      <p:tavLst>
                                        <p:tav tm="0">
                                          <p:val>
                                            <p:fltVal val="0.5"/>
                                          </p:val>
                                        </p:tav>
                                        <p:tav tm="100000">
                                          <p:val>
                                            <p:strVal val="#ppt_y"/>
                                          </p:val>
                                        </p:tav>
                                      </p:tavLst>
                                    </p:anim>
                                  </p:childTnLst>
                                </p:cTn>
                              </p:par>
                              <p:par>
                                <p:cTn id="63" presetID="23" presetClass="entr" presetSubtype="528" fill="hold" nodeType="withEffect">
                                  <p:stCondLst>
                                    <p:cond delay="300"/>
                                  </p:stCondLst>
                                  <p:childTnLst>
                                    <p:set>
                                      <p:cBhvr>
                                        <p:cTn id="64" dur="1" fill="hold">
                                          <p:stCondLst>
                                            <p:cond delay="0"/>
                                          </p:stCondLst>
                                        </p:cTn>
                                        <p:tgtEl>
                                          <p:spTgt spid="27"/>
                                        </p:tgtEl>
                                        <p:attrNameLst>
                                          <p:attrName>style.visibility</p:attrName>
                                        </p:attrNameLst>
                                      </p:cBhvr>
                                      <p:to>
                                        <p:strVal val="visible"/>
                                      </p:to>
                                    </p:set>
                                    <p:anim calcmode="lin" valueType="num">
                                      <p:cBhvr>
                                        <p:cTn id="65" dur="500" fill="hold"/>
                                        <p:tgtEl>
                                          <p:spTgt spid="27"/>
                                        </p:tgtEl>
                                        <p:attrNameLst>
                                          <p:attrName>ppt_w</p:attrName>
                                        </p:attrNameLst>
                                      </p:cBhvr>
                                      <p:tavLst>
                                        <p:tav tm="0">
                                          <p:val>
                                            <p:fltVal val="0"/>
                                          </p:val>
                                        </p:tav>
                                        <p:tav tm="100000">
                                          <p:val>
                                            <p:strVal val="#ppt_w"/>
                                          </p:val>
                                        </p:tav>
                                      </p:tavLst>
                                    </p:anim>
                                    <p:anim calcmode="lin" valueType="num">
                                      <p:cBhvr>
                                        <p:cTn id="66" dur="500" fill="hold"/>
                                        <p:tgtEl>
                                          <p:spTgt spid="27"/>
                                        </p:tgtEl>
                                        <p:attrNameLst>
                                          <p:attrName>ppt_h</p:attrName>
                                        </p:attrNameLst>
                                      </p:cBhvr>
                                      <p:tavLst>
                                        <p:tav tm="0">
                                          <p:val>
                                            <p:fltVal val="0"/>
                                          </p:val>
                                        </p:tav>
                                        <p:tav tm="100000">
                                          <p:val>
                                            <p:strVal val="#ppt_h"/>
                                          </p:val>
                                        </p:tav>
                                      </p:tavLst>
                                    </p:anim>
                                    <p:anim calcmode="lin" valueType="num">
                                      <p:cBhvr>
                                        <p:cTn id="67" dur="500" fill="hold"/>
                                        <p:tgtEl>
                                          <p:spTgt spid="27"/>
                                        </p:tgtEl>
                                        <p:attrNameLst>
                                          <p:attrName>ppt_x</p:attrName>
                                        </p:attrNameLst>
                                      </p:cBhvr>
                                      <p:tavLst>
                                        <p:tav tm="0">
                                          <p:val>
                                            <p:fltVal val="0.5"/>
                                          </p:val>
                                        </p:tav>
                                        <p:tav tm="100000">
                                          <p:val>
                                            <p:strVal val="#ppt_x"/>
                                          </p:val>
                                        </p:tav>
                                      </p:tavLst>
                                    </p:anim>
                                    <p:anim calcmode="lin" valueType="num">
                                      <p:cBhvr>
                                        <p:cTn id="68" dur="500" fill="hold"/>
                                        <p:tgtEl>
                                          <p:spTgt spid="27"/>
                                        </p:tgtEl>
                                        <p:attrNameLst>
                                          <p:attrName>ppt_y</p:attrName>
                                        </p:attrNameLst>
                                      </p:cBhvr>
                                      <p:tavLst>
                                        <p:tav tm="0">
                                          <p:val>
                                            <p:fltVal val="0.5"/>
                                          </p:val>
                                        </p:tav>
                                        <p:tav tm="100000">
                                          <p:val>
                                            <p:strVal val="#ppt_y"/>
                                          </p:val>
                                        </p:tav>
                                      </p:tavLst>
                                    </p:anim>
                                  </p:childTnLst>
                                </p:cTn>
                              </p:par>
                              <p:par>
                                <p:cTn id="69" presetID="23" presetClass="entr" presetSubtype="528" fill="hold" nodeType="withEffect">
                                  <p:stCondLst>
                                    <p:cond delay="100"/>
                                  </p:stCondLst>
                                  <p:childTnLst>
                                    <p:set>
                                      <p:cBhvr>
                                        <p:cTn id="70" dur="1" fill="hold">
                                          <p:stCondLst>
                                            <p:cond delay="0"/>
                                          </p:stCondLst>
                                        </p:cTn>
                                        <p:tgtEl>
                                          <p:spTgt spid="30"/>
                                        </p:tgtEl>
                                        <p:attrNameLst>
                                          <p:attrName>style.visibility</p:attrName>
                                        </p:attrNameLst>
                                      </p:cBhvr>
                                      <p:to>
                                        <p:strVal val="visible"/>
                                      </p:to>
                                    </p:set>
                                    <p:anim calcmode="lin" valueType="num">
                                      <p:cBhvr>
                                        <p:cTn id="71" dur="500" fill="hold"/>
                                        <p:tgtEl>
                                          <p:spTgt spid="30"/>
                                        </p:tgtEl>
                                        <p:attrNameLst>
                                          <p:attrName>ppt_w</p:attrName>
                                        </p:attrNameLst>
                                      </p:cBhvr>
                                      <p:tavLst>
                                        <p:tav tm="0">
                                          <p:val>
                                            <p:fltVal val="0"/>
                                          </p:val>
                                        </p:tav>
                                        <p:tav tm="100000">
                                          <p:val>
                                            <p:strVal val="#ppt_w"/>
                                          </p:val>
                                        </p:tav>
                                      </p:tavLst>
                                    </p:anim>
                                    <p:anim calcmode="lin" valueType="num">
                                      <p:cBhvr>
                                        <p:cTn id="72" dur="500" fill="hold"/>
                                        <p:tgtEl>
                                          <p:spTgt spid="30"/>
                                        </p:tgtEl>
                                        <p:attrNameLst>
                                          <p:attrName>ppt_h</p:attrName>
                                        </p:attrNameLst>
                                      </p:cBhvr>
                                      <p:tavLst>
                                        <p:tav tm="0">
                                          <p:val>
                                            <p:fltVal val="0"/>
                                          </p:val>
                                        </p:tav>
                                        <p:tav tm="100000">
                                          <p:val>
                                            <p:strVal val="#ppt_h"/>
                                          </p:val>
                                        </p:tav>
                                      </p:tavLst>
                                    </p:anim>
                                    <p:anim calcmode="lin" valueType="num">
                                      <p:cBhvr>
                                        <p:cTn id="73" dur="500" fill="hold"/>
                                        <p:tgtEl>
                                          <p:spTgt spid="30"/>
                                        </p:tgtEl>
                                        <p:attrNameLst>
                                          <p:attrName>ppt_x</p:attrName>
                                        </p:attrNameLst>
                                      </p:cBhvr>
                                      <p:tavLst>
                                        <p:tav tm="0">
                                          <p:val>
                                            <p:fltVal val="0.5"/>
                                          </p:val>
                                        </p:tav>
                                        <p:tav tm="100000">
                                          <p:val>
                                            <p:strVal val="#ppt_x"/>
                                          </p:val>
                                        </p:tav>
                                      </p:tavLst>
                                    </p:anim>
                                    <p:anim calcmode="lin" valueType="num">
                                      <p:cBhvr>
                                        <p:cTn id="74" dur="500" fill="hold"/>
                                        <p:tgtEl>
                                          <p:spTgt spid="30"/>
                                        </p:tgtEl>
                                        <p:attrNameLst>
                                          <p:attrName>ppt_y</p:attrName>
                                        </p:attrNameLst>
                                      </p:cBhvr>
                                      <p:tavLst>
                                        <p:tav tm="0">
                                          <p:val>
                                            <p:fltVal val="0.5"/>
                                          </p:val>
                                        </p:tav>
                                        <p:tav tm="100000">
                                          <p:val>
                                            <p:strVal val="#ppt_y"/>
                                          </p:val>
                                        </p:tav>
                                      </p:tavLst>
                                    </p:anim>
                                  </p:childTnLst>
                                </p:cTn>
                              </p:par>
                              <p:par>
                                <p:cTn id="75" presetID="23" presetClass="entr" presetSubtype="528" fill="hold" nodeType="withEffect">
                                  <p:stCondLst>
                                    <p:cond delay="600"/>
                                  </p:stCondLst>
                                  <p:childTnLst>
                                    <p:set>
                                      <p:cBhvr>
                                        <p:cTn id="76" dur="1" fill="hold">
                                          <p:stCondLst>
                                            <p:cond delay="0"/>
                                          </p:stCondLst>
                                        </p:cTn>
                                        <p:tgtEl>
                                          <p:spTgt spid="33"/>
                                        </p:tgtEl>
                                        <p:attrNameLst>
                                          <p:attrName>style.visibility</p:attrName>
                                        </p:attrNameLst>
                                      </p:cBhvr>
                                      <p:to>
                                        <p:strVal val="visible"/>
                                      </p:to>
                                    </p:set>
                                    <p:anim calcmode="lin" valueType="num">
                                      <p:cBhvr>
                                        <p:cTn id="77" dur="500" fill="hold"/>
                                        <p:tgtEl>
                                          <p:spTgt spid="33"/>
                                        </p:tgtEl>
                                        <p:attrNameLst>
                                          <p:attrName>ppt_w</p:attrName>
                                        </p:attrNameLst>
                                      </p:cBhvr>
                                      <p:tavLst>
                                        <p:tav tm="0">
                                          <p:val>
                                            <p:fltVal val="0"/>
                                          </p:val>
                                        </p:tav>
                                        <p:tav tm="100000">
                                          <p:val>
                                            <p:strVal val="#ppt_w"/>
                                          </p:val>
                                        </p:tav>
                                      </p:tavLst>
                                    </p:anim>
                                    <p:anim calcmode="lin" valueType="num">
                                      <p:cBhvr>
                                        <p:cTn id="78" dur="500" fill="hold"/>
                                        <p:tgtEl>
                                          <p:spTgt spid="33"/>
                                        </p:tgtEl>
                                        <p:attrNameLst>
                                          <p:attrName>ppt_h</p:attrName>
                                        </p:attrNameLst>
                                      </p:cBhvr>
                                      <p:tavLst>
                                        <p:tav tm="0">
                                          <p:val>
                                            <p:fltVal val="0"/>
                                          </p:val>
                                        </p:tav>
                                        <p:tav tm="100000">
                                          <p:val>
                                            <p:strVal val="#ppt_h"/>
                                          </p:val>
                                        </p:tav>
                                      </p:tavLst>
                                    </p:anim>
                                    <p:anim calcmode="lin" valueType="num">
                                      <p:cBhvr>
                                        <p:cTn id="79" dur="500" fill="hold"/>
                                        <p:tgtEl>
                                          <p:spTgt spid="33"/>
                                        </p:tgtEl>
                                        <p:attrNameLst>
                                          <p:attrName>ppt_x</p:attrName>
                                        </p:attrNameLst>
                                      </p:cBhvr>
                                      <p:tavLst>
                                        <p:tav tm="0">
                                          <p:val>
                                            <p:fltVal val="0.5"/>
                                          </p:val>
                                        </p:tav>
                                        <p:tav tm="100000">
                                          <p:val>
                                            <p:strVal val="#ppt_x"/>
                                          </p:val>
                                        </p:tav>
                                      </p:tavLst>
                                    </p:anim>
                                    <p:anim calcmode="lin" valueType="num">
                                      <p:cBhvr>
                                        <p:cTn id="80" dur="500" fill="hold"/>
                                        <p:tgtEl>
                                          <p:spTgt spid="33"/>
                                        </p:tgtEl>
                                        <p:attrNameLst>
                                          <p:attrName>ppt_y</p:attrName>
                                        </p:attrNameLst>
                                      </p:cBhvr>
                                      <p:tavLst>
                                        <p:tav tm="0">
                                          <p:val>
                                            <p:fltVal val="0.5"/>
                                          </p:val>
                                        </p:tav>
                                        <p:tav tm="100000">
                                          <p:val>
                                            <p:strVal val="#ppt_y"/>
                                          </p:val>
                                        </p:tav>
                                      </p:tavLst>
                                    </p:anim>
                                  </p:childTnLst>
                                </p:cTn>
                              </p:par>
                              <p:par>
                                <p:cTn id="81" presetID="23" presetClass="entr" presetSubtype="528" fill="hold" nodeType="withEffect">
                                  <p:stCondLst>
                                    <p:cond delay="300"/>
                                  </p:stCondLst>
                                  <p:childTnLst>
                                    <p:set>
                                      <p:cBhvr>
                                        <p:cTn id="82" dur="1" fill="hold">
                                          <p:stCondLst>
                                            <p:cond delay="0"/>
                                          </p:stCondLst>
                                        </p:cTn>
                                        <p:tgtEl>
                                          <p:spTgt spid="36"/>
                                        </p:tgtEl>
                                        <p:attrNameLst>
                                          <p:attrName>style.visibility</p:attrName>
                                        </p:attrNameLst>
                                      </p:cBhvr>
                                      <p:to>
                                        <p:strVal val="visible"/>
                                      </p:to>
                                    </p:set>
                                    <p:anim calcmode="lin" valueType="num">
                                      <p:cBhvr>
                                        <p:cTn id="83" dur="500" fill="hold"/>
                                        <p:tgtEl>
                                          <p:spTgt spid="36"/>
                                        </p:tgtEl>
                                        <p:attrNameLst>
                                          <p:attrName>ppt_w</p:attrName>
                                        </p:attrNameLst>
                                      </p:cBhvr>
                                      <p:tavLst>
                                        <p:tav tm="0">
                                          <p:val>
                                            <p:fltVal val="0"/>
                                          </p:val>
                                        </p:tav>
                                        <p:tav tm="100000">
                                          <p:val>
                                            <p:strVal val="#ppt_w"/>
                                          </p:val>
                                        </p:tav>
                                      </p:tavLst>
                                    </p:anim>
                                    <p:anim calcmode="lin" valueType="num">
                                      <p:cBhvr>
                                        <p:cTn id="84" dur="500" fill="hold"/>
                                        <p:tgtEl>
                                          <p:spTgt spid="36"/>
                                        </p:tgtEl>
                                        <p:attrNameLst>
                                          <p:attrName>ppt_h</p:attrName>
                                        </p:attrNameLst>
                                      </p:cBhvr>
                                      <p:tavLst>
                                        <p:tav tm="0">
                                          <p:val>
                                            <p:fltVal val="0"/>
                                          </p:val>
                                        </p:tav>
                                        <p:tav tm="100000">
                                          <p:val>
                                            <p:strVal val="#ppt_h"/>
                                          </p:val>
                                        </p:tav>
                                      </p:tavLst>
                                    </p:anim>
                                    <p:anim calcmode="lin" valueType="num">
                                      <p:cBhvr>
                                        <p:cTn id="85" dur="500" fill="hold"/>
                                        <p:tgtEl>
                                          <p:spTgt spid="36"/>
                                        </p:tgtEl>
                                        <p:attrNameLst>
                                          <p:attrName>ppt_x</p:attrName>
                                        </p:attrNameLst>
                                      </p:cBhvr>
                                      <p:tavLst>
                                        <p:tav tm="0">
                                          <p:val>
                                            <p:fltVal val="0.5"/>
                                          </p:val>
                                        </p:tav>
                                        <p:tav tm="100000">
                                          <p:val>
                                            <p:strVal val="#ppt_x"/>
                                          </p:val>
                                        </p:tav>
                                      </p:tavLst>
                                    </p:anim>
                                    <p:anim calcmode="lin" valueType="num">
                                      <p:cBhvr>
                                        <p:cTn id="86" dur="500" fill="hold"/>
                                        <p:tgtEl>
                                          <p:spTgt spid="36"/>
                                        </p:tgtEl>
                                        <p:attrNameLst>
                                          <p:attrName>ppt_y</p:attrName>
                                        </p:attrNameLst>
                                      </p:cBhvr>
                                      <p:tavLst>
                                        <p:tav tm="0">
                                          <p:val>
                                            <p:fltVal val="0.5"/>
                                          </p:val>
                                        </p:tav>
                                        <p:tav tm="100000">
                                          <p:val>
                                            <p:strVal val="#ppt_y"/>
                                          </p:val>
                                        </p:tav>
                                      </p:tavLst>
                                    </p:anim>
                                  </p:childTnLst>
                                </p:cTn>
                              </p:par>
                              <p:par>
                                <p:cTn id="87" presetID="23" presetClass="entr" presetSubtype="528" fill="hold" nodeType="withEffect">
                                  <p:stCondLst>
                                    <p:cond delay="300"/>
                                  </p:stCondLst>
                                  <p:childTnLst>
                                    <p:set>
                                      <p:cBhvr>
                                        <p:cTn id="88" dur="1" fill="hold">
                                          <p:stCondLst>
                                            <p:cond delay="0"/>
                                          </p:stCondLst>
                                        </p:cTn>
                                        <p:tgtEl>
                                          <p:spTgt spid="39"/>
                                        </p:tgtEl>
                                        <p:attrNameLst>
                                          <p:attrName>style.visibility</p:attrName>
                                        </p:attrNameLst>
                                      </p:cBhvr>
                                      <p:to>
                                        <p:strVal val="visible"/>
                                      </p:to>
                                    </p:set>
                                    <p:anim calcmode="lin" valueType="num">
                                      <p:cBhvr>
                                        <p:cTn id="89" dur="500" fill="hold"/>
                                        <p:tgtEl>
                                          <p:spTgt spid="39"/>
                                        </p:tgtEl>
                                        <p:attrNameLst>
                                          <p:attrName>ppt_w</p:attrName>
                                        </p:attrNameLst>
                                      </p:cBhvr>
                                      <p:tavLst>
                                        <p:tav tm="0">
                                          <p:val>
                                            <p:fltVal val="0"/>
                                          </p:val>
                                        </p:tav>
                                        <p:tav tm="100000">
                                          <p:val>
                                            <p:strVal val="#ppt_w"/>
                                          </p:val>
                                        </p:tav>
                                      </p:tavLst>
                                    </p:anim>
                                    <p:anim calcmode="lin" valueType="num">
                                      <p:cBhvr>
                                        <p:cTn id="90" dur="500" fill="hold"/>
                                        <p:tgtEl>
                                          <p:spTgt spid="39"/>
                                        </p:tgtEl>
                                        <p:attrNameLst>
                                          <p:attrName>ppt_h</p:attrName>
                                        </p:attrNameLst>
                                      </p:cBhvr>
                                      <p:tavLst>
                                        <p:tav tm="0">
                                          <p:val>
                                            <p:fltVal val="0"/>
                                          </p:val>
                                        </p:tav>
                                        <p:tav tm="100000">
                                          <p:val>
                                            <p:strVal val="#ppt_h"/>
                                          </p:val>
                                        </p:tav>
                                      </p:tavLst>
                                    </p:anim>
                                    <p:anim calcmode="lin" valueType="num">
                                      <p:cBhvr>
                                        <p:cTn id="91" dur="500" fill="hold"/>
                                        <p:tgtEl>
                                          <p:spTgt spid="39"/>
                                        </p:tgtEl>
                                        <p:attrNameLst>
                                          <p:attrName>ppt_x</p:attrName>
                                        </p:attrNameLst>
                                      </p:cBhvr>
                                      <p:tavLst>
                                        <p:tav tm="0">
                                          <p:val>
                                            <p:fltVal val="0.5"/>
                                          </p:val>
                                        </p:tav>
                                        <p:tav tm="100000">
                                          <p:val>
                                            <p:strVal val="#ppt_x"/>
                                          </p:val>
                                        </p:tav>
                                      </p:tavLst>
                                    </p:anim>
                                    <p:anim calcmode="lin" valueType="num">
                                      <p:cBhvr>
                                        <p:cTn id="92" dur="500" fill="hold"/>
                                        <p:tgtEl>
                                          <p:spTgt spid="39"/>
                                        </p:tgtEl>
                                        <p:attrNameLst>
                                          <p:attrName>ppt_y</p:attrName>
                                        </p:attrNameLst>
                                      </p:cBhvr>
                                      <p:tavLst>
                                        <p:tav tm="0">
                                          <p:val>
                                            <p:fltVal val="0.5"/>
                                          </p:val>
                                        </p:tav>
                                        <p:tav tm="100000">
                                          <p:val>
                                            <p:strVal val="#ppt_y"/>
                                          </p:val>
                                        </p:tav>
                                      </p:tavLst>
                                    </p:anim>
                                  </p:childTnLst>
                                </p:cTn>
                              </p:par>
                              <p:par>
                                <p:cTn id="93" presetID="23" presetClass="entr" presetSubtype="528" fill="hold" nodeType="withEffect">
                                  <p:stCondLst>
                                    <p:cond delay="600"/>
                                  </p:stCondLst>
                                  <p:childTnLst>
                                    <p:set>
                                      <p:cBhvr>
                                        <p:cTn id="94" dur="1" fill="hold">
                                          <p:stCondLst>
                                            <p:cond delay="0"/>
                                          </p:stCondLst>
                                        </p:cTn>
                                        <p:tgtEl>
                                          <p:spTgt spid="42"/>
                                        </p:tgtEl>
                                        <p:attrNameLst>
                                          <p:attrName>style.visibility</p:attrName>
                                        </p:attrNameLst>
                                      </p:cBhvr>
                                      <p:to>
                                        <p:strVal val="visible"/>
                                      </p:to>
                                    </p:set>
                                    <p:anim calcmode="lin" valueType="num">
                                      <p:cBhvr>
                                        <p:cTn id="95" dur="500" fill="hold"/>
                                        <p:tgtEl>
                                          <p:spTgt spid="42"/>
                                        </p:tgtEl>
                                        <p:attrNameLst>
                                          <p:attrName>ppt_w</p:attrName>
                                        </p:attrNameLst>
                                      </p:cBhvr>
                                      <p:tavLst>
                                        <p:tav tm="0">
                                          <p:val>
                                            <p:fltVal val="0"/>
                                          </p:val>
                                        </p:tav>
                                        <p:tav tm="100000">
                                          <p:val>
                                            <p:strVal val="#ppt_w"/>
                                          </p:val>
                                        </p:tav>
                                      </p:tavLst>
                                    </p:anim>
                                    <p:anim calcmode="lin" valueType="num">
                                      <p:cBhvr>
                                        <p:cTn id="96" dur="500" fill="hold"/>
                                        <p:tgtEl>
                                          <p:spTgt spid="42"/>
                                        </p:tgtEl>
                                        <p:attrNameLst>
                                          <p:attrName>ppt_h</p:attrName>
                                        </p:attrNameLst>
                                      </p:cBhvr>
                                      <p:tavLst>
                                        <p:tav tm="0">
                                          <p:val>
                                            <p:fltVal val="0"/>
                                          </p:val>
                                        </p:tav>
                                        <p:tav tm="100000">
                                          <p:val>
                                            <p:strVal val="#ppt_h"/>
                                          </p:val>
                                        </p:tav>
                                      </p:tavLst>
                                    </p:anim>
                                    <p:anim calcmode="lin" valueType="num">
                                      <p:cBhvr>
                                        <p:cTn id="97" dur="500" fill="hold"/>
                                        <p:tgtEl>
                                          <p:spTgt spid="42"/>
                                        </p:tgtEl>
                                        <p:attrNameLst>
                                          <p:attrName>ppt_x</p:attrName>
                                        </p:attrNameLst>
                                      </p:cBhvr>
                                      <p:tavLst>
                                        <p:tav tm="0">
                                          <p:val>
                                            <p:fltVal val="0.5"/>
                                          </p:val>
                                        </p:tav>
                                        <p:tav tm="100000">
                                          <p:val>
                                            <p:strVal val="#ppt_x"/>
                                          </p:val>
                                        </p:tav>
                                      </p:tavLst>
                                    </p:anim>
                                    <p:anim calcmode="lin" valueType="num">
                                      <p:cBhvr>
                                        <p:cTn id="98" dur="500" fill="hold"/>
                                        <p:tgtEl>
                                          <p:spTgt spid="42"/>
                                        </p:tgtEl>
                                        <p:attrNameLst>
                                          <p:attrName>ppt_y</p:attrName>
                                        </p:attrNameLst>
                                      </p:cBhvr>
                                      <p:tavLst>
                                        <p:tav tm="0">
                                          <p:val>
                                            <p:fltVal val="0.5"/>
                                          </p:val>
                                        </p:tav>
                                        <p:tav tm="100000">
                                          <p:val>
                                            <p:strVal val="#ppt_y"/>
                                          </p:val>
                                        </p:tav>
                                      </p:tavLst>
                                    </p:anim>
                                  </p:childTnLst>
                                </p:cTn>
                              </p:par>
                              <p:par>
                                <p:cTn id="99" presetID="23" presetClass="entr" presetSubtype="528" fill="hold" nodeType="withEffect">
                                  <p:stCondLst>
                                    <p:cond delay="600"/>
                                  </p:stCondLst>
                                  <p:childTnLst>
                                    <p:set>
                                      <p:cBhvr>
                                        <p:cTn id="100" dur="1" fill="hold">
                                          <p:stCondLst>
                                            <p:cond delay="0"/>
                                          </p:stCondLst>
                                        </p:cTn>
                                        <p:tgtEl>
                                          <p:spTgt spid="45"/>
                                        </p:tgtEl>
                                        <p:attrNameLst>
                                          <p:attrName>style.visibility</p:attrName>
                                        </p:attrNameLst>
                                      </p:cBhvr>
                                      <p:to>
                                        <p:strVal val="visible"/>
                                      </p:to>
                                    </p:set>
                                    <p:anim calcmode="lin" valueType="num">
                                      <p:cBhvr>
                                        <p:cTn id="101" dur="500" fill="hold"/>
                                        <p:tgtEl>
                                          <p:spTgt spid="45"/>
                                        </p:tgtEl>
                                        <p:attrNameLst>
                                          <p:attrName>ppt_w</p:attrName>
                                        </p:attrNameLst>
                                      </p:cBhvr>
                                      <p:tavLst>
                                        <p:tav tm="0">
                                          <p:val>
                                            <p:fltVal val="0"/>
                                          </p:val>
                                        </p:tav>
                                        <p:tav tm="100000">
                                          <p:val>
                                            <p:strVal val="#ppt_w"/>
                                          </p:val>
                                        </p:tav>
                                      </p:tavLst>
                                    </p:anim>
                                    <p:anim calcmode="lin" valueType="num">
                                      <p:cBhvr>
                                        <p:cTn id="102" dur="500" fill="hold"/>
                                        <p:tgtEl>
                                          <p:spTgt spid="45"/>
                                        </p:tgtEl>
                                        <p:attrNameLst>
                                          <p:attrName>ppt_h</p:attrName>
                                        </p:attrNameLst>
                                      </p:cBhvr>
                                      <p:tavLst>
                                        <p:tav tm="0">
                                          <p:val>
                                            <p:fltVal val="0"/>
                                          </p:val>
                                        </p:tav>
                                        <p:tav tm="100000">
                                          <p:val>
                                            <p:strVal val="#ppt_h"/>
                                          </p:val>
                                        </p:tav>
                                      </p:tavLst>
                                    </p:anim>
                                    <p:anim calcmode="lin" valueType="num">
                                      <p:cBhvr>
                                        <p:cTn id="103" dur="500" fill="hold"/>
                                        <p:tgtEl>
                                          <p:spTgt spid="45"/>
                                        </p:tgtEl>
                                        <p:attrNameLst>
                                          <p:attrName>ppt_x</p:attrName>
                                        </p:attrNameLst>
                                      </p:cBhvr>
                                      <p:tavLst>
                                        <p:tav tm="0">
                                          <p:val>
                                            <p:fltVal val="0.5"/>
                                          </p:val>
                                        </p:tav>
                                        <p:tav tm="100000">
                                          <p:val>
                                            <p:strVal val="#ppt_x"/>
                                          </p:val>
                                        </p:tav>
                                      </p:tavLst>
                                    </p:anim>
                                    <p:anim calcmode="lin" valueType="num">
                                      <p:cBhvr>
                                        <p:cTn id="104" dur="500" fill="hold"/>
                                        <p:tgtEl>
                                          <p:spTgt spid="45"/>
                                        </p:tgtEl>
                                        <p:attrNameLst>
                                          <p:attrName>ppt_y</p:attrName>
                                        </p:attrNameLst>
                                      </p:cBhvr>
                                      <p:tavLst>
                                        <p:tav tm="0">
                                          <p:val>
                                            <p:fltVal val="0.5"/>
                                          </p:val>
                                        </p:tav>
                                        <p:tav tm="100000">
                                          <p:val>
                                            <p:strVal val="#ppt_y"/>
                                          </p:val>
                                        </p:tav>
                                      </p:tavLst>
                                    </p:anim>
                                  </p:childTnLst>
                                </p:cTn>
                              </p:par>
                              <p:par>
                                <p:cTn id="105" presetID="23" presetClass="entr" presetSubtype="528" fill="hold" nodeType="withEffect">
                                  <p:stCondLst>
                                    <p:cond delay="300"/>
                                  </p:stCondLst>
                                  <p:childTnLst>
                                    <p:set>
                                      <p:cBhvr>
                                        <p:cTn id="106" dur="1" fill="hold">
                                          <p:stCondLst>
                                            <p:cond delay="0"/>
                                          </p:stCondLst>
                                        </p:cTn>
                                        <p:tgtEl>
                                          <p:spTgt spid="48"/>
                                        </p:tgtEl>
                                        <p:attrNameLst>
                                          <p:attrName>style.visibility</p:attrName>
                                        </p:attrNameLst>
                                      </p:cBhvr>
                                      <p:to>
                                        <p:strVal val="visible"/>
                                      </p:to>
                                    </p:set>
                                    <p:anim calcmode="lin" valueType="num">
                                      <p:cBhvr>
                                        <p:cTn id="107" dur="500" fill="hold"/>
                                        <p:tgtEl>
                                          <p:spTgt spid="48"/>
                                        </p:tgtEl>
                                        <p:attrNameLst>
                                          <p:attrName>ppt_w</p:attrName>
                                        </p:attrNameLst>
                                      </p:cBhvr>
                                      <p:tavLst>
                                        <p:tav tm="0">
                                          <p:val>
                                            <p:fltVal val="0"/>
                                          </p:val>
                                        </p:tav>
                                        <p:tav tm="100000">
                                          <p:val>
                                            <p:strVal val="#ppt_w"/>
                                          </p:val>
                                        </p:tav>
                                      </p:tavLst>
                                    </p:anim>
                                    <p:anim calcmode="lin" valueType="num">
                                      <p:cBhvr>
                                        <p:cTn id="108" dur="500" fill="hold"/>
                                        <p:tgtEl>
                                          <p:spTgt spid="48"/>
                                        </p:tgtEl>
                                        <p:attrNameLst>
                                          <p:attrName>ppt_h</p:attrName>
                                        </p:attrNameLst>
                                      </p:cBhvr>
                                      <p:tavLst>
                                        <p:tav tm="0">
                                          <p:val>
                                            <p:fltVal val="0"/>
                                          </p:val>
                                        </p:tav>
                                        <p:tav tm="100000">
                                          <p:val>
                                            <p:strVal val="#ppt_h"/>
                                          </p:val>
                                        </p:tav>
                                      </p:tavLst>
                                    </p:anim>
                                    <p:anim calcmode="lin" valueType="num">
                                      <p:cBhvr>
                                        <p:cTn id="109" dur="500" fill="hold"/>
                                        <p:tgtEl>
                                          <p:spTgt spid="48"/>
                                        </p:tgtEl>
                                        <p:attrNameLst>
                                          <p:attrName>ppt_x</p:attrName>
                                        </p:attrNameLst>
                                      </p:cBhvr>
                                      <p:tavLst>
                                        <p:tav tm="0">
                                          <p:val>
                                            <p:fltVal val="0.5"/>
                                          </p:val>
                                        </p:tav>
                                        <p:tav tm="100000">
                                          <p:val>
                                            <p:strVal val="#ppt_x"/>
                                          </p:val>
                                        </p:tav>
                                      </p:tavLst>
                                    </p:anim>
                                    <p:anim calcmode="lin" valueType="num">
                                      <p:cBhvr>
                                        <p:cTn id="110" dur="500" fill="hold"/>
                                        <p:tgtEl>
                                          <p:spTgt spid="48"/>
                                        </p:tgtEl>
                                        <p:attrNameLst>
                                          <p:attrName>ppt_y</p:attrName>
                                        </p:attrNameLst>
                                      </p:cBhvr>
                                      <p:tavLst>
                                        <p:tav tm="0">
                                          <p:val>
                                            <p:fltVal val="0.5"/>
                                          </p:val>
                                        </p:tav>
                                        <p:tav tm="100000">
                                          <p:val>
                                            <p:strVal val="#ppt_y"/>
                                          </p:val>
                                        </p:tav>
                                      </p:tavLst>
                                    </p:anim>
                                  </p:childTnLst>
                                </p:cTn>
                              </p:par>
                              <p:par>
                                <p:cTn id="111" presetID="23" presetClass="entr" presetSubtype="528" fill="hold" nodeType="withEffect">
                                  <p:stCondLst>
                                    <p:cond delay="600"/>
                                  </p:stCondLst>
                                  <p:childTnLst>
                                    <p:set>
                                      <p:cBhvr>
                                        <p:cTn id="112" dur="1" fill="hold">
                                          <p:stCondLst>
                                            <p:cond delay="0"/>
                                          </p:stCondLst>
                                        </p:cTn>
                                        <p:tgtEl>
                                          <p:spTgt spid="51"/>
                                        </p:tgtEl>
                                        <p:attrNameLst>
                                          <p:attrName>style.visibility</p:attrName>
                                        </p:attrNameLst>
                                      </p:cBhvr>
                                      <p:to>
                                        <p:strVal val="visible"/>
                                      </p:to>
                                    </p:set>
                                    <p:anim calcmode="lin" valueType="num">
                                      <p:cBhvr>
                                        <p:cTn id="113" dur="500" fill="hold"/>
                                        <p:tgtEl>
                                          <p:spTgt spid="51"/>
                                        </p:tgtEl>
                                        <p:attrNameLst>
                                          <p:attrName>ppt_w</p:attrName>
                                        </p:attrNameLst>
                                      </p:cBhvr>
                                      <p:tavLst>
                                        <p:tav tm="0">
                                          <p:val>
                                            <p:fltVal val="0"/>
                                          </p:val>
                                        </p:tav>
                                        <p:tav tm="100000">
                                          <p:val>
                                            <p:strVal val="#ppt_w"/>
                                          </p:val>
                                        </p:tav>
                                      </p:tavLst>
                                    </p:anim>
                                    <p:anim calcmode="lin" valueType="num">
                                      <p:cBhvr>
                                        <p:cTn id="114" dur="500" fill="hold"/>
                                        <p:tgtEl>
                                          <p:spTgt spid="51"/>
                                        </p:tgtEl>
                                        <p:attrNameLst>
                                          <p:attrName>ppt_h</p:attrName>
                                        </p:attrNameLst>
                                      </p:cBhvr>
                                      <p:tavLst>
                                        <p:tav tm="0">
                                          <p:val>
                                            <p:fltVal val="0"/>
                                          </p:val>
                                        </p:tav>
                                        <p:tav tm="100000">
                                          <p:val>
                                            <p:strVal val="#ppt_h"/>
                                          </p:val>
                                        </p:tav>
                                      </p:tavLst>
                                    </p:anim>
                                    <p:anim calcmode="lin" valueType="num">
                                      <p:cBhvr>
                                        <p:cTn id="115" dur="500" fill="hold"/>
                                        <p:tgtEl>
                                          <p:spTgt spid="51"/>
                                        </p:tgtEl>
                                        <p:attrNameLst>
                                          <p:attrName>ppt_x</p:attrName>
                                        </p:attrNameLst>
                                      </p:cBhvr>
                                      <p:tavLst>
                                        <p:tav tm="0">
                                          <p:val>
                                            <p:fltVal val="0.5"/>
                                          </p:val>
                                        </p:tav>
                                        <p:tav tm="100000">
                                          <p:val>
                                            <p:strVal val="#ppt_x"/>
                                          </p:val>
                                        </p:tav>
                                      </p:tavLst>
                                    </p:anim>
                                    <p:anim calcmode="lin" valueType="num">
                                      <p:cBhvr>
                                        <p:cTn id="116" dur="500" fill="hold"/>
                                        <p:tgtEl>
                                          <p:spTgt spid="51"/>
                                        </p:tgtEl>
                                        <p:attrNameLst>
                                          <p:attrName>ppt_y</p:attrName>
                                        </p:attrNameLst>
                                      </p:cBhvr>
                                      <p:tavLst>
                                        <p:tav tm="0">
                                          <p:val>
                                            <p:fltVal val="0.5"/>
                                          </p:val>
                                        </p:tav>
                                        <p:tav tm="100000">
                                          <p:val>
                                            <p:strVal val="#ppt_y"/>
                                          </p:val>
                                        </p:tav>
                                      </p:tavLst>
                                    </p:anim>
                                  </p:childTnLst>
                                </p:cTn>
                              </p:par>
                              <p:par>
                                <p:cTn id="117" presetID="23" presetClass="entr" presetSubtype="528" fill="hold" nodeType="withEffect">
                                  <p:stCondLst>
                                    <p:cond delay="600"/>
                                  </p:stCondLst>
                                  <p:childTnLst>
                                    <p:set>
                                      <p:cBhvr>
                                        <p:cTn id="118" dur="1" fill="hold">
                                          <p:stCondLst>
                                            <p:cond delay="0"/>
                                          </p:stCondLst>
                                        </p:cTn>
                                        <p:tgtEl>
                                          <p:spTgt spid="54"/>
                                        </p:tgtEl>
                                        <p:attrNameLst>
                                          <p:attrName>style.visibility</p:attrName>
                                        </p:attrNameLst>
                                      </p:cBhvr>
                                      <p:to>
                                        <p:strVal val="visible"/>
                                      </p:to>
                                    </p:set>
                                    <p:anim calcmode="lin" valueType="num">
                                      <p:cBhvr>
                                        <p:cTn id="119" dur="500" fill="hold"/>
                                        <p:tgtEl>
                                          <p:spTgt spid="54"/>
                                        </p:tgtEl>
                                        <p:attrNameLst>
                                          <p:attrName>ppt_w</p:attrName>
                                        </p:attrNameLst>
                                      </p:cBhvr>
                                      <p:tavLst>
                                        <p:tav tm="0">
                                          <p:val>
                                            <p:fltVal val="0"/>
                                          </p:val>
                                        </p:tav>
                                        <p:tav tm="100000">
                                          <p:val>
                                            <p:strVal val="#ppt_w"/>
                                          </p:val>
                                        </p:tav>
                                      </p:tavLst>
                                    </p:anim>
                                    <p:anim calcmode="lin" valueType="num">
                                      <p:cBhvr>
                                        <p:cTn id="120" dur="500" fill="hold"/>
                                        <p:tgtEl>
                                          <p:spTgt spid="54"/>
                                        </p:tgtEl>
                                        <p:attrNameLst>
                                          <p:attrName>ppt_h</p:attrName>
                                        </p:attrNameLst>
                                      </p:cBhvr>
                                      <p:tavLst>
                                        <p:tav tm="0">
                                          <p:val>
                                            <p:fltVal val="0"/>
                                          </p:val>
                                        </p:tav>
                                        <p:tav tm="100000">
                                          <p:val>
                                            <p:strVal val="#ppt_h"/>
                                          </p:val>
                                        </p:tav>
                                      </p:tavLst>
                                    </p:anim>
                                    <p:anim calcmode="lin" valueType="num">
                                      <p:cBhvr>
                                        <p:cTn id="121" dur="500" fill="hold"/>
                                        <p:tgtEl>
                                          <p:spTgt spid="54"/>
                                        </p:tgtEl>
                                        <p:attrNameLst>
                                          <p:attrName>ppt_x</p:attrName>
                                        </p:attrNameLst>
                                      </p:cBhvr>
                                      <p:tavLst>
                                        <p:tav tm="0">
                                          <p:val>
                                            <p:fltVal val="0.5"/>
                                          </p:val>
                                        </p:tav>
                                        <p:tav tm="100000">
                                          <p:val>
                                            <p:strVal val="#ppt_x"/>
                                          </p:val>
                                        </p:tav>
                                      </p:tavLst>
                                    </p:anim>
                                    <p:anim calcmode="lin" valueType="num">
                                      <p:cBhvr>
                                        <p:cTn id="122" dur="500" fill="hold"/>
                                        <p:tgtEl>
                                          <p:spTgt spid="54"/>
                                        </p:tgtEl>
                                        <p:attrNameLst>
                                          <p:attrName>ppt_y</p:attrName>
                                        </p:attrNameLst>
                                      </p:cBhvr>
                                      <p:tavLst>
                                        <p:tav tm="0">
                                          <p:val>
                                            <p:fltVal val="0.5"/>
                                          </p:val>
                                        </p:tav>
                                        <p:tav tm="100000">
                                          <p:val>
                                            <p:strVal val="#ppt_y"/>
                                          </p:val>
                                        </p:tav>
                                      </p:tavLst>
                                    </p:anim>
                                  </p:childTnLst>
                                </p:cTn>
                              </p:par>
                              <p:par>
                                <p:cTn id="123" presetID="26" presetClass="emph" presetSubtype="0" repeatCount="3000" fill="hold" nodeType="withEffect">
                                  <p:stCondLst>
                                    <p:cond delay="600"/>
                                  </p:stCondLst>
                                  <p:childTnLst>
                                    <p:animEffect transition="out" filter="fade">
                                      <p:cBhvr>
                                        <p:cTn id="124" dur="500" tmFilter="0, 0; .2, .5; .8, .5; 1, 0"/>
                                        <p:tgtEl>
                                          <p:spTgt spid="18"/>
                                        </p:tgtEl>
                                      </p:cBhvr>
                                    </p:animEffect>
                                    <p:animScale>
                                      <p:cBhvr>
                                        <p:cTn id="125" dur="250" autoRev="1" fill="hold"/>
                                        <p:tgtEl>
                                          <p:spTgt spid="18"/>
                                        </p:tgtEl>
                                      </p:cBhvr>
                                      <p:by x="105000" y="105000"/>
                                    </p:animScale>
                                  </p:childTnLst>
                                </p:cTn>
                              </p:par>
                              <p:par>
                                <p:cTn id="126" presetID="26" presetClass="emph" presetSubtype="0" repeatCount="3000" fill="hold" nodeType="withEffect">
                                  <p:stCondLst>
                                    <p:cond delay="710"/>
                                  </p:stCondLst>
                                  <p:childTnLst>
                                    <p:animEffect transition="out" filter="fade">
                                      <p:cBhvr>
                                        <p:cTn id="127" dur="500" tmFilter="0, 0; .2, .5; .8, .5; 1, 0"/>
                                        <p:tgtEl>
                                          <p:spTgt spid="39"/>
                                        </p:tgtEl>
                                      </p:cBhvr>
                                    </p:animEffect>
                                    <p:animScale>
                                      <p:cBhvr>
                                        <p:cTn id="128" dur="250" autoRev="1" fill="hold"/>
                                        <p:tgtEl>
                                          <p:spTgt spid="39"/>
                                        </p:tgtEl>
                                      </p:cBhvr>
                                      <p:by x="105000" y="105000"/>
                                    </p:animScale>
                                  </p:childTnLst>
                                </p:cTn>
                              </p:par>
                              <p:par>
                                <p:cTn id="129" presetID="26" presetClass="emph" presetSubtype="0" repeatCount="3000" fill="hold" nodeType="withEffect">
                                  <p:stCondLst>
                                    <p:cond delay="410"/>
                                  </p:stCondLst>
                                  <p:childTnLst>
                                    <p:animEffect transition="out" filter="fade">
                                      <p:cBhvr>
                                        <p:cTn id="130" dur="500" tmFilter="0, 0; .2, .5; .8, .5; 1, 0"/>
                                        <p:tgtEl>
                                          <p:spTgt spid="45"/>
                                        </p:tgtEl>
                                      </p:cBhvr>
                                    </p:animEffect>
                                    <p:animScale>
                                      <p:cBhvr>
                                        <p:cTn id="131" dur="250" autoRev="1" fill="hold"/>
                                        <p:tgtEl>
                                          <p:spTgt spid="45"/>
                                        </p:tgtEl>
                                      </p:cBhvr>
                                      <p:by x="105000" y="105000"/>
                                    </p:animScale>
                                  </p:childTnLst>
                                </p:cTn>
                              </p:par>
                              <p:par>
                                <p:cTn id="132" presetID="26" presetClass="emph" presetSubtype="0" repeatCount="3000" fill="hold" nodeType="withEffect">
                                  <p:stCondLst>
                                    <p:cond delay="810"/>
                                  </p:stCondLst>
                                  <p:childTnLst>
                                    <p:animEffect transition="out" filter="fade">
                                      <p:cBhvr>
                                        <p:cTn id="133" dur="500" tmFilter="0, 0; .2, .5; .8, .5; 1, 0"/>
                                        <p:tgtEl>
                                          <p:spTgt spid="48"/>
                                        </p:tgtEl>
                                      </p:cBhvr>
                                    </p:animEffect>
                                    <p:animScale>
                                      <p:cBhvr>
                                        <p:cTn id="134"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3" grpId="0"/>
      <p:bldP spid="14" grpId="0"/>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6152" name="椭圆 8"/>
          <p:cNvSpPr>
            <a:spLocks noChangeArrowheads="1"/>
          </p:cNvSpPr>
          <p:nvPr/>
        </p:nvSpPr>
        <p:spPr bwMode="auto">
          <a:xfrm>
            <a:off x="701675" y="1131888"/>
            <a:ext cx="1709738" cy="1709737"/>
          </a:xfrm>
          <a:prstGeom prst="ellipse">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lt1"/>
                </a:solidFill>
                <a:latin typeface="+mn-lt"/>
                <a:ea typeface="微软雅黑" panose="020B0503020204020204" pitchFamily="34" charset="-122"/>
                <a:sym typeface="Arial" panose="020B0604020202020204" pitchFamily="34" charset="0"/>
              </a:rPr>
              <a:t>输入标题</a:t>
            </a:r>
            <a:endParaRPr lang="zh-CN" altLang="en-US" dirty="0">
              <a:solidFill>
                <a:schemeClr val="lt1"/>
              </a:solidFill>
              <a:latin typeface="+mn-lt"/>
              <a:ea typeface="微软雅黑" panose="020B0503020204020204" pitchFamily="34" charset="-122"/>
            </a:endParaRPr>
          </a:p>
        </p:txBody>
      </p:sp>
      <p:sp>
        <p:nvSpPr>
          <p:cNvPr id="6153" name="椭圆 18"/>
          <p:cNvSpPr>
            <a:spLocks noChangeArrowheads="1"/>
          </p:cNvSpPr>
          <p:nvPr/>
        </p:nvSpPr>
        <p:spPr bwMode="auto">
          <a:xfrm>
            <a:off x="4646613" y="1131888"/>
            <a:ext cx="1709737" cy="1709737"/>
          </a:xfrm>
          <a:prstGeom prst="ellipse">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a typeface="微软雅黑" panose="020B0503020204020204" pitchFamily="34" charset="-122"/>
                <a:sym typeface="Arial" panose="020B0604020202020204" pitchFamily="34" charset="0"/>
              </a:rPr>
              <a:t>输入标题</a:t>
            </a:r>
            <a:endParaRPr lang="zh-CN" altLang="en-US" dirty="0">
              <a:ea typeface="微软雅黑" panose="020B0503020204020204" pitchFamily="34" charset="-122"/>
            </a:endParaRPr>
          </a:p>
        </p:txBody>
      </p:sp>
      <p:sp>
        <p:nvSpPr>
          <p:cNvPr id="6157" name="椭圆 17"/>
          <p:cNvSpPr>
            <a:spLocks noChangeArrowheads="1"/>
          </p:cNvSpPr>
          <p:nvPr/>
        </p:nvSpPr>
        <p:spPr bwMode="auto">
          <a:xfrm>
            <a:off x="2673350" y="1131888"/>
            <a:ext cx="1711325" cy="1709737"/>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ea typeface="微软雅黑" panose="020B0503020204020204" pitchFamily="34" charset="-122"/>
                <a:sym typeface="Arial" panose="020B0604020202020204" pitchFamily="34" charset="0"/>
              </a:rPr>
              <a:t>输入标题</a:t>
            </a:r>
            <a:endParaRPr lang="zh-CN" altLang="en-US" dirty="0">
              <a:solidFill>
                <a:schemeClr val="accent1"/>
              </a:solidFill>
              <a:ea typeface="微软雅黑" panose="020B0503020204020204" pitchFamily="34" charset="-122"/>
            </a:endParaRPr>
          </a:p>
        </p:txBody>
      </p:sp>
      <p:sp>
        <p:nvSpPr>
          <p:cNvPr id="6158" name="椭圆 19"/>
          <p:cNvSpPr>
            <a:spLocks noChangeArrowheads="1"/>
          </p:cNvSpPr>
          <p:nvPr/>
        </p:nvSpPr>
        <p:spPr bwMode="auto">
          <a:xfrm>
            <a:off x="6619875" y="1131888"/>
            <a:ext cx="1709738" cy="1709737"/>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ea typeface="微软雅黑" panose="020B0503020204020204" pitchFamily="34" charset="-122"/>
                <a:sym typeface="Arial" panose="020B0604020202020204" pitchFamily="34" charset="0"/>
              </a:rPr>
              <a:t>输入标题</a:t>
            </a:r>
            <a:endParaRPr lang="zh-CN" altLang="en-US" dirty="0">
              <a:solidFill>
                <a:schemeClr val="accent1"/>
              </a:solidFill>
              <a:ea typeface="微软雅黑" panose="020B0503020204020204" pitchFamily="34" charset="-122"/>
            </a:endParaRPr>
          </a:p>
        </p:txBody>
      </p:sp>
      <p:sp>
        <p:nvSpPr>
          <p:cNvPr id="6159" name="矩形 9"/>
          <p:cNvSpPr>
            <a:spLocks noChangeArrowheads="1"/>
          </p:cNvSpPr>
          <p:nvPr/>
        </p:nvSpPr>
        <p:spPr bwMode="auto">
          <a:xfrm>
            <a:off x="701675" y="3084513"/>
            <a:ext cx="1709738" cy="133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点击输入具体内容点击输入具体内容点击输入具体内容点击输入具体内容点击输入具体内容点击输入具体内容</a:t>
            </a:r>
            <a:r>
              <a:rPr lang="en-US" altLang="zh-CN" sz="1100" dirty="0" smtClean="0">
                <a:solidFill>
                  <a:srgbClr val="595959"/>
                </a:solidFill>
                <a:latin typeface="微软雅黑" panose="020B0503020204020204" pitchFamily="34" charset="-122"/>
                <a:sym typeface="微软雅黑" panose="020B0503020204020204" pitchFamily="34" charset="-122"/>
              </a:rPr>
              <a:t>.</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60" name="矩形 10"/>
          <p:cNvSpPr>
            <a:spLocks noChangeArrowheads="1"/>
          </p:cNvSpPr>
          <p:nvPr/>
        </p:nvSpPr>
        <p:spPr bwMode="auto">
          <a:xfrm>
            <a:off x="2673350" y="3084513"/>
            <a:ext cx="1711325" cy="133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点击输入具体内容点击输入具体内容点击输入具体内容点击输入具体内容点击输入具体内容点击输入具体内容</a:t>
            </a:r>
            <a:r>
              <a:rPr lang="en-US" altLang="zh-CN" sz="1100" dirty="0" smtClean="0">
                <a:solidFill>
                  <a:srgbClr val="595959"/>
                </a:solidFill>
                <a:latin typeface="微软雅黑" panose="020B0503020204020204" pitchFamily="34" charset="-122"/>
                <a:sym typeface="微软雅黑" panose="020B0503020204020204" pitchFamily="34" charset="-122"/>
              </a:rPr>
              <a:t>.</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61" name="矩形 12"/>
          <p:cNvSpPr>
            <a:spLocks noChangeArrowheads="1"/>
          </p:cNvSpPr>
          <p:nvPr/>
        </p:nvSpPr>
        <p:spPr bwMode="auto">
          <a:xfrm>
            <a:off x="4646613" y="3084513"/>
            <a:ext cx="1709737" cy="133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点击输入具体内容点击输入具体内容点击输入具体内容点击输入具体内容点击输入具体内容点击输入具体内容</a:t>
            </a:r>
            <a:r>
              <a:rPr lang="en-US" altLang="zh-CN" sz="1100" dirty="0" smtClean="0">
                <a:solidFill>
                  <a:srgbClr val="595959"/>
                </a:solidFill>
                <a:latin typeface="微软雅黑" panose="020B0503020204020204" pitchFamily="34" charset="-122"/>
                <a:sym typeface="微软雅黑" panose="020B0503020204020204" pitchFamily="34" charset="-122"/>
              </a:rPr>
              <a:t>.</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62" name="矩形 13"/>
          <p:cNvSpPr>
            <a:spLocks noChangeArrowheads="1"/>
          </p:cNvSpPr>
          <p:nvPr/>
        </p:nvSpPr>
        <p:spPr bwMode="auto">
          <a:xfrm>
            <a:off x="6619875" y="3084513"/>
            <a:ext cx="1709738" cy="13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点击输入具体内容点击输入具体内容点击输入具体内容点击输入具体内容点击输入具体内容点击输入具体内容</a:t>
            </a:r>
            <a:r>
              <a:rPr lang="en-US" altLang="zh-CN" sz="1100" dirty="0" smtClean="0">
                <a:solidFill>
                  <a:srgbClr val="595959"/>
                </a:solidFill>
                <a:latin typeface="微软雅黑" panose="020B0503020204020204" pitchFamily="34" charset="-122"/>
                <a:sym typeface="微软雅黑" panose="020B0503020204020204" pitchFamily="34" charset="-122"/>
              </a:rPr>
              <a:t>.</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占位符 1"/>
          <p:cNvSpPr>
            <a:spLocks noGrp="1"/>
          </p:cNvSpPr>
          <p:nvPr>
            <p:ph type="body" sz="quarter" idx="11"/>
          </p:nvPr>
        </p:nvSpPr>
        <p:spPr/>
        <p:txBody>
          <a:bodyPr/>
          <a:lstStyle/>
          <a:p>
            <a:r>
              <a:rPr lang="en-US" altLang="zh-CN" dirty="0" smtClean="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smtClean="0"/>
              <a:t>课题背景及内容</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152"/>
                                        </p:tgtEl>
                                        <p:attrNameLst>
                                          <p:attrName>style.visibility</p:attrName>
                                        </p:attrNameLst>
                                      </p:cBhvr>
                                      <p:to>
                                        <p:strVal val="visible"/>
                                      </p:to>
                                    </p:set>
                                    <p:anim calcmode="lin" valueType="num">
                                      <p:cBhvr>
                                        <p:cTn id="7" dur="1000" fill="hold"/>
                                        <p:tgtEl>
                                          <p:spTgt spid="6152"/>
                                        </p:tgtEl>
                                        <p:attrNameLst>
                                          <p:attrName>ppt_w</p:attrName>
                                        </p:attrNameLst>
                                      </p:cBhvr>
                                      <p:tavLst>
                                        <p:tav tm="0">
                                          <p:val>
                                            <p:fltVal val="0"/>
                                          </p:val>
                                        </p:tav>
                                        <p:tav tm="100000">
                                          <p:val>
                                            <p:strVal val="#ppt_w"/>
                                          </p:val>
                                        </p:tav>
                                      </p:tavLst>
                                    </p:anim>
                                    <p:anim calcmode="lin" valueType="num">
                                      <p:cBhvr>
                                        <p:cTn id="8" dur="1000" fill="hold"/>
                                        <p:tgtEl>
                                          <p:spTgt spid="6152"/>
                                        </p:tgtEl>
                                        <p:attrNameLst>
                                          <p:attrName>ppt_h</p:attrName>
                                        </p:attrNameLst>
                                      </p:cBhvr>
                                      <p:tavLst>
                                        <p:tav tm="0">
                                          <p:val>
                                            <p:fltVal val="0"/>
                                          </p:val>
                                        </p:tav>
                                        <p:tav tm="100000">
                                          <p:val>
                                            <p:strVal val="#ppt_h"/>
                                          </p:val>
                                        </p:tav>
                                      </p:tavLst>
                                    </p:anim>
                                    <p:anim calcmode="lin" valueType="num">
                                      <p:cBhvr>
                                        <p:cTn id="9" dur="1000" fill="hold"/>
                                        <p:tgtEl>
                                          <p:spTgt spid="6152"/>
                                        </p:tgtEl>
                                        <p:attrNameLst>
                                          <p:attrName>style.rotation</p:attrName>
                                        </p:attrNameLst>
                                      </p:cBhvr>
                                      <p:tavLst>
                                        <p:tav tm="0">
                                          <p:val>
                                            <p:fltVal val="90"/>
                                          </p:val>
                                        </p:tav>
                                        <p:tav tm="100000">
                                          <p:val>
                                            <p:fltVal val="0"/>
                                          </p:val>
                                        </p:tav>
                                      </p:tavLst>
                                    </p:anim>
                                    <p:animEffect transition="in" filter="fade">
                                      <p:cBhvr>
                                        <p:cTn id="10" dur="1000"/>
                                        <p:tgtEl>
                                          <p:spTgt spid="615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157"/>
                                        </p:tgtEl>
                                        <p:attrNameLst>
                                          <p:attrName>style.visibility</p:attrName>
                                        </p:attrNameLst>
                                      </p:cBhvr>
                                      <p:to>
                                        <p:strVal val="visible"/>
                                      </p:to>
                                    </p:set>
                                    <p:anim calcmode="lin" valueType="num">
                                      <p:cBhvr>
                                        <p:cTn id="13" dur="1000" fill="hold"/>
                                        <p:tgtEl>
                                          <p:spTgt spid="6157"/>
                                        </p:tgtEl>
                                        <p:attrNameLst>
                                          <p:attrName>ppt_w</p:attrName>
                                        </p:attrNameLst>
                                      </p:cBhvr>
                                      <p:tavLst>
                                        <p:tav tm="0">
                                          <p:val>
                                            <p:fltVal val="0"/>
                                          </p:val>
                                        </p:tav>
                                        <p:tav tm="100000">
                                          <p:val>
                                            <p:strVal val="#ppt_w"/>
                                          </p:val>
                                        </p:tav>
                                      </p:tavLst>
                                    </p:anim>
                                    <p:anim calcmode="lin" valueType="num">
                                      <p:cBhvr>
                                        <p:cTn id="14" dur="1000" fill="hold"/>
                                        <p:tgtEl>
                                          <p:spTgt spid="6157"/>
                                        </p:tgtEl>
                                        <p:attrNameLst>
                                          <p:attrName>ppt_h</p:attrName>
                                        </p:attrNameLst>
                                      </p:cBhvr>
                                      <p:tavLst>
                                        <p:tav tm="0">
                                          <p:val>
                                            <p:fltVal val="0"/>
                                          </p:val>
                                        </p:tav>
                                        <p:tav tm="100000">
                                          <p:val>
                                            <p:strVal val="#ppt_h"/>
                                          </p:val>
                                        </p:tav>
                                      </p:tavLst>
                                    </p:anim>
                                    <p:anim calcmode="lin" valueType="num">
                                      <p:cBhvr>
                                        <p:cTn id="15" dur="1000" fill="hold"/>
                                        <p:tgtEl>
                                          <p:spTgt spid="6157"/>
                                        </p:tgtEl>
                                        <p:attrNameLst>
                                          <p:attrName>style.rotation</p:attrName>
                                        </p:attrNameLst>
                                      </p:cBhvr>
                                      <p:tavLst>
                                        <p:tav tm="0">
                                          <p:val>
                                            <p:fltVal val="90"/>
                                          </p:val>
                                        </p:tav>
                                        <p:tav tm="100000">
                                          <p:val>
                                            <p:fltVal val="0"/>
                                          </p:val>
                                        </p:tav>
                                      </p:tavLst>
                                    </p:anim>
                                    <p:animEffect transition="in" filter="fade">
                                      <p:cBhvr>
                                        <p:cTn id="16" dur="1000"/>
                                        <p:tgtEl>
                                          <p:spTgt spid="615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153"/>
                                        </p:tgtEl>
                                        <p:attrNameLst>
                                          <p:attrName>style.visibility</p:attrName>
                                        </p:attrNameLst>
                                      </p:cBhvr>
                                      <p:to>
                                        <p:strVal val="visible"/>
                                      </p:to>
                                    </p:set>
                                    <p:anim calcmode="lin" valueType="num">
                                      <p:cBhvr>
                                        <p:cTn id="19" dur="1000" fill="hold"/>
                                        <p:tgtEl>
                                          <p:spTgt spid="6153"/>
                                        </p:tgtEl>
                                        <p:attrNameLst>
                                          <p:attrName>ppt_w</p:attrName>
                                        </p:attrNameLst>
                                      </p:cBhvr>
                                      <p:tavLst>
                                        <p:tav tm="0">
                                          <p:val>
                                            <p:fltVal val="0"/>
                                          </p:val>
                                        </p:tav>
                                        <p:tav tm="100000">
                                          <p:val>
                                            <p:strVal val="#ppt_w"/>
                                          </p:val>
                                        </p:tav>
                                      </p:tavLst>
                                    </p:anim>
                                    <p:anim calcmode="lin" valueType="num">
                                      <p:cBhvr>
                                        <p:cTn id="20" dur="1000" fill="hold"/>
                                        <p:tgtEl>
                                          <p:spTgt spid="6153"/>
                                        </p:tgtEl>
                                        <p:attrNameLst>
                                          <p:attrName>ppt_h</p:attrName>
                                        </p:attrNameLst>
                                      </p:cBhvr>
                                      <p:tavLst>
                                        <p:tav tm="0">
                                          <p:val>
                                            <p:fltVal val="0"/>
                                          </p:val>
                                        </p:tav>
                                        <p:tav tm="100000">
                                          <p:val>
                                            <p:strVal val="#ppt_h"/>
                                          </p:val>
                                        </p:tav>
                                      </p:tavLst>
                                    </p:anim>
                                    <p:anim calcmode="lin" valueType="num">
                                      <p:cBhvr>
                                        <p:cTn id="21" dur="1000" fill="hold"/>
                                        <p:tgtEl>
                                          <p:spTgt spid="6153"/>
                                        </p:tgtEl>
                                        <p:attrNameLst>
                                          <p:attrName>style.rotation</p:attrName>
                                        </p:attrNameLst>
                                      </p:cBhvr>
                                      <p:tavLst>
                                        <p:tav tm="0">
                                          <p:val>
                                            <p:fltVal val="90"/>
                                          </p:val>
                                        </p:tav>
                                        <p:tav tm="100000">
                                          <p:val>
                                            <p:fltVal val="0"/>
                                          </p:val>
                                        </p:tav>
                                      </p:tavLst>
                                    </p:anim>
                                    <p:animEffect transition="in" filter="fade">
                                      <p:cBhvr>
                                        <p:cTn id="22" dur="1000"/>
                                        <p:tgtEl>
                                          <p:spTgt spid="6153"/>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158"/>
                                        </p:tgtEl>
                                        <p:attrNameLst>
                                          <p:attrName>style.visibility</p:attrName>
                                        </p:attrNameLst>
                                      </p:cBhvr>
                                      <p:to>
                                        <p:strVal val="visible"/>
                                      </p:to>
                                    </p:set>
                                    <p:anim calcmode="lin" valueType="num">
                                      <p:cBhvr>
                                        <p:cTn id="25" dur="1000" fill="hold"/>
                                        <p:tgtEl>
                                          <p:spTgt spid="6158"/>
                                        </p:tgtEl>
                                        <p:attrNameLst>
                                          <p:attrName>ppt_w</p:attrName>
                                        </p:attrNameLst>
                                      </p:cBhvr>
                                      <p:tavLst>
                                        <p:tav tm="0">
                                          <p:val>
                                            <p:fltVal val="0"/>
                                          </p:val>
                                        </p:tav>
                                        <p:tav tm="100000">
                                          <p:val>
                                            <p:strVal val="#ppt_w"/>
                                          </p:val>
                                        </p:tav>
                                      </p:tavLst>
                                    </p:anim>
                                    <p:anim calcmode="lin" valueType="num">
                                      <p:cBhvr>
                                        <p:cTn id="26" dur="1000" fill="hold"/>
                                        <p:tgtEl>
                                          <p:spTgt spid="6158"/>
                                        </p:tgtEl>
                                        <p:attrNameLst>
                                          <p:attrName>ppt_h</p:attrName>
                                        </p:attrNameLst>
                                      </p:cBhvr>
                                      <p:tavLst>
                                        <p:tav tm="0">
                                          <p:val>
                                            <p:fltVal val="0"/>
                                          </p:val>
                                        </p:tav>
                                        <p:tav tm="100000">
                                          <p:val>
                                            <p:strVal val="#ppt_h"/>
                                          </p:val>
                                        </p:tav>
                                      </p:tavLst>
                                    </p:anim>
                                    <p:anim calcmode="lin" valueType="num">
                                      <p:cBhvr>
                                        <p:cTn id="27" dur="1000" fill="hold"/>
                                        <p:tgtEl>
                                          <p:spTgt spid="6158"/>
                                        </p:tgtEl>
                                        <p:attrNameLst>
                                          <p:attrName>style.rotation</p:attrName>
                                        </p:attrNameLst>
                                      </p:cBhvr>
                                      <p:tavLst>
                                        <p:tav tm="0">
                                          <p:val>
                                            <p:fltVal val="90"/>
                                          </p:val>
                                        </p:tav>
                                        <p:tav tm="100000">
                                          <p:val>
                                            <p:fltVal val="0"/>
                                          </p:val>
                                        </p:tav>
                                      </p:tavLst>
                                    </p:anim>
                                    <p:animEffect transition="in" filter="fade">
                                      <p:cBhvr>
                                        <p:cTn id="28" dur="1000"/>
                                        <p:tgtEl>
                                          <p:spTgt spid="6158"/>
                                        </p:tgtEl>
                                      </p:cBhvr>
                                    </p:animEffect>
                                  </p:childTnLst>
                                </p:cTn>
                              </p:par>
                              <p:par>
                                <p:cTn id="29" presetID="38" presetClass="entr" presetSubtype="0" accel="50000" fill="hold" grpId="0" nodeType="withEffect">
                                  <p:stCondLst>
                                    <p:cond delay="0"/>
                                  </p:stCondLst>
                                  <p:iterate type="lt">
                                    <p:tmPct val="50000"/>
                                  </p:iterate>
                                  <p:childTnLst>
                                    <p:set>
                                      <p:cBhvr>
                                        <p:cTn id="30" dur="1" fill="hold">
                                          <p:stCondLst>
                                            <p:cond delay="0"/>
                                          </p:stCondLst>
                                        </p:cTn>
                                        <p:tgtEl>
                                          <p:spTgt spid="6159"/>
                                        </p:tgtEl>
                                        <p:attrNameLst>
                                          <p:attrName>style.visibility</p:attrName>
                                        </p:attrNameLst>
                                      </p:cBhvr>
                                      <p:to>
                                        <p:strVal val="visible"/>
                                      </p:to>
                                    </p:set>
                                    <p:set>
                                      <p:cBhvr>
                                        <p:cTn id="31" dur="68" fill="hold">
                                          <p:stCondLst>
                                            <p:cond delay="0"/>
                                          </p:stCondLst>
                                        </p:cTn>
                                        <p:tgtEl>
                                          <p:spTgt spid="6159"/>
                                        </p:tgtEl>
                                        <p:attrNameLst>
                                          <p:attrName>style.rotation</p:attrName>
                                        </p:attrNameLst>
                                      </p:cBhvr>
                                      <p:to>
                                        <p:strVal val="-45.0"/>
                                      </p:to>
                                    </p:set>
                                    <p:anim calcmode="lin" valueType="num">
                                      <p:cBhvr>
                                        <p:cTn id="32" dur="68" fill="hold">
                                          <p:stCondLst>
                                            <p:cond delay="68"/>
                                          </p:stCondLst>
                                        </p:cTn>
                                        <p:tgtEl>
                                          <p:spTgt spid="6159"/>
                                        </p:tgtEl>
                                        <p:attrNameLst>
                                          <p:attrName>style.rotation</p:attrName>
                                        </p:attrNameLst>
                                      </p:cBhvr>
                                      <p:tavLst>
                                        <p:tav tm="0">
                                          <p:val>
                                            <p:fltVal val="-45"/>
                                          </p:val>
                                        </p:tav>
                                        <p:tav tm="69900">
                                          <p:val>
                                            <p:fltVal val="45"/>
                                          </p:val>
                                        </p:tav>
                                        <p:tav tm="100000">
                                          <p:val>
                                            <p:fltVal val="0"/>
                                          </p:val>
                                        </p:tav>
                                      </p:tavLst>
                                    </p:anim>
                                    <p:anim calcmode="lin" valueType="num">
                                      <p:cBhvr>
                                        <p:cTn id="33" dur="68" fill="hold">
                                          <p:stCondLst>
                                            <p:cond delay="0"/>
                                          </p:stCondLst>
                                        </p:cTn>
                                        <p:tgtEl>
                                          <p:spTgt spid="6159"/>
                                        </p:tgtEl>
                                        <p:attrNameLst>
                                          <p:attrName>ppt_y</p:attrName>
                                        </p:attrNameLst>
                                      </p:cBhvr>
                                      <p:tavLst>
                                        <p:tav tm="0">
                                          <p:val>
                                            <p:strVal val="#ppt_y-1"/>
                                          </p:val>
                                        </p:tav>
                                        <p:tav tm="100000">
                                          <p:val>
                                            <p:strVal val="#ppt_y-(0.354*#ppt_w-0.172*#ppt_h)"/>
                                          </p:val>
                                        </p:tav>
                                      </p:tavLst>
                                    </p:anim>
                                    <p:anim calcmode="lin" valueType="num">
                                      <p:cBhvr>
                                        <p:cTn id="34" dur="23" decel="50000" autoRev="1" fill="hold">
                                          <p:stCondLst>
                                            <p:cond delay="68"/>
                                          </p:stCondLst>
                                        </p:cTn>
                                        <p:tgtEl>
                                          <p:spTgt spid="6159"/>
                                        </p:tgtEl>
                                        <p:attrNameLst>
                                          <p:attrName>ppt_y</p:attrName>
                                        </p:attrNameLst>
                                      </p:cBhvr>
                                      <p:tavLst>
                                        <p:tav tm="0">
                                          <p:val>
                                            <p:strVal val="#ppt_y-(0.354*#ppt_w-0.172*#ppt_h)"/>
                                          </p:val>
                                        </p:tav>
                                        <p:tav tm="100000">
                                          <p:val>
                                            <p:strVal val="#ppt_y-(0.354*#ppt_w-0.172*#ppt_h)-#ppt_h/2"/>
                                          </p:val>
                                        </p:tav>
                                      </p:tavLst>
                                    </p:anim>
                                    <p:anim calcmode="lin" valueType="num">
                                      <p:cBhvr>
                                        <p:cTn id="35" dur="20" fill="hold">
                                          <p:stCondLst>
                                            <p:cond delay="130"/>
                                          </p:stCondLst>
                                        </p:cTn>
                                        <p:tgtEl>
                                          <p:spTgt spid="6159"/>
                                        </p:tgtEl>
                                        <p:attrNameLst>
                                          <p:attrName>ppt_y</p:attrName>
                                        </p:attrNameLst>
                                      </p:cBhvr>
                                      <p:tavLst>
                                        <p:tav tm="0">
                                          <p:val>
                                            <p:strVal val="#ppt_y-(0.354*#ppt_w-0.172*#ppt_h)"/>
                                          </p:val>
                                        </p:tav>
                                        <p:tav tm="100000">
                                          <p:val>
                                            <p:strVal val="#ppt_y"/>
                                          </p:val>
                                        </p:tav>
                                      </p:tavLst>
                                    </p:anim>
                                  </p:childTnLst>
                                </p:cTn>
                              </p:par>
                              <p:par>
                                <p:cTn id="36" presetID="38" presetClass="entr" presetSubtype="0" accel="50000" fill="hold" grpId="0" nodeType="withEffect">
                                  <p:stCondLst>
                                    <p:cond delay="0"/>
                                  </p:stCondLst>
                                  <p:iterate type="lt">
                                    <p:tmPct val="50000"/>
                                  </p:iterate>
                                  <p:childTnLst>
                                    <p:set>
                                      <p:cBhvr>
                                        <p:cTn id="37" dur="1" fill="hold">
                                          <p:stCondLst>
                                            <p:cond delay="0"/>
                                          </p:stCondLst>
                                        </p:cTn>
                                        <p:tgtEl>
                                          <p:spTgt spid="6160"/>
                                        </p:tgtEl>
                                        <p:attrNameLst>
                                          <p:attrName>style.visibility</p:attrName>
                                        </p:attrNameLst>
                                      </p:cBhvr>
                                      <p:to>
                                        <p:strVal val="visible"/>
                                      </p:to>
                                    </p:set>
                                    <p:set>
                                      <p:cBhvr>
                                        <p:cTn id="38" dur="68" fill="hold">
                                          <p:stCondLst>
                                            <p:cond delay="0"/>
                                          </p:stCondLst>
                                        </p:cTn>
                                        <p:tgtEl>
                                          <p:spTgt spid="6160"/>
                                        </p:tgtEl>
                                        <p:attrNameLst>
                                          <p:attrName>style.rotation</p:attrName>
                                        </p:attrNameLst>
                                      </p:cBhvr>
                                      <p:to>
                                        <p:strVal val="-45.0"/>
                                      </p:to>
                                    </p:set>
                                    <p:anim calcmode="lin" valueType="num">
                                      <p:cBhvr>
                                        <p:cTn id="39" dur="68" fill="hold">
                                          <p:stCondLst>
                                            <p:cond delay="68"/>
                                          </p:stCondLst>
                                        </p:cTn>
                                        <p:tgtEl>
                                          <p:spTgt spid="6160"/>
                                        </p:tgtEl>
                                        <p:attrNameLst>
                                          <p:attrName>style.rotation</p:attrName>
                                        </p:attrNameLst>
                                      </p:cBhvr>
                                      <p:tavLst>
                                        <p:tav tm="0">
                                          <p:val>
                                            <p:fltVal val="-45"/>
                                          </p:val>
                                        </p:tav>
                                        <p:tav tm="69900">
                                          <p:val>
                                            <p:fltVal val="45"/>
                                          </p:val>
                                        </p:tav>
                                        <p:tav tm="100000">
                                          <p:val>
                                            <p:fltVal val="0"/>
                                          </p:val>
                                        </p:tav>
                                      </p:tavLst>
                                    </p:anim>
                                    <p:anim calcmode="lin" valueType="num">
                                      <p:cBhvr>
                                        <p:cTn id="40" dur="68" fill="hold">
                                          <p:stCondLst>
                                            <p:cond delay="0"/>
                                          </p:stCondLst>
                                        </p:cTn>
                                        <p:tgtEl>
                                          <p:spTgt spid="6160"/>
                                        </p:tgtEl>
                                        <p:attrNameLst>
                                          <p:attrName>ppt_y</p:attrName>
                                        </p:attrNameLst>
                                      </p:cBhvr>
                                      <p:tavLst>
                                        <p:tav tm="0">
                                          <p:val>
                                            <p:strVal val="#ppt_y-1"/>
                                          </p:val>
                                        </p:tav>
                                        <p:tav tm="100000">
                                          <p:val>
                                            <p:strVal val="#ppt_y-(0.354*#ppt_w-0.172*#ppt_h)"/>
                                          </p:val>
                                        </p:tav>
                                      </p:tavLst>
                                    </p:anim>
                                    <p:anim calcmode="lin" valueType="num">
                                      <p:cBhvr>
                                        <p:cTn id="41" dur="23" decel="50000" autoRev="1" fill="hold">
                                          <p:stCondLst>
                                            <p:cond delay="68"/>
                                          </p:stCondLst>
                                        </p:cTn>
                                        <p:tgtEl>
                                          <p:spTgt spid="6160"/>
                                        </p:tgtEl>
                                        <p:attrNameLst>
                                          <p:attrName>ppt_y</p:attrName>
                                        </p:attrNameLst>
                                      </p:cBhvr>
                                      <p:tavLst>
                                        <p:tav tm="0">
                                          <p:val>
                                            <p:strVal val="#ppt_y-(0.354*#ppt_w-0.172*#ppt_h)"/>
                                          </p:val>
                                        </p:tav>
                                        <p:tav tm="100000">
                                          <p:val>
                                            <p:strVal val="#ppt_y-(0.354*#ppt_w-0.172*#ppt_h)-#ppt_h/2"/>
                                          </p:val>
                                        </p:tav>
                                      </p:tavLst>
                                    </p:anim>
                                    <p:anim calcmode="lin" valueType="num">
                                      <p:cBhvr>
                                        <p:cTn id="42" dur="20" fill="hold">
                                          <p:stCondLst>
                                            <p:cond delay="130"/>
                                          </p:stCondLst>
                                        </p:cTn>
                                        <p:tgtEl>
                                          <p:spTgt spid="6160"/>
                                        </p:tgtEl>
                                        <p:attrNameLst>
                                          <p:attrName>ppt_y</p:attrName>
                                        </p:attrNameLst>
                                      </p:cBhvr>
                                      <p:tavLst>
                                        <p:tav tm="0">
                                          <p:val>
                                            <p:strVal val="#ppt_y-(0.354*#ppt_w-0.172*#ppt_h)"/>
                                          </p:val>
                                        </p:tav>
                                        <p:tav tm="100000">
                                          <p:val>
                                            <p:strVal val="#ppt_y"/>
                                          </p:val>
                                        </p:tav>
                                      </p:tavLst>
                                    </p:anim>
                                  </p:childTnLst>
                                </p:cTn>
                              </p:par>
                              <p:par>
                                <p:cTn id="43" presetID="38" presetClass="entr" presetSubtype="0" accel="50000" fill="hold" grpId="0" nodeType="withEffect">
                                  <p:stCondLst>
                                    <p:cond delay="0"/>
                                  </p:stCondLst>
                                  <p:iterate type="lt">
                                    <p:tmPct val="50000"/>
                                  </p:iterate>
                                  <p:childTnLst>
                                    <p:set>
                                      <p:cBhvr>
                                        <p:cTn id="44" dur="1" fill="hold">
                                          <p:stCondLst>
                                            <p:cond delay="0"/>
                                          </p:stCondLst>
                                        </p:cTn>
                                        <p:tgtEl>
                                          <p:spTgt spid="6161"/>
                                        </p:tgtEl>
                                        <p:attrNameLst>
                                          <p:attrName>style.visibility</p:attrName>
                                        </p:attrNameLst>
                                      </p:cBhvr>
                                      <p:to>
                                        <p:strVal val="visible"/>
                                      </p:to>
                                    </p:set>
                                    <p:set>
                                      <p:cBhvr>
                                        <p:cTn id="45" dur="68" fill="hold">
                                          <p:stCondLst>
                                            <p:cond delay="0"/>
                                          </p:stCondLst>
                                        </p:cTn>
                                        <p:tgtEl>
                                          <p:spTgt spid="6161"/>
                                        </p:tgtEl>
                                        <p:attrNameLst>
                                          <p:attrName>style.rotation</p:attrName>
                                        </p:attrNameLst>
                                      </p:cBhvr>
                                      <p:to>
                                        <p:strVal val="-45.0"/>
                                      </p:to>
                                    </p:set>
                                    <p:anim calcmode="lin" valueType="num">
                                      <p:cBhvr>
                                        <p:cTn id="46" dur="68" fill="hold">
                                          <p:stCondLst>
                                            <p:cond delay="68"/>
                                          </p:stCondLst>
                                        </p:cTn>
                                        <p:tgtEl>
                                          <p:spTgt spid="6161"/>
                                        </p:tgtEl>
                                        <p:attrNameLst>
                                          <p:attrName>style.rotation</p:attrName>
                                        </p:attrNameLst>
                                      </p:cBhvr>
                                      <p:tavLst>
                                        <p:tav tm="0">
                                          <p:val>
                                            <p:fltVal val="-45"/>
                                          </p:val>
                                        </p:tav>
                                        <p:tav tm="69900">
                                          <p:val>
                                            <p:fltVal val="45"/>
                                          </p:val>
                                        </p:tav>
                                        <p:tav tm="100000">
                                          <p:val>
                                            <p:fltVal val="0"/>
                                          </p:val>
                                        </p:tav>
                                      </p:tavLst>
                                    </p:anim>
                                    <p:anim calcmode="lin" valueType="num">
                                      <p:cBhvr>
                                        <p:cTn id="47" dur="68" fill="hold">
                                          <p:stCondLst>
                                            <p:cond delay="0"/>
                                          </p:stCondLst>
                                        </p:cTn>
                                        <p:tgtEl>
                                          <p:spTgt spid="6161"/>
                                        </p:tgtEl>
                                        <p:attrNameLst>
                                          <p:attrName>ppt_y</p:attrName>
                                        </p:attrNameLst>
                                      </p:cBhvr>
                                      <p:tavLst>
                                        <p:tav tm="0">
                                          <p:val>
                                            <p:strVal val="#ppt_y-1"/>
                                          </p:val>
                                        </p:tav>
                                        <p:tav tm="100000">
                                          <p:val>
                                            <p:strVal val="#ppt_y-(0.354*#ppt_w-0.172*#ppt_h)"/>
                                          </p:val>
                                        </p:tav>
                                      </p:tavLst>
                                    </p:anim>
                                    <p:anim calcmode="lin" valueType="num">
                                      <p:cBhvr>
                                        <p:cTn id="48" dur="23" decel="50000" autoRev="1" fill="hold">
                                          <p:stCondLst>
                                            <p:cond delay="68"/>
                                          </p:stCondLst>
                                        </p:cTn>
                                        <p:tgtEl>
                                          <p:spTgt spid="6161"/>
                                        </p:tgtEl>
                                        <p:attrNameLst>
                                          <p:attrName>ppt_y</p:attrName>
                                        </p:attrNameLst>
                                      </p:cBhvr>
                                      <p:tavLst>
                                        <p:tav tm="0">
                                          <p:val>
                                            <p:strVal val="#ppt_y-(0.354*#ppt_w-0.172*#ppt_h)"/>
                                          </p:val>
                                        </p:tav>
                                        <p:tav tm="100000">
                                          <p:val>
                                            <p:strVal val="#ppt_y-(0.354*#ppt_w-0.172*#ppt_h)-#ppt_h/2"/>
                                          </p:val>
                                        </p:tav>
                                      </p:tavLst>
                                    </p:anim>
                                    <p:anim calcmode="lin" valueType="num">
                                      <p:cBhvr>
                                        <p:cTn id="49" dur="20" fill="hold">
                                          <p:stCondLst>
                                            <p:cond delay="130"/>
                                          </p:stCondLst>
                                        </p:cTn>
                                        <p:tgtEl>
                                          <p:spTgt spid="6161"/>
                                        </p:tgtEl>
                                        <p:attrNameLst>
                                          <p:attrName>ppt_y</p:attrName>
                                        </p:attrNameLst>
                                      </p:cBhvr>
                                      <p:tavLst>
                                        <p:tav tm="0">
                                          <p:val>
                                            <p:strVal val="#ppt_y-(0.354*#ppt_w-0.172*#ppt_h)"/>
                                          </p:val>
                                        </p:tav>
                                        <p:tav tm="100000">
                                          <p:val>
                                            <p:strVal val="#ppt_y"/>
                                          </p:val>
                                        </p:tav>
                                      </p:tavLst>
                                    </p:anim>
                                  </p:childTnLst>
                                </p:cTn>
                              </p:par>
                              <p:par>
                                <p:cTn id="50" presetID="38" presetClass="entr" presetSubtype="0" accel="50000" fill="hold" grpId="0" nodeType="withEffect">
                                  <p:stCondLst>
                                    <p:cond delay="0"/>
                                  </p:stCondLst>
                                  <p:iterate type="lt">
                                    <p:tmPct val="50000"/>
                                  </p:iterate>
                                  <p:childTnLst>
                                    <p:set>
                                      <p:cBhvr>
                                        <p:cTn id="51" dur="1" fill="hold">
                                          <p:stCondLst>
                                            <p:cond delay="0"/>
                                          </p:stCondLst>
                                        </p:cTn>
                                        <p:tgtEl>
                                          <p:spTgt spid="6162"/>
                                        </p:tgtEl>
                                        <p:attrNameLst>
                                          <p:attrName>style.visibility</p:attrName>
                                        </p:attrNameLst>
                                      </p:cBhvr>
                                      <p:to>
                                        <p:strVal val="visible"/>
                                      </p:to>
                                    </p:set>
                                    <p:set>
                                      <p:cBhvr>
                                        <p:cTn id="52" dur="68" fill="hold">
                                          <p:stCondLst>
                                            <p:cond delay="0"/>
                                          </p:stCondLst>
                                        </p:cTn>
                                        <p:tgtEl>
                                          <p:spTgt spid="6162"/>
                                        </p:tgtEl>
                                        <p:attrNameLst>
                                          <p:attrName>style.rotation</p:attrName>
                                        </p:attrNameLst>
                                      </p:cBhvr>
                                      <p:to>
                                        <p:strVal val="-45.0"/>
                                      </p:to>
                                    </p:set>
                                    <p:anim calcmode="lin" valueType="num">
                                      <p:cBhvr>
                                        <p:cTn id="53" dur="68" fill="hold">
                                          <p:stCondLst>
                                            <p:cond delay="68"/>
                                          </p:stCondLst>
                                        </p:cTn>
                                        <p:tgtEl>
                                          <p:spTgt spid="6162"/>
                                        </p:tgtEl>
                                        <p:attrNameLst>
                                          <p:attrName>style.rotation</p:attrName>
                                        </p:attrNameLst>
                                      </p:cBhvr>
                                      <p:tavLst>
                                        <p:tav tm="0">
                                          <p:val>
                                            <p:fltVal val="-45"/>
                                          </p:val>
                                        </p:tav>
                                        <p:tav tm="69900">
                                          <p:val>
                                            <p:fltVal val="45"/>
                                          </p:val>
                                        </p:tav>
                                        <p:tav tm="100000">
                                          <p:val>
                                            <p:fltVal val="0"/>
                                          </p:val>
                                        </p:tav>
                                      </p:tavLst>
                                    </p:anim>
                                    <p:anim calcmode="lin" valueType="num">
                                      <p:cBhvr>
                                        <p:cTn id="54" dur="68" fill="hold">
                                          <p:stCondLst>
                                            <p:cond delay="0"/>
                                          </p:stCondLst>
                                        </p:cTn>
                                        <p:tgtEl>
                                          <p:spTgt spid="6162"/>
                                        </p:tgtEl>
                                        <p:attrNameLst>
                                          <p:attrName>ppt_y</p:attrName>
                                        </p:attrNameLst>
                                      </p:cBhvr>
                                      <p:tavLst>
                                        <p:tav tm="0">
                                          <p:val>
                                            <p:strVal val="#ppt_y-1"/>
                                          </p:val>
                                        </p:tav>
                                        <p:tav tm="100000">
                                          <p:val>
                                            <p:strVal val="#ppt_y-(0.354*#ppt_w-0.172*#ppt_h)"/>
                                          </p:val>
                                        </p:tav>
                                      </p:tavLst>
                                    </p:anim>
                                    <p:anim calcmode="lin" valueType="num">
                                      <p:cBhvr>
                                        <p:cTn id="55" dur="23" decel="50000" autoRev="1" fill="hold">
                                          <p:stCondLst>
                                            <p:cond delay="68"/>
                                          </p:stCondLst>
                                        </p:cTn>
                                        <p:tgtEl>
                                          <p:spTgt spid="6162"/>
                                        </p:tgtEl>
                                        <p:attrNameLst>
                                          <p:attrName>ppt_y</p:attrName>
                                        </p:attrNameLst>
                                      </p:cBhvr>
                                      <p:tavLst>
                                        <p:tav tm="0">
                                          <p:val>
                                            <p:strVal val="#ppt_y-(0.354*#ppt_w-0.172*#ppt_h)"/>
                                          </p:val>
                                        </p:tav>
                                        <p:tav tm="100000">
                                          <p:val>
                                            <p:strVal val="#ppt_y-(0.354*#ppt_w-0.172*#ppt_h)-#ppt_h/2"/>
                                          </p:val>
                                        </p:tav>
                                      </p:tavLst>
                                    </p:anim>
                                    <p:anim calcmode="lin" valueType="num">
                                      <p:cBhvr>
                                        <p:cTn id="56" dur="20" fill="hold">
                                          <p:stCondLst>
                                            <p:cond delay="130"/>
                                          </p:stCondLst>
                                        </p:cTn>
                                        <p:tgtEl>
                                          <p:spTgt spid="616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animBg="1"/>
      <p:bldP spid="6153" grpId="0" animBg="1"/>
      <p:bldP spid="6157" grpId="0" animBg="1"/>
      <p:bldP spid="6158" grpId="0" animBg="1"/>
      <p:bldP spid="6159" grpId="0"/>
      <p:bldP spid="6160" grpId="0"/>
      <p:bldP spid="6161" grpId="0"/>
      <p:bldP spid="61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smtClean="0"/>
              <a:t>课题背景及内容</a:t>
            </a:r>
            <a:endParaRPr lang="zh-CN" altLang="en-US" dirty="0"/>
          </a:p>
        </p:txBody>
      </p:sp>
      <p:grpSp>
        <p:nvGrpSpPr>
          <p:cNvPr id="29" name="组合 28"/>
          <p:cNvGrpSpPr/>
          <p:nvPr/>
        </p:nvGrpSpPr>
        <p:grpSpPr>
          <a:xfrm>
            <a:off x="3098884" y="1673103"/>
            <a:ext cx="1264061" cy="1093886"/>
            <a:chOff x="4131845" y="2230803"/>
            <a:chExt cx="1685414" cy="1458515"/>
          </a:xfrm>
        </p:grpSpPr>
        <p:sp>
          <p:nvSpPr>
            <p:cNvPr id="30" name="圆角矩形 29"/>
            <p:cNvSpPr/>
            <p:nvPr/>
          </p:nvSpPr>
          <p:spPr>
            <a:xfrm>
              <a:off x="4131845" y="2230803"/>
              <a:ext cx="1685414" cy="145851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5035" algn="l" defTabSz="914400" rtl="0" eaLnBrk="1" latinLnBrk="0" hangingPunct="1">
                <a:defRPr sz="1800" kern="1200">
                  <a:solidFill>
                    <a:schemeClr val="lt1"/>
                  </a:solidFill>
                  <a:latin typeface="+mn-lt"/>
                  <a:ea typeface="+mn-ea"/>
                  <a:cs typeface="+mn-cs"/>
                </a:defRPr>
              </a:lvl3pPr>
              <a:lvl4pPr marL="1372235" algn="l" defTabSz="914400" rtl="0" eaLnBrk="1" latinLnBrk="0" hangingPunct="1">
                <a:defRPr sz="1800" kern="1200">
                  <a:solidFill>
                    <a:schemeClr val="lt1"/>
                  </a:solidFill>
                  <a:latin typeface="+mn-lt"/>
                  <a:ea typeface="+mn-ea"/>
                  <a:cs typeface="+mn-cs"/>
                </a:defRPr>
              </a:lvl4pPr>
              <a:lvl5pPr marL="1829435" algn="l" defTabSz="914400" rtl="0" eaLnBrk="1" latinLnBrk="0" hangingPunct="1">
                <a:defRPr sz="1800" kern="1200">
                  <a:solidFill>
                    <a:schemeClr val="lt1"/>
                  </a:solidFill>
                  <a:latin typeface="+mn-lt"/>
                  <a:ea typeface="+mn-ea"/>
                  <a:cs typeface="+mn-cs"/>
                </a:defRPr>
              </a:lvl5pPr>
              <a:lvl6pPr marL="2287270" algn="l" defTabSz="914400" rtl="0" eaLnBrk="1" latinLnBrk="0" hangingPunct="1">
                <a:defRPr sz="1800" kern="1200">
                  <a:solidFill>
                    <a:schemeClr val="lt1"/>
                  </a:solidFill>
                  <a:latin typeface="+mn-lt"/>
                  <a:ea typeface="+mn-ea"/>
                  <a:cs typeface="+mn-cs"/>
                </a:defRPr>
              </a:lvl6pPr>
              <a:lvl7pPr marL="2744470" algn="l" defTabSz="914400" rtl="0" eaLnBrk="1" latinLnBrk="0" hangingPunct="1">
                <a:defRPr sz="1800" kern="1200">
                  <a:solidFill>
                    <a:schemeClr val="lt1"/>
                  </a:solidFill>
                  <a:latin typeface="+mn-lt"/>
                  <a:ea typeface="+mn-ea"/>
                  <a:cs typeface="+mn-cs"/>
                </a:defRPr>
              </a:lvl7pPr>
              <a:lvl8pPr marL="3202305" algn="l" defTabSz="914400" rtl="0" eaLnBrk="1" latinLnBrk="0" hangingPunct="1">
                <a:defRPr sz="1800" kern="1200">
                  <a:solidFill>
                    <a:schemeClr val="lt1"/>
                  </a:solidFill>
                  <a:latin typeface="+mn-lt"/>
                  <a:ea typeface="+mn-ea"/>
                  <a:cs typeface="+mn-cs"/>
                </a:defRPr>
              </a:lvl8pPr>
              <a:lvl9pPr marL="3659505" algn="l" defTabSz="914400" rtl="0" eaLnBrk="1" latinLnBrk="0" hangingPunct="1">
                <a:defRPr sz="1800" kern="1200">
                  <a:solidFill>
                    <a:schemeClr val="lt1"/>
                  </a:solidFill>
                  <a:latin typeface="+mn-lt"/>
                  <a:ea typeface="+mn-ea"/>
                  <a:cs typeface="+mn-cs"/>
                </a:defRPr>
              </a:lvl9pPr>
            </a:lstStyle>
            <a:p>
              <a:pPr algn="ctr"/>
              <a:endParaRPr lang="zh-CN" altLang="en-US" sz="1350">
                <a:latin typeface="黑体" panose="02010609060101010101" pitchFamily="49" charset="-122"/>
                <a:ea typeface="黑体" panose="02010609060101010101" pitchFamily="49" charset="-122"/>
              </a:endParaRPr>
            </a:p>
          </p:txBody>
        </p:sp>
        <p:pic>
          <p:nvPicPr>
            <p:cNvPr id="31" name="图片 30"/>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4515470" y="2542001"/>
              <a:ext cx="915922" cy="880655"/>
            </a:xfrm>
            <a:prstGeom prst="rect">
              <a:avLst/>
            </a:prstGeom>
          </p:spPr>
        </p:pic>
      </p:grpSp>
      <p:grpSp>
        <p:nvGrpSpPr>
          <p:cNvPr id="32" name="组合 31"/>
          <p:cNvGrpSpPr/>
          <p:nvPr/>
        </p:nvGrpSpPr>
        <p:grpSpPr>
          <a:xfrm>
            <a:off x="4700811" y="2997944"/>
            <a:ext cx="1264061" cy="1093886"/>
            <a:chOff x="6267748" y="3997258"/>
            <a:chExt cx="1685414" cy="1458515"/>
          </a:xfrm>
        </p:grpSpPr>
        <p:sp>
          <p:nvSpPr>
            <p:cNvPr id="33" name="圆角矩形 32"/>
            <p:cNvSpPr/>
            <p:nvPr/>
          </p:nvSpPr>
          <p:spPr>
            <a:xfrm>
              <a:off x="6267748" y="3997258"/>
              <a:ext cx="1685414" cy="145851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5035" algn="l" defTabSz="914400" rtl="0" eaLnBrk="1" latinLnBrk="0" hangingPunct="1">
                <a:defRPr sz="1800" kern="1200">
                  <a:solidFill>
                    <a:schemeClr val="lt1"/>
                  </a:solidFill>
                  <a:latin typeface="+mn-lt"/>
                  <a:ea typeface="+mn-ea"/>
                  <a:cs typeface="+mn-cs"/>
                </a:defRPr>
              </a:lvl3pPr>
              <a:lvl4pPr marL="1372235" algn="l" defTabSz="914400" rtl="0" eaLnBrk="1" latinLnBrk="0" hangingPunct="1">
                <a:defRPr sz="1800" kern="1200">
                  <a:solidFill>
                    <a:schemeClr val="lt1"/>
                  </a:solidFill>
                  <a:latin typeface="+mn-lt"/>
                  <a:ea typeface="+mn-ea"/>
                  <a:cs typeface="+mn-cs"/>
                </a:defRPr>
              </a:lvl4pPr>
              <a:lvl5pPr marL="1829435" algn="l" defTabSz="914400" rtl="0" eaLnBrk="1" latinLnBrk="0" hangingPunct="1">
                <a:defRPr sz="1800" kern="1200">
                  <a:solidFill>
                    <a:schemeClr val="lt1"/>
                  </a:solidFill>
                  <a:latin typeface="+mn-lt"/>
                  <a:ea typeface="+mn-ea"/>
                  <a:cs typeface="+mn-cs"/>
                </a:defRPr>
              </a:lvl5pPr>
              <a:lvl6pPr marL="2287270" algn="l" defTabSz="914400" rtl="0" eaLnBrk="1" latinLnBrk="0" hangingPunct="1">
                <a:defRPr sz="1800" kern="1200">
                  <a:solidFill>
                    <a:schemeClr val="lt1"/>
                  </a:solidFill>
                  <a:latin typeface="+mn-lt"/>
                  <a:ea typeface="+mn-ea"/>
                  <a:cs typeface="+mn-cs"/>
                </a:defRPr>
              </a:lvl6pPr>
              <a:lvl7pPr marL="2744470" algn="l" defTabSz="914400" rtl="0" eaLnBrk="1" latinLnBrk="0" hangingPunct="1">
                <a:defRPr sz="1800" kern="1200">
                  <a:solidFill>
                    <a:schemeClr val="lt1"/>
                  </a:solidFill>
                  <a:latin typeface="+mn-lt"/>
                  <a:ea typeface="+mn-ea"/>
                  <a:cs typeface="+mn-cs"/>
                </a:defRPr>
              </a:lvl7pPr>
              <a:lvl8pPr marL="3202305" algn="l" defTabSz="914400" rtl="0" eaLnBrk="1" latinLnBrk="0" hangingPunct="1">
                <a:defRPr sz="1800" kern="1200">
                  <a:solidFill>
                    <a:schemeClr val="lt1"/>
                  </a:solidFill>
                  <a:latin typeface="+mn-lt"/>
                  <a:ea typeface="+mn-ea"/>
                  <a:cs typeface="+mn-cs"/>
                </a:defRPr>
              </a:lvl8pPr>
              <a:lvl9pPr marL="3659505" algn="l" defTabSz="914400" rtl="0" eaLnBrk="1" latinLnBrk="0" hangingPunct="1">
                <a:defRPr sz="1800" kern="1200">
                  <a:solidFill>
                    <a:schemeClr val="lt1"/>
                  </a:solidFill>
                  <a:latin typeface="+mn-lt"/>
                  <a:ea typeface="+mn-ea"/>
                  <a:cs typeface="+mn-cs"/>
                </a:defRPr>
              </a:lvl9pPr>
            </a:lstStyle>
            <a:p>
              <a:pPr algn="ctr"/>
              <a:endParaRPr lang="zh-CN" altLang="en-US" sz="1350">
                <a:latin typeface="黑体" panose="02010609060101010101" pitchFamily="49" charset="-122"/>
                <a:ea typeface="黑体" panose="02010609060101010101" pitchFamily="49" charset="-122"/>
              </a:endParaRPr>
            </a:p>
          </p:txBody>
        </p:sp>
        <p:pic>
          <p:nvPicPr>
            <p:cNvPr id="34" name="图片 33"/>
            <p:cNvPicPr>
              <a:picLocks noChangeAspect="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6709075" y="4338057"/>
              <a:ext cx="853397" cy="810808"/>
            </a:xfrm>
            <a:prstGeom prst="rect">
              <a:avLst/>
            </a:prstGeom>
          </p:spPr>
        </p:pic>
      </p:grpSp>
      <p:grpSp>
        <p:nvGrpSpPr>
          <p:cNvPr id="35" name="组合 34"/>
          <p:cNvGrpSpPr/>
          <p:nvPr/>
        </p:nvGrpSpPr>
        <p:grpSpPr>
          <a:xfrm>
            <a:off x="3098884" y="2997945"/>
            <a:ext cx="1264061" cy="1093886"/>
            <a:chOff x="4131845" y="3997259"/>
            <a:chExt cx="1685414" cy="1458515"/>
          </a:xfrm>
        </p:grpSpPr>
        <p:sp>
          <p:nvSpPr>
            <p:cNvPr id="36" name="圆角矩形 35"/>
            <p:cNvSpPr/>
            <p:nvPr/>
          </p:nvSpPr>
          <p:spPr>
            <a:xfrm>
              <a:off x="4131845" y="3997259"/>
              <a:ext cx="1685414" cy="145851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5035" algn="l" defTabSz="914400" rtl="0" eaLnBrk="1" latinLnBrk="0" hangingPunct="1">
                <a:defRPr sz="1800" kern="1200">
                  <a:solidFill>
                    <a:schemeClr val="lt1"/>
                  </a:solidFill>
                  <a:latin typeface="+mn-lt"/>
                  <a:ea typeface="+mn-ea"/>
                  <a:cs typeface="+mn-cs"/>
                </a:defRPr>
              </a:lvl3pPr>
              <a:lvl4pPr marL="1372235" algn="l" defTabSz="914400" rtl="0" eaLnBrk="1" latinLnBrk="0" hangingPunct="1">
                <a:defRPr sz="1800" kern="1200">
                  <a:solidFill>
                    <a:schemeClr val="lt1"/>
                  </a:solidFill>
                  <a:latin typeface="+mn-lt"/>
                  <a:ea typeface="+mn-ea"/>
                  <a:cs typeface="+mn-cs"/>
                </a:defRPr>
              </a:lvl4pPr>
              <a:lvl5pPr marL="1829435" algn="l" defTabSz="914400" rtl="0" eaLnBrk="1" latinLnBrk="0" hangingPunct="1">
                <a:defRPr sz="1800" kern="1200">
                  <a:solidFill>
                    <a:schemeClr val="lt1"/>
                  </a:solidFill>
                  <a:latin typeface="+mn-lt"/>
                  <a:ea typeface="+mn-ea"/>
                  <a:cs typeface="+mn-cs"/>
                </a:defRPr>
              </a:lvl5pPr>
              <a:lvl6pPr marL="2287270" algn="l" defTabSz="914400" rtl="0" eaLnBrk="1" latinLnBrk="0" hangingPunct="1">
                <a:defRPr sz="1800" kern="1200">
                  <a:solidFill>
                    <a:schemeClr val="lt1"/>
                  </a:solidFill>
                  <a:latin typeface="+mn-lt"/>
                  <a:ea typeface="+mn-ea"/>
                  <a:cs typeface="+mn-cs"/>
                </a:defRPr>
              </a:lvl6pPr>
              <a:lvl7pPr marL="2744470" algn="l" defTabSz="914400" rtl="0" eaLnBrk="1" latinLnBrk="0" hangingPunct="1">
                <a:defRPr sz="1800" kern="1200">
                  <a:solidFill>
                    <a:schemeClr val="lt1"/>
                  </a:solidFill>
                  <a:latin typeface="+mn-lt"/>
                  <a:ea typeface="+mn-ea"/>
                  <a:cs typeface="+mn-cs"/>
                </a:defRPr>
              </a:lvl7pPr>
              <a:lvl8pPr marL="3202305" algn="l" defTabSz="914400" rtl="0" eaLnBrk="1" latinLnBrk="0" hangingPunct="1">
                <a:defRPr sz="1800" kern="1200">
                  <a:solidFill>
                    <a:schemeClr val="lt1"/>
                  </a:solidFill>
                  <a:latin typeface="+mn-lt"/>
                  <a:ea typeface="+mn-ea"/>
                  <a:cs typeface="+mn-cs"/>
                </a:defRPr>
              </a:lvl8pPr>
              <a:lvl9pPr marL="3659505" algn="l" defTabSz="914400" rtl="0" eaLnBrk="1" latinLnBrk="0" hangingPunct="1">
                <a:defRPr sz="1800" kern="1200">
                  <a:solidFill>
                    <a:schemeClr val="lt1"/>
                  </a:solidFill>
                  <a:latin typeface="+mn-lt"/>
                  <a:ea typeface="+mn-ea"/>
                  <a:cs typeface="+mn-cs"/>
                </a:defRPr>
              </a:lvl9pPr>
            </a:lstStyle>
            <a:p>
              <a:pPr algn="ctr"/>
              <a:endParaRPr lang="zh-CN" altLang="en-US" sz="1350">
                <a:latin typeface="黑体" panose="02010609060101010101" pitchFamily="49" charset="-122"/>
                <a:ea typeface="黑体" panose="02010609060101010101" pitchFamily="49" charset="-122"/>
              </a:endParaRPr>
            </a:p>
          </p:txBody>
        </p:sp>
        <p:pic>
          <p:nvPicPr>
            <p:cNvPr id="37" name="图片 36"/>
            <p:cNvPicPr>
              <a:picLocks noChangeAspect="1"/>
            </p:cNvPicPr>
            <p:nvPr/>
          </p:nvPicPr>
          <p:blipFill rotWithShape="1">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4515471" y="4426908"/>
              <a:ext cx="825065" cy="803997"/>
            </a:xfrm>
            <a:prstGeom prst="rect">
              <a:avLst/>
            </a:prstGeom>
          </p:spPr>
        </p:pic>
      </p:grpSp>
      <p:grpSp>
        <p:nvGrpSpPr>
          <p:cNvPr id="38" name="组合 37"/>
          <p:cNvGrpSpPr/>
          <p:nvPr/>
        </p:nvGrpSpPr>
        <p:grpSpPr>
          <a:xfrm>
            <a:off x="4696970" y="1673103"/>
            <a:ext cx="1264061" cy="1093886"/>
            <a:chOff x="6262627" y="2230803"/>
            <a:chExt cx="1685414" cy="1458515"/>
          </a:xfrm>
        </p:grpSpPr>
        <p:sp>
          <p:nvSpPr>
            <p:cNvPr id="39" name="圆角矩形 38"/>
            <p:cNvSpPr/>
            <p:nvPr/>
          </p:nvSpPr>
          <p:spPr>
            <a:xfrm>
              <a:off x="6262627" y="2230803"/>
              <a:ext cx="1685414" cy="145851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5035" algn="l" defTabSz="914400" rtl="0" eaLnBrk="1" latinLnBrk="0" hangingPunct="1">
                <a:defRPr sz="1800" kern="1200">
                  <a:solidFill>
                    <a:schemeClr val="lt1"/>
                  </a:solidFill>
                  <a:latin typeface="+mn-lt"/>
                  <a:ea typeface="+mn-ea"/>
                  <a:cs typeface="+mn-cs"/>
                </a:defRPr>
              </a:lvl3pPr>
              <a:lvl4pPr marL="1372235" algn="l" defTabSz="914400" rtl="0" eaLnBrk="1" latinLnBrk="0" hangingPunct="1">
                <a:defRPr sz="1800" kern="1200">
                  <a:solidFill>
                    <a:schemeClr val="lt1"/>
                  </a:solidFill>
                  <a:latin typeface="+mn-lt"/>
                  <a:ea typeface="+mn-ea"/>
                  <a:cs typeface="+mn-cs"/>
                </a:defRPr>
              </a:lvl4pPr>
              <a:lvl5pPr marL="1829435" algn="l" defTabSz="914400" rtl="0" eaLnBrk="1" latinLnBrk="0" hangingPunct="1">
                <a:defRPr sz="1800" kern="1200">
                  <a:solidFill>
                    <a:schemeClr val="lt1"/>
                  </a:solidFill>
                  <a:latin typeface="+mn-lt"/>
                  <a:ea typeface="+mn-ea"/>
                  <a:cs typeface="+mn-cs"/>
                </a:defRPr>
              </a:lvl5pPr>
              <a:lvl6pPr marL="2287270" algn="l" defTabSz="914400" rtl="0" eaLnBrk="1" latinLnBrk="0" hangingPunct="1">
                <a:defRPr sz="1800" kern="1200">
                  <a:solidFill>
                    <a:schemeClr val="lt1"/>
                  </a:solidFill>
                  <a:latin typeface="+mn-lt"/>
                  <a:ea typeface="+mn-ea"/>
                  <a:cs typeface="+mn-cs"/>
                </a:defRPr>
              </a:lvl6pPr>
              <a:lvl7pPr marL="2744470" algn="l" defTabSz="914400" rtl="0" eaLnBrk="1" latinLnBrk="0" hangingPunct="1">
                <a:defRPr sz="1800" kern="1200">
                  <a:solidFill>
                    <a:schemeClr val="lt1"/>
                  </a:solidFill>
                  <a:latin typeface="+mn-lt"/>
                  <a:ea typeface="+mn-ea"/>
                  <a:cs typeface="+mn-cs"/>
                </a:defRPr>
              </a:lvl7pPr>
              <a:lvl8pPr marL="3202305" algn="l" defTabSz="914400" rtl="0" eaLnBrk="1" latinLnBrk="0" hangingPunct="1">
                <a:defRPr sz="1800" kern="1200">
                  <a:solidFill>
                    <a:schemeClr val="lt1"/>
                  </a:solidFill>
                  <a:latin typeface="+mn-lt"/>
                  <a:ea typeface="+mn-ea"/>
                  <a:cs typeface="+mn-cs"/>
                </a:defRPr>
              </a:lvl8pPr>
              <a:lvl9pPr marL="3659505" algn="l" defTabSz="914400" rtl="0" eaLnBrk="1" latinLnBrk="0" hangingPunct="1">
                <a:defRPr sz="1800" kern="1200">
                  <a:solidFill>
                    <a:schemeClr val="lt1"/>
                  </a:solidFill>
                  <a:latin typeface="+mn-lt"/>
                  <a:ea typeface="+mn-ea"/>
                  <a:cs typeface="+mn-cs"/>
                </a:defRPr>
              </a:lvl9pPr>
            </a:lstStyle>
            <a:p>
              <a:pPr algn="ctr"/>
              <a:endParaRPr lang="zh-CN" altLang="en-US" sz="1350">
                <a:latin typeface="黑体" panose="02010609060101010101" pitchFamily="49" charset="-122"/>
                <a:ea typeface="黑体" panose="02010609060101010101" pitchFamily="49" charset="-122"/>
              </a:endParaRPr>
            </a:p>
          </p:txBody>
        </p:sp>
        <p:pic>
          <p:nvPicPr>
            <p:cNvPr id="40" name="图片 39"/>
            <p:cNvPicPr>
              <a:picLocks noChangeAspect="1"/>
            </p:cNvPicPr>
            <p:nvPr/>
          </p:nvPicPr>
          <p:blipFill rotWithShape="1">
            <a:blip r:embed="rId6"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6705435" y="2530106"/>
              <a:ext cx="857038" cy="927134"/>
            </a:xfrm>
            <a:prstGeom prst="rect">
              <a:avLst/>
            </a:prstGeom>
          </p:spPr>
        </p:pic>
      </p:grpSp>
      <p:grpSp>
        <p:nvGrpSpPr>
          <p:cNvPr id="41" name="组合 40"/>
          <p:cNvGrpSpPr/>
          <p:nvPr/>
        </p:nvGrpSpPr>
        <p:grpSpPr>
          <a:xfrm>
            <a:off x="625496" y="1854679"/>
            <a:ext cx="2196549" cy="819455"/>
            <a:chOff x="883544" y="2554941"/>
            <a:chExt cx="2926445" cy="1092352"/>
          </a:xfrm>
        </p:grpSpPr>
        <p:sp>
          <p:nvSpPr>
            <p:cNvPr id="42" name="文本框 73"/>
            <p:cNvSpPr txBox="1"/>
            <p:nvPr/>
          </p:nvSpPr>
          <p:spPr>
            <a:xfrm flipH="1">
              <a:off x="883544" y="2554941"/>
              <a:ext cx="2623353" cy="10923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latin typeface="黑体" panose="02010609060101010101" pitchFamily="49" charset="-122"/>
                  <a:ea typeface="黑体" panose="02010609060101010101" pitchFamily="49" charset="-122"/>
                </a:rPr>
                <a:t>点击修改内容这里是容点击修改内容点击修改内容这里内是内容点击修改</a:t>
              </a:r>
              <a:r>
                <a:rPr lang="zh-CN" altLang="en-US" sz="1050" dirty="0" smtClean="0">
                  <a:latin typeface="黑体" panose="02010609060101010101" pitchFamily="49" charset="-122"/>
                  <a:ea typeface="黑体" panose="02010609060101010101" pitchFamily="49" charset="-122"/>
                </a:rPr>
                <a:t>内容</a:t>
              </a:r>
              <a:endParaRPr lang="zh-CN" altLang="en-US" sz="1050" dirty="0">
                <a:latin typeface="黑体" panose="02010609060101010101" pitchFamily="49" charset="-122"/>
                <a:ea typeface="黑体" panose="02010609060101010101" pitchFamily="49" charset="-122"/>
              </a:endParaRPr>
            </a:p>
          </p:txBody>
        </p:sp>
        <p:sp>
          <p:nvSpPr>
            <p:cNvPr id="43" name="文本框 74"/>
            <p:cNvSpPr txBox="1"/>
            <p:nvPr/>
          </p:nvSpPr>
          <p:spPr>
            <a:xfrm flipH="1">
              <a:off x="3419722" y="2772106"/>
              <a:ext cx="390267" cy="676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r>
                <a:rPr lang="zh-CN" altLang="en-US" sz="1350" b="1" dirty="0">
                  <a:solidFill>
                    <a:schemeClr val="accent1"/>
                  </a:solidFill>
                  <a:latin typeface="黑体" panose="02010609060101010101" pitchFamily="49" charset="-122"/>
                  <a:ea typeface="黑体" panose="02010609060101010101" pitchFamily="49" charset="-122"/>
                </a:rPr>
                <a:t>标题</a:t>
              </a:r>
            </a:p>
          </p:txBody>
        </p:sp>
        <p:cxnSp>
          <p:nvCxnSpPr>
            <p:cNvPr id="44" name="直接连接符 43"/>
            <p:cNvCxnSpPr/>
            <p:nvPr/>
          </p:nvCxnSpPr>
          <p:spPr>
            <a:xfrm>
              <a:off x="3392828" y="2624190"/>
              <a:ext cx="0" cy="923330"/>
            </a:xfrm>
            <a:prstGeom prst="line">
              <a:avLst/>
            </a:prstGeom>
            <a:ln>
              <a:solidFill>
                <a:srgbClr val="1A7BAE"/>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6141" y="3207190"/>
            <a:ext cx="2196549" cy="819455"/>
            <a:chOff x="883544" y="2554941"/>
            <a:chExt cx="2926445" cy="1092352"/>
          </a:xfrm>
        </p:grpSpPr>
        <p:sp>
          <p:nvSpPr>
            <p:cNvPr id="46" name="文本框 82"/>
            <p:cNvSpPr txBox="1"/>
            <p:nvPr/>
          </p:nvSpPr>
          <p:spPr>
            <a:xfrm flipH="1">
              <a:off x="883544" y="2554941"/>
              <a:ext cx="2623353" cy="10923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latin typeface="黑体" panose="02010609060101010101" pitchFamily="49" charset="-122"/>
                  <a:ea typeface="黑体" panose="02010609060101010101" pitchFamily="49" charset="-122"/>
                </a:rPr>
                <a:t>点击修改内容这里是容点击修改内容点击修改内容这里内是内容点击修改</a:t>
              </a:r>
              <a:r>
                <a:rPr lang="zh-CN" altLang="en-US" sz="1050" dirty="0" smtClean="0">
                  <a:latin typeface="黑体" panose="02010609060101010101" pitchFamily="49" charset="-122"/>
                  <a:ea typeface="黑体" panose="02010609060101010101" pitchFamily="49" charset="-122"/>
                </a:rPr>
                <a:t>内容</a:t>
              </a:r>
              <a:endParaRPr lang="zh-CN" altLang="en-US" sz="1050" dirty="0">
                <a:latin typeface="黑体" panose="02010609060101010101" pitchFamily="49" charset="-122"/>
                <a:ea typeface="黑体" panose="02010609060101010101" pitchFamily="49" charset="-122"/>
              </a:endParaRPr>
            </a:p>
          </p:txBody>
        </p:sp>
        <p:sp>
          <p:nvSpPr>
            <p:cNvPr id="47" name="文本框 83"/>
            <p:cNvSpPr txBox="1"/>
            <p:nvPr/>
          </p:nvSpPr>
          <p:spPr>
            <a:xfrm flipH="1">
              <a:off x="3419722" y="2718319"/>
              <a:ext cx="390267" cy="676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r>
                <a:rPr lang="zh-CN" altLang="en-US" sz="1350" b="1" dirty="0">
                  <a:solidFill>
                    <a:schemeClr val="accent1"/>
                  </a:solidFill>
                  <a:latin typeface="黑体" panose="02010609060101010101" pitchFamily="49" charset="-122"/>
                  <a:ea typeface="黑体" panose="02010609060101010101" pitchFamily="49" charset="-122"/>
                </a:rPr>
                <a:t>标题</a:t>
              </a:r>
            </a:p>
          </p:txBody>
        </p:sp>
        <p:cxnSp>
          <p:nvCxnSpPr>
            <p:cNvPr id="48" name="直接连接符 47"/>
            <p:cNvCxnSpPr/>
            <p:nvPr/>
          </p:nvCxnSpPr>
          <p:spPr>
            <a:xfrm>
              <a:off x="3392828" y="2624190"/>
              <a:ext cx="0" cy="923330"/>
            </a:xfrm>
            <a:prstGeom prst="line">
              <a:avLst/>
            </a:prstGeom>
            <a:ln>
              <a:solidFill>
                <a:srgbClr val="1A7BAE"/>
              </a:soli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182111" y="1854679"/>
            <a:ext cx="2336394" cy="819455"/>
            <a:chOff x="380690" y="2554941"/>
            <a:chExt cx="3112760" cy="1092352"/>
          </a:xfrm>
        </p:grpSpPr>
        <p:sp>
          <p:nvSpPr>
            <p:cNvPr id="50" name="文本框 86"/>
            <p:cNvSpPr txBox="1"/>
            <p:nvPr/>
          </p:nvSpPr>
          <p:spPr>
            <a:xfrm flipH="1">
              <a:off x="870097" y="2554941"/>
              <a:ext cx="2623353" cy="10923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latin typeface="黑体" panose="02010609060101010101" pitchFamily="49" charset="-122"/>
                  <a:ea typeface="黑体" panose="02010609060101010101" pitchFamily="49" charset="-122"/>
                </a:rPr>
                <a:t>点击修改内容这里是容点击修改内容点击修改内容这里内是内容点击</a:t>
              </a:r>
              <a:r>
                <a:rPr lang="zh-CN" altLang="en-US" sz="1050" dirty="0" smtClean="0">
                  <a:latin typeface="黑体" panose="02010609060101010101" pitchFamily="49" charset="-122"/>
                  <a:ea typeface="黑体" panose="02010609060101010101" pitchFamily="49" charset="-122"/>
                </a:rPr>
                <a:t>修改</a:t>
              </a:r>
              <a:endParaRPr lang="zh-CN" altLang="en-US" sz="1050" dirty="0">
                <a:latin typeface="黑体" panose="02010609060101010101" pitchFamily="49" charset="-122"/>
                <a:ea typeface="黑体" panose="02010609060101010101" pitchFamily="49" charset="-122"/>
              </a:endParaRPr>
            </a:p>
          </p:txBody>
        </p:sp>
        <p:sp>
          <p:nvSpPr>
            <p:cNvPr id="51" name="文本框 87"/>
            <p:cNvSpPr txBox="1"/>
            <p:nvPr/>
          </p:nvSpPr>
          <p:spPr>
            <a:xfrm flipH="1">
              <a:off x="380690" y="2704871"/>
              <a:ext cx="390267" cy="676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r>
                <a:rPr lang="zh-CN" altLang="en-US" sz="1350" b="1" dirty="0">
                  <a:solidFill>
                    <a:schemeClr val="accent1"/>
                  </a:solidFill>
                  <a:latin typeface="黑体" panose="02010609060101010101" pitchFamily="49" charset="-122"/>
                  <a:ea typeface="黑体" panose="02010609060101010101" pitchFamily="49" charset="-122"/>
                </a:rPr>
                <a:t>标题</a:t>
              </a:r>
            </a:p>
          </p:txBody>
        </p:sp>
        <p:cxnSp>
          <p:nvCxnSpPr>
            <p:cNvPr id="52" name="直接连接符 51"/>
            <p:cNvCxnSpPr/>
            <p:nvPr/>
          </p:nvCxnSpPr>
          <p:spPr>
            <a:xfrm>
              <a:off x="824445" y="2624190"/>
              <a:ext cx="0" cy="923330"/>
            </a:xfrm>
            <a:prstGeom prst="line">
              <a:avLst/>
            </a:prstGeom>
            <a:ln>
              <a:solidFill>
                <a:srgbClr val="1A7BAE"/>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6182111" y="3155239"/>
            <a:ext cx="2336394" cy="819455"/>
            <a:chOff x="380690" y="2554941"/>
            <a:chExt cx="3112760" cy="1092352"/>
          </a:xfrm>
        </p:grpSpPr>
        <p:sp>
          <p:nvSpPr>
            <p:cNvPr id="54" name="文本框 90"/>
            <p:cNvSpPr txBox="1"/>
            <p:nvPr/>
          </p:nvSpPr>
          <p:spPr>
            <a:xfrm flipH="1">
              <a:off x="870097" y="2554941"/>
              <a:ext cx="2623353" cy="10923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latin typeface="黑体" panose="02010609060101010101" pitchFamily="49" charset="-122"/>
                  <a:ea typeface="黑体" panose="02010609060101010101" pitchFamily="49" charset="-122"/>
                </a:rPr>
                <a:t>点击修改内容这里是容点击修改内容点击修改内容这里内是内容点击</a:t>
              </a:r>
              <a:r>
                <a:rPr lang="zh-CN" altLang="en-US" sz="1050" dirty="0" smtClean="0">
                  <a:latin typeface="黑体" panose="02010609060101010101" pitchFamily="49" charset="-122"/>
                  <a:ea typeface="黑体" panose="02010609060101010101" pitchFamily="49" charset="-122"/>
                </a:rPr>
                <a:t>修改</a:t>
              </a:r>
              <a:endParaRPr lang="zh-CN" altLang="en-US" sz="1050" dirty="0">
                <a:latin typeface="黑体" panose="02010609060101010101" pitchFamily="49" charset="-122"/>
                <a:ea typeface="黑体" panose="02010609060101010101" pitchFamily="49" charset="-122"/>
              </a:endParaRPr>
            </a:p>
          </p:txBody>
        </p:sp>
        <p:sp>
          <p:nvSpPr>
            <p:cNvPr id="55" name="文本框 91"/>
            <p:cNvSpPr txBox="1"/>
            <p:nvPr/>
          </p:nvSpPr>
          <p:spPr>
            <a:xfrm flipH="1">
              <a:off x="380690" y="2731766"/>
              <a:ext cx="390267" cy="676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r>
                <a:rPr lang="zh-CN" altLang="en-US" sz="1350" b="1" dirty="0">
                  <a:solidFill>
                    <a:schemeClr val="accent1"/>
                  </a:solidFill>
                  <a:latin typeface="黑体" panose="02010609060101010101" pitchFamily="49" charset="-122"/>
                  <a:ea typeface="黑体" panose="02010609060101010101" pitchFamily="49" charset="-122"/>
                </a:rPr>
                <a:t>标题</a:t>
              </a:r>
            </a:p>
          </p:txBody>
        </p:sp>
        <p:cxnSp>
          <p:nvCxnSpPr>
            <p:cNvPr id="56" name="直接连接符 55"/>
            <p:cNvCxnSpPr/>
            <p:nvPr/>
          </p:nvCxnSpPr>
          <p:spPr>
            <a:xfrm>
              <a:off x="824445" y="2624190"/>
              <a:ext cx="0" cy="923330"/>
            </a:xfrm>
            <a:prstGeom prst="line">
              <a:avLst/>
            </a:prstGeom>
            <a:ln>
              <a:solidFill>
                <a:srgbClr val="1A7BAE"/>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290">
                                          <p:stCondLst>
                                            <p:cond delay="0"/>
                                          </p:stCondLst>
                                        </p:cTn>
                                        <p:tgtEl>
                                          <p:spTgt spid="29"/>
                                        </p:tgtEl>
                                      </p:cBhvr>
                                    </p:animEffect>
                                    <p:anim calcmode="lin" valueType="num">
                                      <p:cBhvr>
                                        <p:cTn id="8"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3" dur="13">
                                          <p:stCondLst>
                                            <p:cond delay="325"/>
                                          </p:stCondLst>
                                        </p:cTn>
                                        <p:tgtEl>
                                          <p:spTgt spid="29"/>
                                        </p:tgtEl>
                                      </p:cBhvr>
                                      <p:to x="100000" y="60000"/>
                                    </p:animScale>
                                    <p:animScale>
                                      <p:cBhvr>
                                        <p:cTn id="14" dur="83" decel="50000">
                                          <p:stCondLst>
                                            <p:cond delay="338"/>
                                          </p:stCondLst>
                                        </p:cTn>
                                        <p:tgtEl>
                                          <p:spTgt spid="29"/>
                                        </p:tgtEl>
                                      </p:cBhvr>
                                      <p:to x="100000" y="100000"/>
                                    </p:animScale>
                                    <p:animScale>
                                      <p:cBhvr>
                                        <p:cTn id="15" dur="13">
                                          <p:stCondLst>
                                            <p:cond delay="656"/>
                                          </p:stCondLst>
                                        </p:cTn>
                                        <p:tgtEl>
                                          <p:spTgt spid="29"/>
                                        </p:tgtEl>
                                      </p:cBhvr>
                                      <p:to x="100000" y="80000"/>
                                    </p:animScale>
                                    <p:animScale>
                                      <p:cBhvr>
                                        <p:cTn id="16" dur="83" decel="50000">
                                          <p:stCondLst>
                                            <p:cond delay="669"/>
                                          </p:stCondLst>
                                        </p:cTn>
                                        <p:tgtEl>
                                          <p:spTgt spid="29"/>
                                        </p:tgtEl>
                                      </p:cBhvr>
                                      <p:to x="100000" y="100000"/>
                                    </p:animScale>
                                    <p:animScale>
                                      <p:cBhvr>
                                        <p:cTn id="17" dur="13">
                                          <p:stCondLst>
                                            <p:cond delay="821"/>
                                          </p:stCondLst>
                                        </p:cTn>
                                        <p:tgtEl>
                                          <p:spTgt spid="29"/>
                                        </p:tgtEl>
                                      </p:cBhvr>
                                      <p:to x="100000" y="90000"/>
                                    </p:animScale>
                                    <p:animScale>
                                      <p:cBhvr>
                                        <p:cTn id="18" dur="83" decel="50000">
                                          <p:stCondLst>
                                            <p:cond delay="834"/>
                                          </p:stCondLst>
                                        </p:cTn>
                                        <p:tgtEl>
                                          <p:spTgt spid="29"/>
                                        </p:tgtEl>
                                      </p:cBhvr>
                                      <p:to x="100000" y="100000"/>
                                    </p:animScale>
                                    <p:animScale>
                                      <p:cBhvr>
                                        <p:cTn id="19" dur="13">
                                          <p:stCondLst>
                                            <p:cond delay="904"/>
                                          </p:stCondLst>
                                        </p:cTn>
                                        <p:tgtEl>
                                          <p:spTgt spid="29"/>
                                        </p:tgtEl>
                                      </p:cBhvr>
                                      <p:to x="100000" y="95000"/>
                                    </p:animScale>
                                    <p:animScale>
                                      <p:cBhvr>
                                        <p:cTn id="20" dur="83" decel="50000">
                                          <p:stCondLst>
                                            <p:cond delay="917"/>
                                          </p:stCondLst>
                                        </p:cTn>
                                        <p:tgtEl>
                                          <p:spTgt spid="29"/>
                                        </p:tgtEl>
                                      </p:cBhvr>
                                      <p:to x="100000" y="100000"/>
                                    </p:animScale>
                                  </p:childTnLst>
                                </p:cTn>
                              </p:par>
                            </p:childTnLst>
                          </p:cTn>
                        </p:par>
                        <p:par>
                          <p:cTn id="21" fill="hold">
                            <p:stCondLst>
                              <p:cond delay="1000"/>
                            </p:stCondLst>
                            <p:childTnLst>
                              <p:par>
                                <p:cTn id="22" presetID="2" presetClass="entr" presetSubtype="8" fill="hold" nodeType="after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500" fill="hold"/>
                                        <p:tgtEl>
                                          <p:spTgt spid="41"/>
                                        </p:tgtEl>
                                        <p:attrNameLst>
                                          <p:attrName>ppt_x</p:attrName>
                                        </p:attrNameLst>
                                      </p:cBhvr>
                                      <p:tavLst>
                                        <p:tav tm="0">
                                          <p:val>
                                            <p:strVal val="0-#ppt_w/2"/>
                                          </p:val>
                                        </p:tav>
                                        <p:tav tm="100000">
                                          <p:val>
                                            <p:strVal val="#ppt_x"/>
                                          </p:val>
                                        </p:tav>
                                      </p:tavLst>
                                    </p:anim>
                                    <p:anim calcmode="lin" valueType="num">
                                      <p:cBhvr additive="base">
                                        <p:cTn id="25"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down)">
                                      <p:cBhvr>
                                        <p:cTn id="30" dur="290">
                                          <p:stCondLst>
                                            <p:cond delay="0"/>
                                          </p:stCondLst>
                                        </p:cTn>
                                        <p:tgtEl>
                                          <p:spTgt spid="38"/>
                                        </p:tgtEl>
                                      </p:cBhvr>
                                    </p:animEffect>
                                    <p:anim calcmode="lin" valueType="num">
                                      <p:cBhvr>
                                        <p:cTn id="31" dur="911"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32" dur="332"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33" dur="332" tmFilter="0, 0; 0.125,0.2665; 0.25,0.4; 0.375,0.465; 0.5,0.5;  0.625,0.535; 0.75,0.6; 0.875,0.7335; 1,1">
                                          <p:stCondLst>
                                            <p:cond delay="332"/>
                                          </p:stCondLst>
                                        </p:cTn>
                                        <p:tgtEl>
                                          <p:spTgt spid="38"/>
                                        </p:tgtEl>
                                        <p:attrNameLst>
                                          <p:attrName>ppt_y</p:attrName>
                                        </p:attrNameLst>
                                      </p:cBhvr>
                                      <p:tavLst>
                                        <p:tav tm="0" fmla="#ppt_y-sin(pi*$)/9">
                                          <p:val>
                                            <p:fltVal val="0"/>
                                          </p:val>
                                        </p:tav>
                                        <p:tav tm="100000">
                                          <p:val>
                                            <p:fltVal val="1"/>
                                          </p:val>
                                        </p:tav>
                                      </p:tavLst>
                                    </p:anim>
                                    <p:anim calcmode="lin" valueType="num">
                                      <p:cBhvr>
                                        <p:cTn id="34" dur="166" tmFilter="0, 0; 0.125,0.2665; 0.25,0.4; 0.375,0.465; 0.5,0.5;  0.625,0.535; 0.75,0.6; 0.875,0.7335; 1,1">
                                          <p:stCondLst>
                                            <p:cond delay="662"/>
                                          </p:stCondLst>
                                        </p:cTn>
                                        <p:tgtEl>
                                          <p:spTgt spid="38"/>
                                        </p:tgtEl>
                                        <p:attrNameLst>
                                          <p:attrName>ppt_y</p:attrName>
                                        </p:attrNameLst>
                                      </p:cBhvr>
                                      <p:tavLst>
                                        <p:tav tm="0" fmla="#ppt_y-sin(pi*$)/27">
                                          <p:val>
                                            <p:fltVal val="0"/>
                                          </p:val>
                                        </p:tav>
                                        <p:tav tm="100000">
                                          <p:val>
                                            <p:fltVal val="1"/>
                                          </p:val>
                                        </p:tav>
                                      </p:tavLst>
                                    </p:anim>
                                    <p:anim calcmode="lin" valueType="num">
                                      <p:cBhvr>
                                        <p:cTn id="35" dur="82" tmFilter="0, 0; 0.125,0.2665; 0.25,0.4; 0.375,0.465; 0.5,0.5;  0.625,0.535; 0.75,0.6; 0.875,0.7335; 1,1">
                                          <p:stCondLst>
                                            <p:cond delay="828"/>
                                          </p:stCondLst>
                                        </p:cTn>
                                        <p:tgtEl>
                                          <p:spTgt spid="38"/>
                                        </p:tgtEl>
                                        <p:attrNameLst>
                                          <p:attrName>ppt_y</p:attrName>
                                        </p:attrNameLst>
                                      </p:cBhvr>
                                      <p:tavLst>
                                        <p:tav tm="0" fmla="#ppt_y-sin(pi*$)/81">
                                          <p:val>
                                            <p:fltVal val="0"/>
                                          </p:val>
                                        </p:tav>
                                        <p:tav tm="100000">
                                          <p:val>
                                            <p:fltVal val="1"/>
                                          </p:val>
                                        </p:tav>
                                      </p:tavLst>
                                    </p:anim>
                                    <p:animScale>
                                      <p:cBhvr>
                                        <p:cTn id="36" dur="13">
                                          <p:stCondLst>
                                            <p:cond delay="325"/>
                                          </p:stCondLst>
                                        </p:cTn>
                                        <p:tgtEl>
                                          <p:spTgt spid="38"/>
                                        </p:tgtEl>
                                      </p:cBhvr>
                                      <p:to x="100000" y="60000"/>
                                    </p:animScale>
                                    <p:animScale>
                                      <p:cBhvr>
                                        <p:cTn id="37" dur="83" decel="50000">
                                          <p:stCondLst>
                                            <p:cond delay="338"/>
                                          </p:stCondLst>
                                        </p:cTn>
                                        <p:tgtEl>
                                          <p:spTgt spid="38"/>
                                        </p:tgtEl>
                                      </p:cBhvr>
                                      <p:to x="100000" y="100000"/>
                                    </p:animScale>
                                    <p:animScale>
                                      <p:cBhvr>
                                        <p:cTn id="38" dur="13">
                                          <p:stCondLst>
                                            <p:cond delay="656"/>
                                          </p:stCondLst>
                                        </p:cTn>
                                        <p:tgtEl>
                                          <p:spTgt spid="38"/>
                                        </p:tgtEl>
                                      </p:cBhvr>
                                      <p:to x="100000" y="80000"/>
                                    </p:animScale>
                                    <p:animScale>
                                      <p:cBhvr>
                                        <p:cTn id="39" dur="83" decel="50000">
                                          <p:stCondLst>
                                            <p:cond delay="669"/>
                                          </p:stCondLst>
                                        </p:cTn>
                                        <p:tgtEl>
                                          <p:spTgt spid="38"/>
                                        </p:tgtEl>
                                      </p:cBhvr>
                                      <p:to x="100000" y="100000"/>
                                    </p:animScale>
                                    <p:animScale>
                                      <p:cBhvr>
                                        <p:cTn id="40" dur="13">
                                          <p:stCondLst>
                                            <p:cond delay="821"/>
                                          </p:stCondLst>
                                        </p:cTn>
                                        <p:tgtEl>
                                          <p:spTgt spid="38"/>
                                        </p:tgtEl>
                                      </p:cBhvr>
                                      <p:to x="100000" y="90000"/>
                                    </p:animScale>
                                    <p:animScale>
                                      <p:cBhvr>
                                        <p:cTn id="41" dur="83" decel="50000">
                                          <p:stCondLst>
                                            <p:cond delay="834"/>
                                          </p:stCondLst>
                                        </p:cTn>
                                        <p:tgtEl>
                                          <p:spTgt spid="38"/>
                                        </p:tgtEl>
                                      </p:cBhvr>
                                      <p:to x="100000" y="100000"/>
                                    </p:animScale>
                                    <p:animScale>
                                      <p:cBhvr>
                                        <p:cTn id="42" dur="13">
                                          <p:stCondLst>
                                            <p:cond delay="904"/>
                                          </p:stCondLst>
                                        </p:cTn>
                                        <p:tgtEl>
                                          <p:spTgt spid="38"/>
                                        </p:tgtEl>
                                      </p:cBhvr>
                                      <p:to x="100000" y="95000"/>
                                    </p:animScale>
                                    <p:animScale>
                                      <p:cBhvr>
                                        <p:cTn id="43" dur="83" decel="50000">
                                          <p:stCondLst>
                                            <p:cond delay="917"/>
                                          </p:stCondLst>
                                        </p:cTn>
                                        <p:tgtEl>
                                          <p:spTgt spid="38"/>
                                        </p:tgtEl>
                                      </p:cBhvr>
                                      <p:to x="100000" y="100000"/>
                                    </p:animScale>
                                  </p:childTnLst>
                                </p:cTn>
                              </p:par>
                            </p:childTnLst>
                          </p:cTn>
                        </p:par>
                        <p:par>
                          <p:cTn id="44" fill="hold">
                            <p:stCondLst>
                              <p:cond delay="1000"/>
                            </p:stCondLst>
                            <p:childTnLst>
                              <p:par>
                                <p:cTn id="45" presetID="2" presetClass="entr" presetSubtype="2" fill="hold" nodeType="after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1+#ppt_w/2"/>
                                          </p:val>
                                        </p:tav>
                                        <p:tav tm="100000">
                                          <p:val>
                                            <p:strVal val="#ppt_x"/>
                                          </p:val>
                                        </p:tav>
                                      </p:tavLst>
                                    </p:anim>
                                    <p:anim calcmode="lin" valueType="num">
                                      <p:cBhvr additive="base">
                                        <p:cTn id="4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down)">
                                      <p:cBhvr>
                                        <p:cTn id="53" dur="290">
                                          <p:stCondLst>
                                            <p:cond delay="0"/>
                                          </p:stCondLst>
                                        </p:cTn>
                                        <p:tgtEl>
                                          <p:spTgt spid="32"/>
                                        </p:tgtEl>
                                      </p:cBhvr>
                                    </p:animEffect>
                                    <p:anim calcmode="lin" valueType="num">
                                      <p:cBhvr>
                                        <p:cTn id="54" dur="911"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55" dur="332"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56" dur="332" tmFilter="0, 0; 0.125,0.2665; 0.25,0.4; 0.375,0.465; 0.5,0.5;  0.625,0.535; 0.75,0.6; 0.875,0.7335; 1,1">
                                          <p:stCondLst>
                                            <p:cond delay="332"/>
                                          </p:stCondLst>
                                        </p:cTn>
                                        <p:tgtEl>
                                          <p:spTgt spid="32"/>
                                        </p:tgtEl>
                                        <p:attrNameLst>
                                          <p:attrName>ppt_y</p:attrName>
                                        </p:attrNameLst>
                                      </p:cBhvr>
                                      <p:tavLst>
                                        <p:tav tm="0" fmla="#ppt_y-sin(pi*$)/9">
                                          <p:val>
                                            <p:fltVal val="0"/>
                                          </p:val>
                                        </p:tav>
                                        <p:tav tm="100000">
                                          <p:val>
                                            <p:fltVal val="1"/>
                                          </p:val>
                                        </p:tav>
                                      </p:tavLst>
                                    </p:anim>
                                    <p:anim calcmode="lin" valueType="num">
                                      <p:cBhvr>
                                        <p:cTn id="57" dur="166" tmFilter="0, 0; 0.125,0.2665; 0.25,0.4; 0.375,0.465; 0.5,0.5;  0.625,0.535; 0.75,0.6; 0.875,0.7335; 1,1">
                                          <p:stCondLst>
                                            <p:cond delay="662"/>
                                          </p:stCondLst>
                                        </p:cTn>
                                        <p:tgtEl>
                                          <p:spTgt spid="32"/>
                                        </p:tgtEl>
                                        <p:attrNameLst>
                                          <p:attrName>ppt_y</p:attrName>
                                        </p:attrNameLst>
                                      </p:cBhvr>
                                      <p:tavLst>
                                        <p:tav tm="0" fmla="#ppt_y-sin(pi*$)/27">
                                          <p:val>
                                            <p:fltVal val="0"/>
                                          </p:val>
                                        </p:tav>
                                        <p:tav tm="100000">
                                          <p:val>
                                            <p:fltVal val="1"/>
                                          </p:val>
                                        </p:tav>
                                      </p:tavLst>
                                    </p:anim>
                                    <p:anim calcmode="lin" valueType="num">
                                      <p:cBhvr>
                                        <p:cTn id="58" dur="82" tmFilter="0, 0; 0.125,0.2665; 0.25,0.4; 0.375,0.465; 0.5,0.5;  0.625,0.535; 0.75,0.6; 0.875,0.7335; 1,1">
                                          <p:stCondLst>
                                            <p:cond delay="828"/>
                                          </p:stCondLst>
                                        </p:cTn>
                                        <p:tgtEl>
                                          <p:spTgt spid="32"/>
                                        </p:tgtEl>
                                        <p:attrNameLst>
                                          <p:attrName>ppt_y</p:attrName>
                                        </p:attrNameLst>
                                      </p:cBhvr>
                                      <p:tavLst>
                                        <p:tav tm="0" fmla="#ppt_y-sin(pi*$)/81">
                                          <p:val>
                                            <p:fltVal val="0"/>
                                          </p:val>
                                        </p:tav>
                                        <p:tav tm="100000">
                                          <p:val>
                                            <p:fltVal val="1"/>
                                          </p:val>
                                        </p:tav>
                                      </p:tavLst>
                                    </p:anim>
                                    <p:animScale>
                                      <p:cBhvr>
                                        <p:cTn id="59" dur="13">
                                          <p:stCondLst>
                                            <p:cond delay="325"/>
                                          </p:stCondLst>
                                        </p:cTn>
                                        <p:tgtEl>
                                          <p:spTgt spid="32"/>
                                        </p:tgtEl>
                                      </p:cBhvr>
                                      <p:to x="100000" y="60000"/>
                                    </p:animScale>
                                    <p:animScale>
                                      <p:cBhvr>
                                        <p:cTn id="60" dur="83" decel="50000">
                                          <p:stCondLst>
                                            <p:cond delay="338"/>
                                          </p:stCondLst>
                                        </p:cTn>
                                        <p:tgtEl>
                                          <p:spTgt spid="32"/>
                                        </p:tgtEl>
                                      </p:cBhvr>
                                      <p:to x="100000" y="100000"/>
                                    </p:animScale>
                                    <p:animScale>
                                      <p:cBhvr>
                                        <p:cTn id="61" dur="13">
                                          <p:stCondLst>
                                            <p:cond delay="656"/>
                                          </p:stCondLst>
                                        </p:cTn>
                                        <p:tgtEl>
                                          <p:spTgt spid="32"/>
                                        </p:tgtEl>
                                      </p:cBhvr>
                                      <p:to x="100000" y="80000"/>
                                    </p:animScale>
                                    <p:animScale>
                                      <p:cBhvr>
                                        <p:cTn id="62" dur="83" decel="50000">
                                          <p:stCondLst>
                                            <p:cond delay="669"/>
                                          </p:stCondLst>
                                        </p:cTn>
                                        <p:tgtEl>
                                          <p:spTgt spid="32"/>
                                        </p:tgtEl>
                                      </p:cBhvr>
                                      <p:to x="100000" y="100000"/>
                                    </p:animScale>
                                    <p:animScale>
                                      <p:cBhvr>
                                        <p:cTn id="63" dur="13">
                                          <p:stCondLst>
                                            <p:cond delay="821"/>
                                          </p:stCondLst>
                                        </p:cTn>
                                        <p:tgtEl>
                                          <p:spTgt spid="32"/>
                                        </p:tgtEl>
                                      </p:cBhvr>
                                      <p:to x="100000" y="90000"/>
                                    </p:animScale>
                                    <p:animScale>
                                      <p:cBhvr>
                                        <p:cTn id="64" dur="83" decel="50000">
                                          <p:stCondLst>
                                            <p:cond delay="834"/>
                                          </p:stCondLst>
                                        </p:cTn>
                                        <p:tgtEl>
                                          <p:spTgt spid="32"/>
                                        </p:tgtEl>
                                      </p:cBhvr>
                                      <p:to x="100000" y="100000"/>
                                    </p:animScale>
                                    <p:animScale>
                                      <p:cBhvr>
                                        <p:cTn id="65" dur="13">
                                          <p:stCondLst>
                                            <p:cond delay="904"/>
                                          </p:stCondLst>
                                        </p:cTn>
                                        <p:tgtEl>
                                          <p:spTgt spid="32"/>
                                        </p:tgtEl>
                                      </p:cBhvr>
                                      <p:to x="100000" y="95000"/>
                                    </p:animScale>
                                    <p:animScale>
                                      <p:cBhvr>
                                        <p:cTn id="66" dur="83" decel="50000">
                                          <p:stCondLst>
                                            <p:cond delay="917"/>
                                          </p:stCondLst>
                                        </p:cTn>
                                        <p:tgtEl>
                                          <p:spTgt spid="32"/>
                                        </p:tgtEl>
                                      </p:cBhvr>
                                      <p:to x="100000" y="100000"/>
                                    </p:animScale>
                                  </p:childTnLst>
                                </p:cTn>
                              </p:par>
                            </p:childTnLst>
                          </p:cTn>
                        </p:par>
                        <p:par>
                          <p:cTn id="67" fill="hold">
                            <p:stCondLst>
                              <p:cond delay="1000"/>
                            </p:stCondLst>
                            <p:childTnLst>
                              <p:par>
                                <p:cTn id="68" presetID="2" presetClass="entr" presetSubtype="2" fill="hold" nodeType="afterEffect">
                                  <p:stCondLst>
                                    <p:cond delay="0"/>
                                  </p:stCondLst>
                                  <p:childTnLst>
                                    <p:set>
                                      <p:cBhvr>
                                        <p:cTn id="69" dur="1" fill="hold">
                                          <p:stCondLst>
                                            <p:cond delay="0"/>
                                          </p:stCondLst>
                                        </p:cTn>
                                        <p:tgtEl>
                                          <p:spTgt spid="53"/>
                                        </p:tgtEl>
                                        <p:attrNameLst>
                                          <p:attrName>style.visibility</p:attrName>
                                        </p:attrNameLst>
                                      </p:cBhvr>
                                      <p:to>
                                        <p:strVal val="visible"/>
                                      </p:to>
                                    </p:set>
                                    <p:anim calcmode="lin" valueType="num">
                                      <p:cBhvr additive="base">
                                        <p:cTn id="70" dur="500" fill="hold"/>
                                        <p:tgtEl>
                                          <p:spTgt spid="53"/>
                                        </p:tgtEl>
                                        <p:attrNameLst>
                                          <p:attrName>ppt_x</p:attrName>
                                        </p:attrNameLst>
                                      </p:cBhvr>
                                      <p:tavLst>
                                        <p:tav tm="0">
                                          <p:val>
                                            <p:strVal val="1+#ppt_w/2"/>
                                          </p:val>
                                        </p:tav>
                                        <p:tav tm="100000">
                                          <p:val>
                                            <p:strVal val="#ppt_x"/>
                                          </p:val>
                                        </p:tav>
                                      </p:tavLst>
                                    </p:anim>
                                    <p:anim calcmode="lin" valueType="num">
                                      <p:cBhvr additive="base">
                                        <p:cTn id="71"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6" presetClass="entr" presetSubtype="0" fill="hold"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290">
                                          <p:stCondLst>
                                            <p:cond delay="0"/>
                                          </p:stCondLst>
                                        </p:cTn>
                                        <p:tgtEl>
                                          <p:spTgt spid="35"/>
                                        </p:tgtEl>
                                      </p:cBhvr>
                                    </p:animEffect>
                                    <p:anim calcmode="lin" valueType="num">
                                      <p:cBhvr>
                                        <p:cTn id="77" dur="911"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78" dur="332"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79" dur="332" tmFilter="0, 0; 0.125,0.2665; 0.25,0.4; 0.375,0.465; 0.5,0.5;  0.625,0.535; 0.75,0.6; 0.875,0.7335; 1,1">
                                          <p:stCondLst>
                                            <p:cond delay="332"/>
                                          </p:stCondLst>
                                        </p:cTn>
                                        <p:tgtEl>
                                          <p:spTgt spid="35"/>
                                        </p:tgtEl>
                                        <p:attrNameLst>
                                          <p:attrName>ppt_y</p:attrName>
                                        </p:attrNameLst>
                                      </p:cBhvr>
                                      <p:tavLst>
                                        <p:tav tm="0" fmla="#ppt_y-sin(pi*$)/9">
                                          <p:val>
                                            <p:fltVal val="0"/>
                                          </p:val>
                                        </p:tav>
                                        <p:tav tm="100000">
                                          <p:val>
                                            <p:fltVal val="1"/>
                                          </p:val>
                                        </p:tav>
                                      </p:tavLst>
                                    </p:anim>
                                    <p:anim calcmode="lin" valueType="num">
                                      <p:cBhvr>
                                        <p:cTn id="80" dur="166" tmFilter="0, 0; 0.125,0.2665; 0.25,0.4; 0.375,0.465; 0.5,0.5;  0.625,0.535; 0.75,0.6; 0.875,0.7335; 1,1">
                                          <p:stCondLst>
                                            <p:cond delay="662"/>
                                          </p:stCondLst>
                                        </p:cTn>
                                        <p:tgtEl>
                                          <p:spTgt spid="35"/>
                                        </p:tgtEl>
                                        <p:attrNameLst>
                                          <p:attrName>ppt_y</p:attrName>
                                        </p:attrNameLst>
                                      </p:cBhvr>
                                      <p:tavLst>
                                        <p:tav tm="0" fmla="#ppt_y-sin(pi*$)/27">
                                          <p:val>
                                            <p:fltVal val="0"/>
                                          </p:val>
                                        </p:tav>
                                        <p:tav tm="100000">
                                          <p:val>
                                            <p:fltVal val="1"/>
                                          </p:val>
                                        </p:tav>
                                      </p:tavLst>
                                    </p:anim>
                                    <p:anim calcmode="lin" valueType="num">
                                      <p:cBhvr>
                                        <p:cTn id="81" dur="82" tmFilter="0, 0; 0.125,0.2665; 0.25,0.4; 0.375,0.465; 0.5,0.5;  0.625,0.535; 0.75,0.6; 0.875,0.7335; 1,1">
                                          <p:stCondLst>
                                            <p:cond delay="828"/>
                                          </p:stCondLst>
                                        </p:cTn>
                                        <p:tgtEl>
                                          <p:spTgt spid="35"/>
                                        </p:tgtEl>
                                        <p:attrNameLst>
                                          <p:attrName>ppt_y</p:attrName>
                                        </p:attrNameLst>
                                      </p:cBhvr>
                                      <p:tavLst>
                                        <p:tav tm="0" fmla="#ppt_y-sin(pi*$)/81">
                                          <p:val>
                                            <p:fltVal val="0"/>
                                          </p:val>
                                        </p:tav>
                                        <p:tav tm="100000">
                                          <p:val>
                                            <p:fltVal val="1"/>
                                          </p:val>
                                        </p:tav>
                                      </p:tavLst>
                                    </p:anim>
                                    <p:animScale>
                                      <p:cBhvr>
                                        <p:cTn id="82" dur="13">
                                          <p:stCondLst>
                                            <p:cond delay="325"/>
                                          </p:stCondLst>
                                        </p:cTn>
                                        <p:tgtEl>
                                          <p:spTgt spid="35"/>
                                        </p:tgtEl>
                                      </p:cBhvr>
                                      <p:to x="100000" y="60000"/>
                                    </p:animScale>
                                    <p:animScale>
                                      <p:cBhvr>
                                        <p:cTn id="83" dur="83" decel="50000">
                                          <p:stCondLst>
                                            <p:cond delay="338"/>
                                          </p:stCondLst>
                                        </p:cTn>
                                        <p:tgtEl>
                                          <p:spTgt spid="35"/>
                                        </p:tgtEl>
                                      </p:cBhvr>
                                      <p:to x="100000" y="100000"/>
                                    </p:animScale>
                                    <p:animScale>
                                      <p:cBhvr>
                                        <p:cTn id="84" dur="13">
                                          <p:stCondLst>
                                            <p:cond delay="656"/>
                                          </p:stCondLst>
                                        </p:cTn>
                                        <p:tgtEl>
                                          <p:spTgt spid="35"/>
                                        </p:tgtEl>
                                      </p:cBhvr>
                                      <p:to x="100000" y="80000"/>
                                    </p:animScale>
                                    <p:animScale>
                                      <p:cBhvr>
                                        <p:cTn id="85" dur="83" decel="50000">
                                          <p:stCondLst>
                                            <p:cond delay="669"/>
                                          </p:stCondLst>
                                        </p:cTn>
                                        <p:tgtEl>
                                          <p:spTgt spid="35"/>
                                        </p:tgtEl>
                                      </p:cBhvr>
                                      <p:to x="100000" y="100000"/>
                                    </p:animScale>
                                    <p:animScale>
                                      <p:cBhvr>
                                        <p:cTn id="86" dur="13">
                                          <p:stCondLst>
                                            <p:cond delay="821"/>
                                          </p:stCondLst>
                                        </p:cTn>
                                        <p:tgtEl>
                                          <p:spTgt spid="35"/>
                                        </p:tgtEl>
                                      </p:cBhvr>
                                      <p:to x="100000" y="90000"/>
                                    </p:animScale>
                                    <p:animScale>
                                      <p:cBhvr>
                                        <p:cTn id="87" dur="83" decel="50000">
                                          <p:stCondLst>
                                            <p:cond delay="834"/>
                                          </p:stCondLst>
                                        </p:cTn>
                                        <p:tgtEl>
                                          <p:spTgt spid="35"/>
                                        </p:tgtEl>
                                      </p:cBhvr>
                                      <p:to x="100000" y="100000"/>
                                    </p:animScale>
                                    <p:animScale>
                                      <p:cBhvr>
                                        <p:cTn id="88" dur="13">
                                          <p:stCondLst>
                                            <p:cond delay="904"/>
                                          </p:stCondLst>
                                        </p:cTn>
                                        <p:tgtEl>
                                          <p:spTgt spid="35"/>
                                        </p:tgtEl>
                                      </p:cBhvr>
                                      <p:to x="100000" y="95000"/>
                                    </p:animScale>
                                    <p:animScale>
                                      <p:cBhvr>
                                        <p:cTn id="89" dur="83" decel="50000">
                                          <p:stCondLst>
                                            <p:cond delay="917"/>
                                          </p:stCondLst>
                                        </p:cTn>
                                        <p:tgtEl>
                                          <p:spTgt spid="35"/>
                                        </p:tgtEl>
                                      </p:cBhvr>
                                      <p:to x="100000" y="100000"/>
                                    </p:animScale>
                                  </p:childTnLst>
                                </p:cTn>
                              </p:par>
                            </p:childTnLst>
                          </p:cTn>
                        </p:par>
                        <p:par>
                          <p:cTn id="90" fill="hold">
                            <p:stCondLst>
                              <p:cond delay="1000"/>
                            </p:stCondLst>
                            <p:childTnLst>
                              <p:par>
                                <p:cTn id="91" presetID="2" presetClass="entr" presetSubtype="8" fill="hold" nodeType="afterEffect">
                                  <p:stCondLst>
                                    <p:cond delay="0"/>
                                  </p:stCondLst>
                                  <p:childTnLst>
                                    <p:set>
                                      <p:cBhvr>
                                        <p:cTn id="92" dur="1" fill="hold">
                                          <p:stCondLst>
                                            <p:cond delay="0"/>
                                          </p:stCondLst>
                                        </p:cTn>
                                        <p:tgtEl>
                                          <p:spTgt spid="45"/>
                                        </p:tgtEl>
                                        <p:attrNameLst>
                                          <p:attrName>style.visibility</p:attrName>
                                        </p:attrNameLst>
                                      </p:cBhvr>
                                      <p:to>
                                        <p:strVal val="visible"/>
                                      </p:to>
                                    </p:set>
                                    <p:anim calcmode="lin" valueType="num">
                                      <p:cBhvr additive="base">
                                        <p:cTn id="93" dur="500" fill="hold"/>
                                        <p:tgtEl>
                                          <p:spTgt spid="45"/>
                                        </p:tgtEl>
                                        <p:attrNameLst>
                                          <p:attrName>ppt_x</p:attrName>
                                        </p:attrNameLst>
                                      </p:cBhvr>
                                      <p:tavLst>
                                        <p:tav tm="0">
                                          <p:val>
                                            <p:strVal val="0-#ppt_w/2"/>
                                          </p:val>
                                        </p:tav>
                                        <p:tav tm="100000">
                                          <p:val>
                                            <p:strVal val="#ppt_x"/>
                                          </p:val>
                                        </p:tav>
                                      </p:tavLst>
                                    </p:anim>
                                    <p:anim calcmode="lin" valueType="num">
                                      <p:cBhvr additive="base">
                                        <p:cTn id="94"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课题背景及内容</a:t>
            </a:r>
            <a:endParaRPr lang="zh-CN" altLang="en-US" dirty="0"/>
          </a:p>
        </p:txBody>
      </p:sp>
      <p:sp>
        <p:nvSpPr>
          <p:cNvPr id="8" name="Freeform 5"/>
          <p:cNvSpPr>
            <a:spLocks noEditPoints="1"/>
          </p:cNvSpPr>
          <p:nvPr/>
        </p:nvSpPr>
        <p:spPr bwMode="auto">
          <a:xfrm>
            <a:off x="2593660" y="3004689"/>
            <a:ext cx="1867391" cy="1673296"/>
          </a:xfrm>
          <a:custGeom>
            <a:avLst/>
            <a:gdLst>
              <a:gd name="T0" fmla="*/ 3055 w 3055"/>
              <a:gd name="T1" fmla="*/ 1674 h 2735"/>
              <a:gd name="T2" fmla="*/ 2121 w 3055"/>
              <a:gd name="T3" fmla="*/ 1674 h 2735"/>
              <a:gd name="T4" fmla="*/ 1060 w 3055"/>
              <a:gd name="T5" fmla="*/ 2735 h 2735"/>
              <a:gd name="T6" fmla="*/ 0 w 3055"/>
              <a:gd name="T7" fmla="*/ 1674 h 2735"/>
              <a:gd name="T8" fmla="*/ 1060 w 3055"/>
              <a:gd name="T9" fmla="*/ 613 h 2735"/>
              <a:gd name="T10" fmla="*/ 1632 w 3055"/>
              <a:gd name="T11" fmla="*/ 780 h 2735"/>
              <a:gd name="T12" fmla="*/ 2089 w 3055"/>
              <a:gd name="T13" fmla="*/ 68 h 2735"/>
              <a:gd name="T14" fmla="*/ 2133 w 3055"/>
              <a:gd name="T15" fmla="*/ 0 h 2735"/>
              <a:gd name="T16" fmla="*/ 3055 w 3055"/>
              <a:gd name="T17" fmla="*/ 532 h 2735"/>
              <a:gd name="T18" fmla="*/ 3055 w 3055"/>
              <a:gd name="T19" fmla="*/ 1674 h 2735"/>
              <a:gd name="T20" fmla="*/ 1909 w 3055"/>
              <a:gd name="T21" fmla="*/ 1674 h 2735"/>
              <a:gd name="T22" fmla="*/ 1058 w 3055"/>
              <a:gd name="T23" fmla="*/ 1674 h 2735"/>
              <a:gd name="T24" fmla="*/ 1518 w 3055"/>
              <a:gd name="T25" fmla="*/ 958 h 2735"/>
              <a:gd name="T26" fmla="*/ 1060 w 3055"/>
              <a:gd name="T27" fmla="*/ 824 h 2735"/>
              <a:gd name="T28" fmla="*/ 212 w 3055"/>
              <a:gd name="T29" fmla="*/ 1674 h 2735"/>
              <a:gd name="T30" fmla="*/ 1060 w 3055"/>
              <a:gd name="T31" fmla="*/ 2523 h 2735"/>
              <a:gd name="T32" fmla="*/ 1909 w 3055"/>
              <a:gd name="T33" fmla="*/ 1674 h 2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55" h="2735">
                <a:moveTo>
                  <a:pt x="3055" y="1674"/>
                </a:moveTo>
                <a:cubicBezTo>
                  <a:pt x="2121" y="1674"/>
                  <a:pt x="2121" y="1674"/>
                  <a:pt x="2121" y="1674"/>
                </a:cubicBezTo>
                <a:cubicBezTo>
                  <a:pt x="2121" y="2260"/>
                  <a:pt x="1646" y="2735"/>
                  <a:pt x="1060" y="2735"/>
                </a:cubicBezTo>
                <a:cubicBezTo>
                  <a:pt x="475" y="2735"/>
                  <a:pt x="0" y="2260"/>
                  <a:pt x="0" y="1674"/>
                </a:cubicBezTo>
                <a:cubicBezTo>
                  <a:pt x="0" y="1088"/>
                  <a:pt x="475" y="613"/>
                  <a:pt x="1060" y="613"/>
                </a:cubicBezTo>
                <a:cubicBezTo>
                  <a:pt x="1271" y="613"/>
                  <a:pt x="1467" y="674"/>
                  <a:pt x="1632" y="780"/>
                </a:cubicBezTo>
                <a:cubicBezTo>
                  <a:pt x="2089" y="68"/>
                  <a:pt x="2089" y="68"/>
                  <a:pt x="2089" y="68"/>
                </a:cubicBezTo>
                <a:cubicBezTo>
                  <a:pt x="2133" y="0"/>
                  <a:pt x="2133" y="0"/>
                  <a:pt x="2133" y="0"/>
                </a:cubicBezTo>
                <a:cubicBezTo>
                  <a:pt x="3055" y="532"/>
                  <a:pt x="3055" y="532"/>
                  <a:pt x="3055" y="532"/>
                </a:cubicBezTo>
                <a:lnTo>
                  <a:pt x="3055" y="1674"/>
                </a:lnTo>
                <a:close/>
                <a:moveTo>
                  <a:pt x="1909" y="1674"/>
                </a:moveTo>
                <a:cubicBezTo>
                  <a:pt x="1058" y="1674"/>
                  <a:pt x="1058" y="1674"/>
                  <a:pt x="1058" y="1674"/>
                </a:cubicBezTo>
                <a:cubicBezTo>
                  <a:pt x="1518" y="958"/>
                  <a:pt x="1518" y="958"/>
                  <a:pt x="1518" y="958"/>
                </a:cubicBezTo>
                <a:cubicBezTo>
                  <a:pt x="1386" y="873"/>
                  <a:pt x="1229" y="824"/>
                  <a:pt x="1060" y="824"/>
                </a:cubicBezTo>
                <a:cubicBezTo>
                  <a:pt x="592" y="824"/>
                  <a:pt x="212" y="1205"/>
                  <a:pt x="212" y="1674"/>
                </a:cubicBezTo>
                <a:cubicBezTo>
                  <a:pt x="212" y="2143"/>
                  <a:pt x="592" y="2523"/>
                  <a:pt x="1060" y="2523"/>
                </a:cubicBezTo>
                <a:cubicBezTo>
                  <a:pt x="1529" y="2523"/>
                  <a:pt x="1909" y="2143"/>
                  <a:pt x="1909" y="1674"/>
                </a:cubicBezTo>
                <a:close/>
              </a:path>
            </a:pathLst>
          </a:custGeom>
          <a:solidFill>
            <a:srgbClr val="C0C0C0"/>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9" name="Freeform 6"/>
          <p:cNvSpPr>
            <a:spLocks noEditPoints="1"/>
          </p:cNvSpPr>
          <p:nvPr/>
        </p:nvSpPr>
        <p:spPr bwMode="auto">
          <a:xfrm>
            <a:off x="4531964" y="3000254"/>
            <a:ext cx="1879209" cy="1677730"/>
          </a:xfrm>
          <a:custGeom>
            <a:avLst/>
            <a:gdLst>
              <a:gd name="T0" fmla="*/ 933 w 3073"/>
              <a:gd name="T1" fmla="*/ 0 h 2742"/>
              <a:gd name="T2" fmla="*/ 981 w 3073"/>
              <a:gd name="T3" fmla="*/ 75 h 2742"/>
              <a:gd name="T4" fmla="*/ 1439 w 3073"/>
              <a:gd name="T5" fmla="*/ 788 h 2742"/>
              <a:gd name="T6" fmla="*/ 2012 w 3073"/>
              <a:gd name="T7" fmla="*/ 620 h 2742"/>
              <a:gd name="T8" fmla="*/ 3073 w 3073"/>
              <a:gd name="T9" fmla="*/ 1681 h 2742"/>
              <a:gd name="T10" fmla="*/ 2012 w 3073"/>
              <a:gd name="T11" fmla="*/ 2742 h 2742"/>
              <a:gd name="T12" fmla="*/ 952 w 3073"/>
              <a:gd name="T13" fmla="*/ 1681 h 2742"/>
              <a:gd name="T14" fmla="*/ 0 w 3073"/>
              <a:gd name="T15" fmla="*/ 1681 h 2742"/>
              <a:gd name="T16" fmla="*/ 0 w 3073"/>
              <a:gd name="T17" fmla="*/ 539 h 2742"/>
              <a:gd name="T18" fmla="*/ 933 w 3073"/>
              <a:gd name="T19" fmla="*/ 0 h 2742"/>
              <a:gd name="T20" fmla="*/ 1553 w 3073"/>
              <a:gd name="T21" fmla="*/ 966 h 2742"/>
              <a:gd name="T22" fmla="*/ 2012 w 3073"/>
              <a:gd name="T23" fmla="*/ 1681 h 2742"/>
              <a:gd name="T24" fmla="*/ 1163 w 3073"/>
              <a:gd name="T25" fmla="*/ 1681 h 2742"/>
              <a:gd name="T26" fmla="*/ 2012 w 3073"/>
              <a:gd name="T27" fmla="*/ 2530 h 2742"/>
              <a:gd name="T28" fmla="*/ 2861 w 3073"/>
              <a:gd name="T29" fmla="*/ 1681 h 2742"/>
              <a:gd name="T30" fmla="*/ 2012 w 3073"/>
              <a:gd name="T31" fmla="*/ 831 h 2742"/>
              <a:gd name="T32" fmla="*/ 1553 w 3073"/>
              <a:gd name="T33" fmla="*/ 966 h 2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73" h="2742">
                <a:moveTo>
                  <a:pt x="933" y="0"/>
                </a:moveTo>
                <a:cubicBezTo>
                  <a:pt x="981" y="75"/>
                  <a:pt x="981" y="75"/>
                  <a:pt x="981" y="75"/>
                </a:cubicBezTo>
                <a:cubicBezTo>
                  <a:pt x="1439" y="788"/>
                  <a:pt x="1439" y="788"/>
                  <a:pt x="1439" y="788"/>
                </a:cubicBezTo>
                <a:cubicBezTo>
                  <a:pt x="1604" y="681"/>
                  <a:pt x="1801" y="620"/>
                  <a:pt x="2012" y="620"/>
                </a:cubicBezTo>
                <a:cubicBezTo>
                  <a:pt x="2598" y="620"/>
                  <a:pt x="3073" y="1095"/>
                  <a:pt x="3073" y="1681"/>
                </a:cubicBezTo>
                <a:cubicBezTo>
                  <a:pt x="3073" y="2267"/>
                  <a:pt x="2598" y="2742"/>
                  <a:pt x="2012" y="2742"/>
                </a:cubicBezTo>
                <a:cubicBezTo>
                  <a:pt x="1427" y="2742"/>
                  <a:pt x="952" y="2267"/>
                  <a:pt x="952" y="1681"/>
                </a:cubicBezTo>
                <a:cubicBezTo>
                  <a:pt x="0" y="1681"/>
                  <a:pt x="0" y="1681"/>
                  <a:pt x="0" y="1681"/>
                </a:cubicBezTo>
                <a:cubicBezTo>
                  <a:pt x="0" y="539"/>
                  <a:pt x="0" y="539"/>
                  <a:pt x="0" y="539"/>
                </a:cubicBezTo>
                <a:lnTo>
                  <a:pt x="933" y="0"/>
                </a:lnTo>
                <a:close/>
                <a:moveTo>
                  <a:pt x="1553" y="966"/>
                </a:moveTo>
                <a:cubicBezTo>
                  <a:pt x="2012" y="1681"/>
                  <a:pt x="2012" y="1681"/>
                  <a:pt x="2012" y="1681"/>
                </a:cubicBezTo>
                <a:cubicBezTo>
                  <a:pt x="1163" y="1681"/>
                  <a:pt x="1163" y="1681"/>
                  <a:pt x="1163" y="1681"/>
                </a:cubicBezTo>
                <a:cubicBezTo>
                  <a:pt x="1163" y="2150"/>
                  <a:pt x="1543" y="2530"/>
                  <a:pt x="2012" y="2530"/>
                </a:cubicBezTo>
                <a:cubicBezTo>
                  <a:pt x="2481" y="2530"/>
                  <a:pt x="2861" y="2150"/>
                  <a:pt x="2861" y="1681"/>
                </a:cubicBezTo>
                <a:cubicBezTo>
                  <a:pt x="2861" y="1212"/>
                  <a:pt x="2481" y="831"/>
                  <a:pt x="2012" y="831"/>
                </a:cubicBezTo>
                <a:cubicBezTo>
                  <a:pt x="1843" y="831"/>
                  <a:pt x="1686" y="881"/>
                  <a:pt x="1553" y="966"/>
                </a:cubicBezTo>
                <a:close/>
              </a:path>
            </a:pathLst>
          </a:custGeom>
          <a:solidFill>
            <a:srgbClr val="C0C0C0"/>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0" name="Freeform 7"/>
          <p:cNvSpPr>
            <a:spLocks noEditPoints="1"/>
          </p:cNvSpPr>
          <p:nvPr/>
        </p:nvSpPr>
        <p:spPr bwMode="auto">
          <a:xfrm>
            <a:off x="3852376" y="1414171"/>
            <a:ext cx="1297127" cy="1855112"/>
          </a:xfrm>
          <a:custGeom>
            <a:avLst/>
            <a:gdLst>
              <a:gd name="T0" fmla="*/ 1061 w 2121"/>
              <a:gd name="T1" fmla="*/ 1061 h 3032"/>
              <a:gd name="T2" fmla="*/ 1520 w 2121"/>
              <a:gd name="T3" fmla="*/ 1776 h 3032"/>
              <a:gd name="T4" fmla="*/ 1910 w 2121"/>
              <a:gd name="T5" fmla="*/ 1061 h 3032"/>
              <a:gd name="T6" fmla="*/ 1061 w 2121"/>
              <a:gd name="T7" fmla="*/ 212 h 3032"/>
              <a:gd name="T8" fmla="*/ 212 w 2121"/>
              <a:gd name="T9" fmla="*/ 1061 h 3032"/>
              <a:gd name="T10" fmla="*/ 602 w 2121"/>
              <a:gd name="T11" fmla="*/ 1776 h 3032"/>
              <a:gd name="T12" fmla="*/ 1061 w 2121"/>
              <a:gd name="T13" fmla="*/ 1061 h 3032"/>
              <a:gd name="T14" fmla="*/ 1634 w 2121"/>
              <a:gd name="T15" fmla="*/ 1954 h 3032"/>
              <a:gd name="T16" fmla="*/ 1981 w 2121"/>
              <a:gd name="T17" fmla="*/ 2494 h 3032"/>
              <a:gd name="T18" fmla="*/ 1055 w 2121"/>
              <a:gd name="T19" fmla="*/ 3029 h 3032"/>
              <a:gd name="T20" fmla="*/ 1055 w 2121"/>
              <a:gd name="T21" fmla="*/ 3032 h 3032"/>
              <a:gd name="T22" fmla="*/ 136 w 2121"/>
              <a:gd name="T23" fmla="*/ 2501 h 3032"/>
              <a:gd name="T24" fmla="*/ 487 w 2121"/>
              <a:gd name="T25" fmla="*/ 1954 h 3032"/>
              <a:gd name="T26" fmla="*/ 0 w 2121"/>
              <a:gd name="T27" fmla="*/ 1061 h 3032"/>
              <a:gd name="T28" fmla="*/ 1061 w 2121"/>
              <a:gd name="T29" fmla="*/ 0 h 3032"/>
              <a:gd name="T30" fmla="*/ 2121 w 2121"/>
              <a:gd name="T31" fmla="*/ 1061 h 3032"/>
              <a:gd name="T32" fmla="*/ 1634 w 2121"/>
              <a:gd name="T33" fmla="*/ 1954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1" h="3032">
                <a:moveTo>
                  <a:pt x="1061" y="1061"/>
                </a:moveTo>
                <a:cubicBezTo>
                  <a:pt x="1520" y="1776"/>
                  <a:pt x="1520" y="1776"/>
                  <a:pt x="1520" y="1776"/>
                </a:cubicBezTo>
                <a:cubicBezTo>
                  <a:pt x="1754" y="1625"/>
                  <a:pt x="1910" y="1361"/>
                  <a:pt x="1910" y="1061"/>
                </a:cubicBezTo>
                <a:cubicBezTo>
                  <a:pt x="1910" y="592"/>
                  <a:pt x="1530" y="212"/>
                  <a:pt x="1061" y="212"/>
                </a:cubicBezTo>
                <a:cubicBezTo>
                  <a:pt x="592" y="212"/>
                  <a:pt x="212" y="592"/>
                  <a:pt x="212" y="1061"/>
                </a:cubicBezTo>
                <a:cubicBezTo>
                  <a:pt x="212" y="1361"/>
                  <a:pt x="367" y="1625"/>
                  <a:pt x="602" y="1776"/>
                </a:cubicBezTo>
                <a:lnTo>
                  <a:pt x="1061" y="1061"/>
                </a:lnTo>
                <a:close/>
                <a:moveTo>
                  <a:pt x="1634" y="1954"/>
                </a:moveTo>
                <a:cubicBezTo>
                  <a:pt x="1981" y="2494"/>
                  <a:pt x="1981" y="2494"/>
                  <a:pt x="1981" y="2494"/>
                </a:cubicBezTo>
                <a:cubicBezTo>
                  <a:pt x="1055" y="3029"/>
                  <a:pt x="1055" y="3029"/>
                  <a:pt x="1055" y="3029"/>
                </a:cubicBezTo>
                <a:cubicBezTo>
                  <a:pt x="1055" y="3032"/>
                  <a:pt x="1055" y="3032"/>
                  <a:pt x="1055" y="3032"/>
                </a:cubicBezTo>
                <a:cubicBezTo>
                  <a:pt x="136" y="2501"/>
                  <a:pt x="136" y="2501"/>
                  <a:pt x="136" y="2501"/>
                </a:cubicBezTo>
                <a:cubicBezTo>
                  <a:pt x="487" y="1954"/>
                  <a:pt x="487" y="1954"/>
                  <a:pt x="487" y="1954"/>
                </a:cubicBezTo>
                <a:cubicBezTo>
                  <a:pt x="194" y="1765"/>
                  <a:pt x="0" y="1436"/>
                  <a:pt x="0" y="1061"/>
                </a:cubicBezTo>
                <a:cubicBezTo>
                  <a:pt x="0" y="475"/>
                  <a:pt x="475" y="0"/>
                  <a:pt x="1061" y="0"/>
                </a:cubicBezTo>
                <a:cubicBezTo>
                  <a:pt x="1646" y="0"/>
                  <a:pt x="2121" y="475"/>
                  <a:pt x="2121" y="1061"/>
                </a:cubicBezTo>
                <a:cubicBezTo>
                  <a:pt x="2121" y="1436"/>
                  <a:pt x="1927" y="1765"/>
                  <a:pt x="1634" y="1954"/>
                </a:cubicBezTo>
                <a:close/>
              </a:path>
            </a:pathLst>
          </a:custGeom>
          <a:solidFill>
            <a:srgbClr val="C0C0C0"/>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1" name="TextBox 11"/>
          <p:cNvSpPr txBox="1">
            <a:spLocks noChangeArrowheads="1"/>
          </p:cNvSpPr>
          <p:nvPr/>
        </p:nvSpPr>
        <p:spPr bwMode="auto">
          <a:xfrm flipH="1">
            <a:off x="5159133" y="1455431"/>
            <a:ext cx="1429942" cy="623207"/>
          </a:xfrm>
          <a:prstGeom prst="rect">
            <a:avLst/>
          </a:prstGeom>
          <a:noFill/>
          <a:ln>
            <a:noFill/>
          </a:ln>
          <a:effectLst/>
        </p:spPr>
        <p:txBody>
          <a:bodyPr wrap="square" lIns="68539" tIns="34270" rIns="68539" bIns="3427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513715" eaLnBrk="1" hangingPunct="1">
              <a:defRPr/>
            </a:pP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endParaRPr lang="en-US" altLang="zh-CN" sz="1200" kern="0" dirty="0">
              <a:solidFill>
                <a:prstClr val="black">
                  <a:lumMod val="75000"/>
                  <a:lumOff val="25000"/>
                </a:prstClr>
              </a:solidFill>
              <a:latin typeface="+mn-lt"/>
              <a:ea typeface="+mn-ea"/>
              <a:cs typeface="+mn-ea"/>
              <a:sym typeface="+mn-lt"/>
            </a:endParaRPr>
          </a:p>
        </p:txBody>
      </p:sp>
      <p:sp>
        <p:nvSpPr>
          <p:cNvPr id="12" name="任意多边形 11"/>
          <p:cNvSpPr/>
          <p:nvPr/>
        </p:nvSpPr>
        <p:spPr>
          <a:xfrm>
            <a:off x="4811143" y="1425751"/>
            <a:ext cx="1619099" cy="365303"/>
          </a:xfrm>
          <a:custGeom>
            <a:avLst/>
            <a:gdLst>
              <a:gd name="connsiteX0" fmla="*/ 0 w 2286000"/>
              <a:gd name="connsiteY0" fmla="*/ 472440 h 472440"/>
              <a:gd name="connsiteX1" fmla="*/ 472440 w 2286000"/>
              <a:gd name="connsiteY1" fmla="*/ 0 h 472440"/>
              <a:gd name="connsiteX2" fmla="*/ 2286000 w 2286000"/>
              <a:gd name="connsiteY2" fmla="*/ 0 h 472440"/>
            </a:gdLst>
            <a:ahLst/>
            <a:cxnLst>
              <a:cxn ang="0">
                <a:pos x="connsiteX0" y="connsiteY0"/>
              </a:cxn>
              <a:cxn ang="0">
                <a:pos x="connsiteX1" y="connsiteY1"/>
              </a:cxn>
              <a:cxn ang="0">
                <a:pos x="connsiteX2" y="connsiteY2"/>
              </a:cxn>
            </a:cxnLst>
            <a:rect l="l" t="t" r="r" b="b"/>
            <a:pathLst>
              <a:path w="2286000" h="472440">
                <a:moveTo>
                  <a:pt x="0" y="472440"/>
                </a:moveTo>
                <a:lnTo>
                  <a:pt x="472440" y="0"/>
                </a:lnTo>
                <a:lnTo>
                  <a:pt x="2286000" y="0"/>
                </a:lnTo>
              </a:path>
            </a:pathLst>
          </a:custGeom>
          <a:noFill/>
          <a:ln w="12700" cap="flat" cmpd="sng" algn="ctr">
            <a:solidFill>
              <a:sysClr val="windowText" lastClr="000000">
                <a:lumMod val="75000"/>
                <a:lumOff val="25000"/>
              </a:sysClr>
            </a:solidFill>
            <a:prstDash val="sysDot"/>
            <a:miter lim="800000"/>
            <a:headEnd type="oval" w="sm" len="sm"/>
            <a:tailEnd type="oval" w="sm" len="sm"/>
          </a:ln>
          <a:effectLst/>
        </p:spPr>
        <p:txBody>
          <a:bodyPr lIns="68539" tIns="34270" rIns="68539" bIns="34270" rtlCol="0" anchor="ctr"/>
          <a:lstStyle/>
          <a:p>
            <a:pPr algn="ctr" defTabSz="685165">
              <a:defRPr/>
            </a:pPr>
            <a:endParaRPr lang="zh-CN" altLang="en-US" sz="1015" kern="0">
              <a:solidFill>
                <a:sysClr val="window" lastClr="FFFFFF"/>
              </a:solidFill>
              <a:cs typeface="+mn-ea"/>
              <a:sym typeface="+mn-lt"/>
            </a:endParaRPr>
          </a:p>
        </p:txBody>
      </p:sp>
      <p:sp>
        <p:nvSpPr>
          <p:cNvPr id="13" name="任意多边形 12"/>
          <p:cNvSpPr/>
          <p:nvPr/>
        </p:nvSpPr>
        <p:spPr>
          <a:xfrm>
            <a:off x="6087999" y="3540037"/>
            <a:ext cx="1619099" cy="365303"/>
          </a:xfrm>
          <a:custGeom>
            <a:avLst/>
            <a:gdLst>
              <a:gd name="connsiteX0" fmla="*/ 0 w 2286000"/>
              <a:gd name="connsiteY0" fmla="*/ 472440 h 472440"/>
              <a:gd name="connsiteX1" fmla="*/ 472440 w 2286000"/>
              <a:gd name="connsiteY1" fmla="*/ 0 h 472440"/>
              <a:gd name="connsiteX2" fmla="*/ 2286000 w 2286000"/>
              <a:gd name="connsiteY2" fmla="*/ 0 h 472440"/>
            </a:gdLst>
            <a:ahLst/>
            <a:cxnLst>
              <a:cxn ang="0">
                <a:pos x="connsiteX0" y="connsiteY0"/>
              </a:cxn>
              <a:cxn ang="0">
                <a:pos x="connsiteX1" y="connsiteY1"/>
              </a:cxn>
              <a:cxn ang="0">
                <a:pos x="connsiteX2" y="connsiteY2"/>
              </a:cxn>
            </a:cxnLst>
            <a:rect l="l" t="t" r="r" b="b"/>
            <a:pathLst>
              <a:path w="2286000" h="472440">
                <a:moveTo>
                  <a:pt x="0" y="472440"/>
                </a:moveTo>
                <a:lnTo>
                  <a:pt x="472440" y="0"/>
                </a:lnTo>
                <a:lnTo>
                  <a:pt x="2286000" y="0"/>
                </a:lnTo>
              </a:path>
            </a:pathLst>
          </a:custGeom>
          <a:noFill/>
          <a:ln w="12700" cap="flat" cmpd="sng" algn="ctr">
            <a:solidFill>
              <a:sysClr val="windowText" lastClr="000000">
                <a:lumMod val="75000"/>
                <a:lumOff val="25000"/>
              </a:sysClr>
            </a:solidFill>
            <a:prstDash val="sysDot"/>
            <a:miter lim="800000"/>
            <a:headEnd type="oval" w="sm" len="sm"/>
            <a:tailEnd type="oval" w="sm" len="sm"/>
          </a:ln>
          <a:effectLst/>
        </p:spPr>
        <p:txBody>
          <a:bodyPr lIns="68539" tIns="34270" rIns="68539" bIns="34270" rtlCol="0" anchor="ctr"/>
          <a:lstStyle/>
          <a:p>
            <a:pPr algn="ctr" defTabSz="685165">
              <a:defRPr/>
            </a:pPr>
            <a:endParaRPr lang="zh-CN" altLang="en-US" sz="1015" kern="0">
              <a:solidFill>
                <a:sysClr val="window" lastClr="FFFFFF"/>
              </a:solidFill>
              <a:cs typeface="+mn-ea"/>
              <a:sym typeface="+mn-lt"/>
            </a:endParaRPr>
          </a:p>
        </p:txBody>
      </p:sp>
      <p:sp>
        <p:nvSpPr>
          <p:cNvPr id="14" name="任意多边形 13"/>
          <p:cNvSpPr/>
          <p:nvPr/>
        </p:nvSpPr>
        <p:spPr>
          <a:xfrm flipH="1">
            <a:off x="1305175" y="3540037"/>
            <a:ext cx="1619099" cy="365303"/>
          </a:xfrm>
          <a:custGeom>
            <a:avLst/>
            <a:gdLst>
              <a:gd name="connsiteX0" fmla="*/ 0 w 2286000"/>
              <a:gd name="connsiteY0" fmla="*/ 472440 h 472440"/>
              <a:gd name="connsiteX1" fmla="*/ 472440 w 2286000"/>
              <a:gd name="connsiteY1" fmla="*/ 0 h 472440"/>
              <a:gd name="connsiteX2" fmla="*/ 2286000 w 2286000"/>
              <a:gd name="connsiteY2" fmla="*/ 0 h 472440"/>
            </a:gdLst>
            <a:ahLst/>
            <a:cxnLst>
              <a:cxn ang="0">
                <a:pos x="connsiteX0" y="connsiteY0"/>
              </a:cxn>
              <a:cxn ang="0">
                <a:pos x="connsiteX1" y="connsiteY1"/>
              </a:cxn>
              <a:cxn ang="0">
                <a:pos x="connsiteX2" y="connsiteY2"/>
              </a:cxn>
            </a:cxnLst>
            <a:rect l="l" t="t" r="r" b="b"/>
            <a:pathLst>
              <a:path w="2286000" h="472440">
                <a:moveTo>
                  <a:pt x="0" y="472440"/>
                </a:moveTo>
                <a:lnTo>
                  <a:pt x="472440" y="0"/>
                </a:lnTo>
                <a:lnTo>
                  <a:pt x="2286000" y="0"/>
                </a:lnTo>
              </a:path>
            </a:pathLst>
          </a:custGeom>
          <a:noFill/>
          <a:ln w="12700" cap="flat" cmpd="sng" algn="ctr">
            <a:solidFill>
              <a:sysClr val="windowText" lastClr="000000">
                <a:lumMod val="75000"/>
                <a:lumOff val="25000"/>
              </a:sysClr>
            </a:solidFill>
            <a:prstDash val="sysDot"/>
            <a:miter lim="800000"/>
            <a:headEnd type="oval" w="sm" len="sm"/>
            <a:tailEnd type="oval" w="sm" len="sm"/>
          </a:ln>
          <a:effectLst/>
        </p:spPr>
        <p:txBody>
          <a:bodyPr lIns="68539" tIns="34270" rIns="68539" bIns="34270" rtlCol="0" anchor="ctr"/>
          <a:lstStyle/>
          <a:p>
            <a:pPr algn="ctr" defTabSz="685165">
              <a:defRPr/>
            </a:pPr>
            <a:endParaRPr lang="zh-CN" altLang="en-US" sz="1015" kern="0">
              <a:solidFill>
                <a:sysClr val="window" lastClr="FFFFFF"/>
              </a:solidFill>
              <a:cs typeface="+mn-ea"/>
              <a:sym typeface="+mn-lt"/>
            </a:endParaRPr>
          </a:p>
        </p:txBody>
      </p:sp>
      <p:grpSp>
        <p:nvGrpSpPr>
          <p:cNvPr id="15" name="组合 14"/>
          <p:cNvGrpSpPr/>
          <p:nvPr/>
        </p:nvGrpSpPr>
        <p:grpSpPr>
          <a:xfrm>
            <a:off x="2717479" y="3505476"/>
            <a:ext cx="1038589" cy="1039158"/>
            <a:chOff x="3130712" y="4011592"/>
            <a:chExt cx="1385867" cy="1385865"/>
          </a:xfrm>
          <a:solidFill>
            <a:schemeClr val="bg1"/>
          </a:solidFill>
        </p:grpSpPr>
        <p:sp>
          <p:nvSpPr>
            <p:cNvPr id="16" name="Oval 8"/>
            <p:cNvSpPr>
              <a:spLocks noChangeArrowheads="1"/>
            </p:cNvSpPr>
            <p:nvPr/>
          </p:nvSpPr>
          <p:spPr bwMode="auto">
            <a:xfrm>
              <a:off x="3130712" y="4011592"/>
              <a:ext cx="1385867" cy="1385865"/>
            </a:xfrm>
            <a:prstGeom prst="ellipse">
              <a:avLst/>
            </a:prstGeom>
            <a:gradFill>
              <a:gsLst>
                <a:gs pos="0">
                  <a:schemeClr val="bg1"/>
                </a:gs>
                <a:gs pos="100000">
                  <a:schemeClr val="bg1">
                    <a:lumMod val="95000"/>
                  </a:schemeClr>
                </a:gs>
              </a:gsLst>
              <a:lin ang="2700000" scaled="1"/>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3000">
                <a:sym typeface="+mn-lt"/>
              </a:endParaRPr>
            </a:p>
          </p:txBody>
        </p:sp>
        <p:pic>
          <p:nvPicPr>
            <p:cNvPr id="17" name="图片 16" descr="未标题-1.png"/>
            <p:cNvPicPr>
              <a:picLocks noChangeAspect="1"/>
            </p:cNvPicPr>
            <p:nvPr/>
          </p:nvPicPr>
          <p:blipFill>
            <a:blip r:embed="rId3" cstate="print">
              <a:duotone>
                <a:schemeClr val="accent2">
                  <a:shade val="45000"/>
                  <a:satMod val="135000"/>
                </a:schemeClr>
                <a:prstClr val="white"/>
              </a:duotone>
            </a:blip>
            <a:srcRect/>
            <a:stretch>
              <a:fillRect/>
            </a:stretch>
          </p:blipFill>
          <p:spPr>
            <a:xfrm>
              <a:off x="3377320" y="4283480"/>
              <a:ext cx="892653" cy="909150"/>
            </a:xfrm>
            <a:prstGeom prst="rect">
              <a:avLst/>
            </a:prstGeom>
            <a:grpFill/>
            <a:ln w="38100">
              <a:noFill/>
            </a:ln>
            <a:effectLst/>
          </p:spPr>
        </p:pic>
      </p:grpSp>
      <p:grpSp>
        <p:nvGrpSpPr>
          <p:cNvPr id="18" name="组合 17"/>
          <p:cNvGrpSpPr/>
          <p:nvPr/>
        </p:nvGrpSpPr>
        <p:grpSpPr>
          <a:xfrm>
            <a:off x="5242260" y="3505476"/>
            <a:ext cx="1038589" cy="1039158"/>
            <a:chOff x="6499717" y="4011592"/>
            <a:chExt cx="1385867" cy="1385865"/>
          </a:xfrm>
          <a:gradFill>
            <a:gsLst>
              <a:gs pos="0">
                <a:schemeClr val="bg1"/>
              </a:gs>
              <a:gs pos="100000">
                <a:schemeClr val="bg1">
                  <a:lumMod val="95000"/>
                </a:schemeClr>
              </a:gs>
            </a:gsLst>
            <a:lin ang="2700000" scaled="1"/>
          </a:gradFill>
        </p:grpSpPr>
        <p:sp>
          <p:nvSpPr>
            <p:cNvPr id="19" name="Oval 8"/>
            <p:cNvSpPr>
              <a:spLocks noChangeArrowheads="1"/>
            </p:cNvSpPr>
            <p:nvPr/>
          </p:nvSpPr>
          <p:spPr bwMode="auto">
            <a:xfrm>
              <a:off x="6499717" y="4011592"/>
              <a:ext cx="1385867" cy="1385865"/>
            </a:xfrm>
            <a:prstGeom prst="ellipse">
              <a:avLst/>
            </a:prstGeom>
            <a:gradFill>
              <a:gsLst>
                <a:gs pos="0">
                  <a:schemeClr val="bg1"/>
                </a:gs>
                <a:gs pos="100000">
                  <a:schemeClr val="bg1">
                    <a:lumMod val="95000"/>
                  </a:schemeClr>
                </a:gs>
              </a:gsLst>
              <a:lin ang="2700000" scaled="1"/>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3000">
                <a:sym typeface="+mn-lt"/>
              </a:endParaRPr>
            </a:p>
          </p:txBody>
        </p:sp>
        <p:pic>
          <p:nvPicPr>
            <p:cNvPr id="20" name="图片 19" descr="未标题-1.png"/>
            <p:cNvPicPr>
              <a:picLocks noChangeAspect="1"/>
            </p:cNvPicPr>
            <p:nvPr/>
          </p:nvPicPr>
          <p:blipFill>
            <a:blip r:embed="rId4" cstate="print">
              <a:duotone>
                <a:schemeClr val="accent2">
                  <a:shade val="45000"/>
                  <a:satMod val="135000"/>
                </a:schemeClr>
                <a:prstClr val="white"/>
              </a:duotone>
            </a:blip>
            <a:srcRect/>
            <a:stretch>
              <a:fillRect/>
            </a:stretch>
          </p:blipFill>
          <p:spPr>
            <a:xfrm>
              <a:off x="6742127" y="4364090"/>
              <a:ext cx="928223" cy="835402"/>
            </a:xfrm>
            <a:prstGeom prst="rect">
              <a:avLst/>
            </a:prstGeom>
            <a:grpFill/>
            <a:ln w="38100">
              <a:noFill/>
            </a:ln>
            <a:effectLst/>
          </p:spPr>
        </p:pic>
      </p:grpSp>
      <p:grpSp>
        <p:nvGrpSpPr>
          <p:cNvPr id="21" name="组合 20"/>
          <p:cNvGrpSpPr/>
          <p:nvPr/>
        </p:nvGrpSpPr>
        <p:grpSpPr>
          <a:xfrm>
            <a:off x="3981646" y="1543197"/>
            <a:ext cx="1038589" cy="1039158"/>
            <a:chOff x="4817585" y="1394614"/>
            <a:chExt cx="1385867" cy="1385865"/>
          </a:xfrm>
          <a:gradFill flip="none" rotWithShape="0">
            <a:gsLst>
              <a:gs pos="0">
                <a:schemeClr val="bg1"/>
              </a:gs>
              <a:gs pos="100000">
                <a:schemeClr val="bg1">
                  <a:lumMod val="95000"/>
                </a:schemeClr>
              </a:gs>
            </a:gsLst>
            <a:lin ang="2700000" scaled="1"/>
            <a:tileRect/>
          </a:gradFill>
        </p:grpSpPr>
        <p:sp>
          <p:nvSpPr>
            <p:cNvPr id="22" name="Oval 8"/>
            <p:cNvSpPr>
              <a:spLocks noChangeArrowheads="1"/>
            </p:cNvSpPr>
            <p:nvPr/>
          </p:nvSpPr>
          <p:spPr bwMode="auto">
            <a:xfrm>
              <a:off x="4817585" y="1394614"/>
              <a:ext cx="1385867" cy="1385865"/>
            </a:xfrm>
            <a:prstGeom prst="ellipse">
              <a:avLst/>
            </a:prstGeom>
            <a:gradFill>
              <a:gsLst>
                <a:gs pos="0">
                  <a:schemeClr val="bg1"/>
                </a:gs>
                <a:gs pos="100000">
                  <a:schemeClr val="bg1">
                    <a:lumMod val="95000"/>
                  </a:schemeClr>
                </a:gs>
              </a:gsLst>
              <a:lin ang="2700000" scaled="1"/>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3000">
                <a:sym typeface="+mn-lt"/>
              </a:endParaRPr>
            </a:p>
          </p:txBody>
        </p:sp>
        <p:pic>
          <p:nvPicPr>
            <p:cNvPr id="23" name="图片 22" descr="未标题-1.png"/>
            <p:cNvPicPr>
              <a:picLocks noChangeAspect="1"/>
            </p:cNvPicPr>
            <p:nvPr/>
          </p:nvPicPr>
          <p:blipFill>
            <a:blip r:embed="rId5" cstate="print">
              <a:duotone>
                <a:schemeClr val="accent2">
                  <a:shade val="45000"/>
                  <a:satMod val="135000"/>
                </a:schemeClr>
                <a:prstClr val="white"/>
              </a:duotone>
            </a:blip>
            <a:srcRect/>
            <a:stretch>
              <a:fillRect/>
            </a:stretch>
          </p:blipFill>
          <p:spPr>
            <a:xfrm>
              <a:off x="5030978" y="1772696"/>
              <a:ext cx="961131" cy="660779"/>
            </a:xfrm>
            <a:prstGeom prst="rect">
              <a:avLst/>
            </a:prstGeom>
            <a:grpFill/>
            <a:ln w="38100">
              <a:noFill/>
            </a:ln>
            <a:effectLst/>
          </p:spPr>
        </p:pic>
      </p:grpSp>
      <p:sp>
        <p:nvSpPr>
          <p:cNvPr id="24" name="TextBox 11"/>
          <p:cNvSpPr txBox="1">
            <a:spLocks noChangeArrowheads="1"/>
          </p:cNvSpPr>
          <p:nvPr/>
        </p:nvSpPr>
        <p:spPr bwMode="auto">
          <a:xfrm flipH="1">
            <a:off x="5319967" y="1071469"/>
            <a:ext cx="1116457" cy="300042"/>
          </a:xfrm>
          <a:prstGeom prst="rect">
            <a:avLst/>
          </a:prstGeom>
          <a:noFill/>
          <a:ln>
            <a:noFill/>
          </a:ln>
          <a:effectLst/>
        </p:spPr>
        <p:txBody>
          <a:bodyPr wrap="square" lIns="68539" tIns="34270" rIns="68539" bIns="3427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b="1" kern="0" dirty="0">
                <a:solidFill>
                  <a:schemeClr val="accent1"/>
                </a:solidFill>
                <a:latin typeface="+mn-lt"/>
                <a:ea typeface="+mn-ea"/>
                <a:cs typeface="+mn-ea"/>
                <a:sym typeface="+mn-lt"/>
              </a:rPr>
              <a:t>添加标题    </a:t>
            </a:r>
            <a:endParaRPr lang="en-US" altLang="zh-CN" sz="1500" b="1" kern="0" dirty="0">
              <a:solidFill>
                <a:schemeClr val="accent1"/>
              </a:solidFill>
              <a:latin typeface="+mn-lt"/>
              <a:ea typeface="+mn-ea"/>
              <a:cs typeface="+mn-ea"/>
              <a:sym typeface="+mn-lt"/>
            </a:endParaRPr>
          </a:p>
        </p:txBody>
      </p:sp>
      <p:sp>
        <p:nvSpPr>
          <p:cNvPr id="25" name="TextBox 11"/>
          <p:cNvSpPr txBox="1">
            <a:spLocks noChangeArrowheads="1"/>
          </p:cNvSpPr>
          <p:nvPr/>
        </p:nvSpPr>
        <p:spPr bwMode="auto">
          <a:xfrm flipH="1">
            <a:off x="6436425" y="3593787"/>
            <a:ext cx="1429942" cy="623207"/>
          </a:xfrm>
          <a:prstGeom prst="rect">
            <a:avLst/>
          </a:prstGeom>
          <a:noFill/>
          <a:ln>
            <a:noFill/>
          </a:ln>
          <a:effectLst/>
        </p:spPr>
        <p:txBody>
          <a:bodyPr wrap="square" lIns="68539" tIns="34270" rIns="68539" bIns="3427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513715" eaLnBrk="1" hangingPunct="1">
              <a:defRPr/>
            </a:pP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endParaRPr lang="en-US" altLang="zh-CN" sz="1200" kern="0" dirty="0">
              <a:solidFill>
                <a:prstClr val="black">
                  <a:lumMod val="75000"/>
                  <a:lumOff val="25000"/>
                </a:prstClr>
              </a:solidFill>
              <a:latin typeface="+mn-lt"/>
              <a:ea typeface="+mn-ea"/>
              <a:cs typeface="+mn-ea"/>
              <a:sym typeface="+mn-lt"/>
            </a:endParaRPr>
          </a:p>
        </p:txBody>
      </p:sp>
      <p:sp>
        <p:nvSpPr>
          <p:cNvPr id="26" name="TextBox 11"/>
          <p:cNvSpPr txBox="1">
            <a:spLocks noChangeArrowheads="1"/>
          </p:cNvSpPr>
          <p:nvPr/>
        </p:nvSpPr>
        <p:spPr bwMode="auto">
          <a:xfrm flipH="1">
            <a:off x="6597259" y="3209826"/>
            <a:ext cx="1116457" cy="300042"/>
          </a:xfrm>
          <a:prstGeom prst="rect">
            <a:avLst/>
          </a:prstGeom>
          <a:noFill/>
          <a:ln>
            <a:noFill/>
          </a:ln>
          <a:effectLst/>
        </p:spPr>
        <p:txBody>
          <a:bodyPr wrap="square" lIns="68539" tIns="34270" rIns="68539" bIns="3427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b="1" kern="0" dirty="0">
                <a:solidFill>
                  <a:schemeClr val="accent1"/>
                </a:solidFill>
                <a:latin typeface="+mn-lt"/>
                <a:ea typeface="+mn-ea"/>
                <a:cs typeface="+mn-ea"/>
                <a:sym typeface="+mn-lt"/>
              </a:rPr>
              <a:t>添加标题    </a:t>
            </a:r>
            <a:endParaRPr lang="en-US" altLang="zh-CN" sz="1500" b="1" kern="0" dirty="0">
              <a:solidFill>
                <a:schemeClr val="accent1"/>
              </a:solidFill>
              <a:latin typeface="+mn-lt"/>
              <a:ea typeface="+mn-ea"/>
              <a:cs typeface="+mn-ea"/>
              <a:sym typeface="+mn-lt"/>
            </a:endParaRPr>
          </a:p>
        </p:txBody>
      </p:sp>
      <p:sp>
        <p:nvSpPr>
          <p:cNvPr id="27" name="TextBox 11"/>
          <p:cNvSpPr txBox="1">
            <a:spLocks noChangeArrowheads="1"/>
          </p:cNvSpPr>
          <p:nvPr/>
        </p:nvSpPr>
        <p:spPr bwMode="auto">
          <a:xfrm flipH="1">
            <a:off x="1179651" y="3593787"/>
            <a:ext cx="1429942" cy="623207"/>
          </a:xfrm>
          <a:prstGeom prst="rect">
            <a:avLst/>
          </a:prstGeom>
          <a:noFill/>
          <a:ln>
            <a:noFill/>
          </a:ln>
          <a:effectLst/>
        </p:spPr>
        <p:txBody>
          <a:bodyPr wrap="square" lIns="68539" tIns="34270" rIns="68539" bIns="3427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513715" eaLnBrk="1" hangingPunct="1">
              <a:defRPr/>
            </a:pP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endParaRPr lang="en-US" altLang="zh-CN" sz="1200" kern="0" dirty="0">
              <a:solidFill>
                <a:prstClr val="black">
                  <a:lumMod val="75000"/>
                  <a:lumOff val="25000"/>
                </a:prstClr>
              </a:solidFill>
              <a:latin typeface="+mn-lt"/>
              <a:ea typeface="+mn-ea"/>
              <a:cs typeface="+mn-ea"/>
              <a:sym typeface="+mn-lt"/>
            </a:endParaRPr>
          </a:p>
        </p:txBody>
      </p:sp>
      <p:sp>
        <p:nvSpPr>
          <p:cNvPr id="28" name="TextBox 11"/>
          <p:cNvSpPr txBox="1">
            <a:spLocks noChangeArrowheads="1"/>
          </p:cNvSpPr>
          <p:nvPr/>
        </p:nvSpPr>
        <p:spPr bwMode="auto">
          <a:xfrm flipH="1">
            <a:off x="1340485" y="3209826"/>
            <a:ext cx="1116457" cy="300042"/>
          </a:xfrm>
          <a:prstGeom prst="rect">
            <a:avLst/>
          </a:prstGeom>
          <a:noFill/>
          <a:ln>
            <a:noFill/>
          </a:ln>
          <a:effectLst/>
        </p:spPr>
        <p:txBody>
          <a:bodyPr wrap="square" lIns="68539" tIns="34270" rIns="68539" bIns="3427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b="1" kern="0" dirty="0">
                <a:solidFill>
                  <a:schemeClr val="accent1"/>
                </a:solidFill>
                <a:latin typeface="+mn-lt"/>
                <a:ea typeface="+mn-ea"/>
                <a:cs typeface="+mn-ea"/>
                <a:sym typeface="+mn-lt"/>
              </a:rPr>
              <a:t>添加标题    </a:t>
            </a:r>
            <a:endParaRPr lang="en-US" altLang="zh-CN" sz="1500" b="1" kern="0" dirty="0">
              <a:solidFill>
                <a:schemeClr val="accent1"/>
              </a:solidFill>
              <a:latin typeface="+mn-lt"/>
              <a:ea typeface="+mn-ea"/>
              <a:cs typeface="+mn-ea"/>
              <a:sym typeface="+mn-l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fltVal val="0"/>
                                          </p:val>
                                        </p:tav>
                                        <p:tav tm="100000">
                                          <p:val>
                                            <p:strVal val="#ppt_h"/>
                                          </p:val>
                                        </p:tav>
                                      </p:tavLst>
                                    </p:anim>
                                    <p:animEffect transition="in" filter="fade">
                                      <p:cBhvr>
                                        <p:cTn id="13" dur="500"/>
                                        <p:tgtEl>
                                          <p:spTgt spid="21"/>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250"/>
                                        <p:tgtEl>
                                          <p:spTgt spid="12"/>
                                        </p:tgtEl>
                                      </p:cBhvr>
                                    </p:animEffect>
                                  </p:childTnLst>
                                </p:cTn>
                              </p:par>
                            </p:childTnLst>
                          </p:cTn>
                        </p:par>
                        <p:par>
                          <p:cTn id="18" fill="hold">
                            <p:stCondLst>
                              <p:cond delay="1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1"/>
                                        </p:tgtEl>
                                        <p:attrNameLst>
                                          <p:attrName>ppt_y</p:attrName>
                                        </p:attrNameLst>
                                      </p:cBhvr>
                                      <p:tavLst>
                                        <p:tav tm="0">
                                          <p:val>
                                            <p:strVal val="#ppt_y"/>
                                          </p:val>
                                        </p:tav>
                                        <p:tav tm="100000">
                                          <p:val>
                                            <p:strVal val="#ppt_y"/>
                                          </p:val>
                                        </p:tav>
                                      </p:tavLst>
                                    </p:anim>
                                    <p:anim calcmode="lin" valueType="num">
                                      <p:cBhvr>
                                        <p:cTn id="2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1"/>
                                        </p:tgtEl>
                                      </p:cBhvr>
                                    </p:animEffect>
                                  </p:childTnLst>
                                </p:cTn>
                              </p:par>
                              <p:par>
                                <p:cTn id="26" presetID="41" presetClass="entr" presetSubtype="0" fill="hold" grpId="0" nodeType="withEffect">
                                  <p:stCondLst>
                                    <p:cond delay="0"/>
                                  </p:stCondLst>
                                  <p:iterate type="lt">
                                    <p:tmPct val="10000"/>
                                  </p:iterate>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4"/>
                                        </p:tgtEl>
                                        <p:attrNameLst>
                                          <p:attrName>ppt_y</p:attrName>
                                        </p:attrNameLst>
                                      </p:cBhvr>
                                      <p:tavLst>
                                        <p:tav tm="0">
                                          <p:val>
                                            <p:strVal val="#ppt_y"/>
                                          </p:val>
                                        </p:tav>
                                        <p:tav tm="100000">
                                          <p:val>
                                            <p:strVal val="#ppt_y"/>
                                          </p:val>
                                        </p:tav>
                                      </p:tavLst>
                                    </p:anim>
                                    <p:anim calcmode="lin" valueType="num">
                                      <p:cBhvr>
                                        <p:cTn id="30"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par>
                          <p:cTn id="38" fill="hold">
                            <p:stCondLst>
                              <p:cond delay="500"/>
                            </p:stCondLst>
                            <p:childTnLst>
                              <p:par>
                                <p:cTn id="39" presetID="53" presetClass="entr" presetSubtype="16"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Effect transition="in" filter="fade">
                                      <p:cBhvr>
                                        <p:cTn id="43" dur="500"/>
                                        <p:tgtEl>
                                          <p:spTgt spid="18"/>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250"/>
                                        <p:tgtEl>
                                          <p:spTgt spid="13"/>
                                        </p:tgtEl>
                                      </p:cBhvr>
                                    </p:animEffect>
                                  </p:childTnLst>
                                </p:cTn>
                              </p:par>
                              <p:par>
                                <p:cTn id="48" presetID="41" presetClass="entr" presetSubtype="0" fill="hold" grpId="0" nodeType="withEffect">
                                  <p:stCondLst>
                                    <p:cond delay="0"/>
                                  </p:stCondLst>
                                  <p:iterate type="lt">
                                    <p:tmPct val="10000"/>
                                  </p:iterate>
                                  <p:childTnLst>
                                    <p:set>
                                      <p:cBhvr>
                                        <p:cTn id="49" dur="1" fill="hold">
                                          <p:stCondLst>
                                            <p:cond delay="0"/>
                                          </p:stCondLst>
                                        </p:cTn>
                                        <p:tgtEl>
                                          <p:spTgt spid="26"/>
                                        </p:tgtEl>
                                        <p:attrNameLst>
                                          <p:attrName>style.visibility</p:attrName>
                                        </p:attrNameLst>
                                      </p:cBhvr>
                                      <p:to>
                                        <p:strVal val="visible"/>
                                      </p:to>
                                    </p:set>
                                    <p:anim calcmode="lin" valueType="num">
                                      <p:cBhvr>
                                        <p:cTn id="50"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26"/>
                                        </p:tgtEl>
                                        <p:attrNameLst>
                                          <p:attrName>ppt_y</p:attrName>
                                        </p:attrNameLst>
                                      </p:cBhvr>
                                      <p:tavLst>
                                        <p:tav tm="0">
                                          <p:val>
                                            <p:strVal val="#ppt_y"/>
                                          </p:val>
                                        </p:tav>
                                        <p:tav tm="100000">
                                          <p:val>
                                            <p:strVal val="#ppt_y"/>
                                          </p:val>
                                        </p:tav>
                                      </p:tavLst>
                                    </p:anim>
                                    <p:anim calcmode="lin" valueType="num">
                                      <p:cBhvr>
                                        <p:cTn id="52"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26"/>
                                        </p:tgtEl>
                                      </p:cBhvr>
                                    </p:animEffect>
                                  </p:childTnLst>
                                </p:cTn>
                              </p:par>
                              <p:par>
                                <p:cTn id="55" presetID="41" presetClass="entr" presetSubtype="0" fill="hold" grpId="0" nodeType="withEffect">
                                  <p:stCondLst>
                                    <p:cond delay="0"/>
                                  </p:stCondLst>
                                  <p:iterate type="lt">
                                    <p:tmPct val="10000"/>
                                  </p:iterate>
                                  <p:childTnLst>
                                    <p:set>
                                      <p:cBhvr>
                                        <p:cTn id="56" dur="1" fill="hold">
                                          <p:stCondLst>
                                            <p:cond delay="0"/>
                                          </p:stCondLst>
                                        </p:cTn>
                                        <p:tgtEl>
                                          <p:spTgt spid="25"/>
                                        </p:tgtEl>
                                        <p:attrNameLst>
                                          <p:attrName>style.visibility</p:attrName>
                                        </p:attrNameLst>
                                      </p:cBhvr>
                                      <p:to>
                                        <p:strVal val="visible"/>
                                      </p:to>
                                    </p:set>
                                    <p:anim calcmode="lin" valueType="num">
                                      <p:cBhvr>
                                        <p:cTn id="5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25"/>
                                        </p:tgtEl>
                                        <p:attrNameLst>
                                          <p:attrName>ppt_y</p:attrName>
                                        </p:attrNameLst>
                                      </p:cBhvr>
                                      <p:tavLst>
                                        <p:tav tm="0">
                                          <p:val>
                                            <p:strVal val="#ppt_y"/>
                                          </p:val>
                                        </p:tav>
                                        <p:tav tm="100000">
                                          <p:val>
                                            <p:strVal val="#ppt_y"/>
                                          </p:val>
                                        </p:tav>
                                      </p:tavLst>
                                    </p:anim>
                                    <p:anim calcmode="lin" valueType="num">
                                      <p:cBhvr>
                                        <p:cTn id="5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tmFilter="0,0; .5, 1; 1, 1"/>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right)">
                                      <p:cBhvr>
                                        <p:cTn id="66" dur="500"/>
                                        <p:tgtEl>
                                          <p:spTgt spid="8"/>
                                        </p:tgtEl>
                                      </p:cBhvr>
                                    </p:animEffect>
                                  </p:childTnLst>
                                </p:cTn>
                              </p:par>
                            </p:childTnLst>
                          </p:cTn>
                        </p:par>
                        <p:par>
                          <p:cTn id="67" fill="hold">
                            <p:stCondLst>
                              <p:cond delay="500"/>
                            </p:stCondLst>
                            <p:childTnLst>
                              <p:par>
                                <p:cTn id="68" presetID="53" presetClass="entr" presetSubtype="16"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500" fill="hold"/>
                                        <p:tgtEl>
                                          <p:spTgt spid="15"/>
                                        </p:tgtEl>
                                        <p:attrNameLst>
                                          <p:attrName>ppt_w</p:attrName>
                                        </p:attrNameLst>
                                      </p:cBhvr>
                                      <p:tavLst>
                                        <p:tav tm="0">
                                          <p:val>
                                            <p:fltVal val="0"/>
                                          </p:val>
                                        </p:tav>
                                        <p:tav tm="100000">
                                          <p:val>
                                            <p:strVal val="#ppt_w"/>
                                          </p:val>
                                        </p:tav>
                                      </p:tavLst>
                                    </p:anim>
                                    <p:anim calcmode="lin" valueType="num">
                                      <p:cBhvr>
                                        <p:cTn id="71" dur="500" fill="hold"/>
                                        <p:tgtEl>
                                          <p:spTgt spid="15"/>
                                        </p:tgtEl>
                                        <p:attrNameLst>
                                          <p:attrName>ppt_h</p:attrName>
                                        </p:attrNameLst>
                                      </p:cBhvr>
                                      <p:tavLst>
                                        <p:tav tm="0">
                                          <p:val>
                                            <p:fltVal val="0"/>
                                          </p:val>
                                        </p:tav>
                                        <p:tav tm="100000">
                                          <p:val>
                                            <p:strVal val="#ppt_h"/>
                                          </p:val>
                                        </p:tav>
                                      </p:tavLst>
                                    </p:anim>
                                    <p:animEffect transition="in" filter="fade">
                                      <p:cBhvr>
                                        <p:cTn id="72" dur="500"/>
                                        <p:tgtEl>
                                          <p:spTgt spid="15"/>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250"/>
                                        <p:tgtEl>
                                          <p:spTgt spid="14"/>
                                        </p:tgtEl>
                                      </p:cBhvr>
                                    </p:animEffect>
                                  </p:childTnLst>
                                </p:cTn>
                              </p:par>
                              <p:par>
                                <p:cTn id="77" presetID="41" presetClass="entr" presetSubtype="0" fill="hold" grpId="0" nodeType="withEffect">
                                  <p:stCondLst>
                                    <p:cond delay="0"/>
                                  </p:stCondLst>
                                  <p:iterate type="lt">
                                    <p:tmPct val="10000"/>
                                  </p:iterate>
                                  <p:childTnLst>
                                    <p:set>
                                      <p:cBhvr>
                                        <p:cTn id="78" dur="1" fill="hold">
                                          <p:stCondLst>
                                            <p:cond delay="0"/>
                                          </p:stCondLst>
                                        </p:cTn>
                                        <p:tgtEl>
                                          <p:spTgt spid="28"/>
                                        </p:tgtEl>
                                        <p:attrNameLst>
                                          <p:attrName>style.visibility</p:attrName>
                                        </p:attrNameLst>
                                      </p:cBhvr>
                                      <p:to>
                                        <p:strVal val="visible"/>
                                      </p:to>
                                    </p:set>
                                    <p:anim calcmode="lin" valueType="num">
                                      <p:cBhvr>
                                        <p:cTn id="79"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28"/>
                                        </p:tgtEl>
                                        <p:attrNameLst>
                                          <p:attrName>ppt_y</p:attrName>
                                        </p:attrNameLst>
                                      </p:cBhvr>
                                      <p:tavLst>
                                        <p:tav tm="0">
                                          <p:val>
                                            <p:strVal val="#ppt_y"/>
                                          </p:val>
                                        </p:tav>
                                        <p:tav tm="100000">
                                          <p:val>
                                            <p:strVal val="#ppt_y"/>
                                          </p:val>
                                        </p:tav>
                                      </p:tavLst>
                                    </p:anim>
                                    <p:anim calcmode="lin" valueType="num">
                                      <p:cBhvr>
                                        <p:cTn id="81"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28"/>
                                        </p:tgtEl>
                                      </p:cBhvr>
                                    </p:animEffect>
                                  </p:childTnLst>
                                </p:cTn>
                              </p:par>
                              <p:par>
                                <p:cTn id="84" presetID="41" presetClass="entr" presetSubtype="0" fill="hold" grpId="0" nodeType="withEffect">
                                  <p:stCondLst>
                                    <p:cond delay="0"/>
                                  </p:stCondLst>
                                  <p:iterate type="lt">
                                    <p:tmPct val="10000"/>
                                  </p:iterate>
                                  <p:childTnLst>
                                    <p:set>
                                      <p:cBhvr>
                                        <p:cTn id="85" dur="1" fill="hold">
                                          <p:stCondLst>
                                            <p:cond delay="0"/>
                                          </p:stCondLst>
                                        </p:cTn>
                                        <p:tgtEl>
                                          <p:spTgt spid="27"/>
                                        </p:tgtEl>
                                        <p:attrNameLst>
                                          <p:attrName>style.visibility</p:attrName>
                                        </p:attrNameLst>
                                      </p:cBhvr>
                                      <p:to>
                                        <p:strVal val="visible"/>
                                      </p:to>
                                    </p:set>
                                    <p:anim calcmode="lin" valueType="num">
                                      <p:cBhvr>
                                        <p:cTn id="86"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7" dur="500" fill="hold"/>
                                        <p:tgtEl>
                                          <p:spTgt spid="27"/>
                                        </p:tgtEl>
                                        <p:attrNameLst>
                                          <p:attrName>ppt_y</p:attrName>
                                        </p:attrNameLst>
                                      </p:cBhvr>
                                      <p:tavLst>
                                        <p:tav tm="0">
                                          <p:val>
                                            <p:strVal val="#ppt_y"/>
                                          </p:val>
                                        </p:tav>
                                        <p:tav tm="100000">
                                          <p:val>
                                            <p:strVal val="#ppt_y"/>
                                          </p:val>
                                        </p:tav>
                                      </p:tavLst>
                                    </p:anim>
                                    <p:anim calcmode="lin" valueType="num">
                                      <p:cBhvr>
                                        <p:cTn id="88"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89"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90" dur="500" tmFilter="0,0; .5, 1; 1, 1"/>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animBg="1"/>
      <p:bldP spid="14" grpId="0" animBg="1"/>
      <p:bldP spid="24" grpId="0"/>
      <p:bldP spid="25"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72000" y="1754138"/>
            <a:ext cx="4339651" cy="1077218"/>
          </a:xfrm>
          <a:prstGeom prst="rect">
            <a:avLst/>
          </a:prstGeom>
          <a:noFill/>
        </p:spPr>
        <p:txBody>
          <a:bodyPr wrap="none" rtlCol="0">
            <a:spAutoFit/>
          </a:bodyPr>
          <a:lstStyle/>
          <a:p>
            <a:pPr marL="0" lvl="1"/>
            <a:r>
              <a:rPr lang="zh-CN" altLang="en-US" sz="1400" b="1" dirty="0" smtClean="0">
                <a:solidFill>
                  <a:schemeClr val="accent1"/>
                </a:solidFill>
                <a:latin typeface="微软雅黑" panose="020B0503020204020204" pitchFamily="34" charset="-122"/>
                <a:ea typeface="微软雅黑" panose="020B0503020204020204" pitchFamily="34" charset="-122"/>
              </a:rPr>
              <a:t> </a:t>
            </a:r>
            <a:r>
              <a:rPr lang="zh-CN" altLang="en-US" sz="2800" b="1" dirty="0" smtClean="0">
                <a:solidFill>
                  <a:schemeClr val="accent1"/>
                </a:solidFill>
                <a:latin typeface="微软雅黑" panose="020B0503020204020204" pitchFamily="34" charset="-122"/>
                <a:ea typeface="微软雅黑" panose="020B0503020204020204" pitchFamily="34" charset="-122"/>
              </a:rPr>
              <a:t>第二部分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课题现状及发展情况</a:t>
            </a: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smtClean="0">
                <a:solidFill>
                  <a:srgbClr val="1A7BAE"/>
                </a:solidFill>
                <a:latin typeface="微软雅黑" panose="020B0503020204020204" pitchFamily="34" charset="-122"/>
                <a:ea typeface="微软雅黑" panose="020B0503020204020204" pitchFamily="34" charset="-122"/>
              </a:rPr>
              <a:t>PART 02</a:t>
            </a:r>
            <a:endParaRPr lang="zh-CN" altLang="en-US" sz="1600" dirty="0" smtClean="0">
              <a:solidFill>
                <a:srgbClr val="1A7BAE"/>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241400" y="1583283"/>
            <a:ext cx="1422000" cy="1422000"/>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12" name="TextBox 31"/>
          <p:cNvSpPr txBox="1"/>
          <p:nvPr/>
        </p:nvSpPr>
        <p:spPr>
          <a:xfrm>
            <a:off x="4644242" y="2906266"/>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3" name="TextBox 32"/>
          <p:cNvSpPr txBox="1"/>
          <p:nvPr/>
        </p:nvSpPr>
        <p:spPr>
          <a:xfrm>
            <a:off x="5697349" y="2906266"/>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4" name="TextBox 33"/>
          <p:cNvSpPr txBox="1"/>
          <p:nvPr/>
        </p:nvSpPr>
        <p:spPr>
          <a:xfrm>
            <a:off x="6707810" y="2906266"/>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5" name="TextBox 34"/>
          <p:cNvSpPr txBox="1"/>
          <p:nvPr/>
        </p:nvSpPr>
        <p:spPr>
          <a:xfrm>
            <a:off x="4644242" y="3219072"/>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6" name="TextBox 35"/>
          <p:cNvSpPr txBox="1"/>
          <p:nvPr/>
        </p:nvSpPr>
        <p:spPr>
          <a:xfrm>
            <a:off x="5689642" y="3219072"/>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7" name="TextBox 36"/>
          <p:cNvSpPr txBox="1"/>
          <p:nvPr/>
        </p:nvSpPr>
        <p:spPr>
          <a:xfrm>
            <a:off x="6713654" y="3208314"/>
            <a:ext cx="110946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pic>
        <p:nvPicPr>
          <p:cNvPr id="57" name="图片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769" y="1514842"/>
            <a:ext cx="1631473" cy="1596944"/>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right)">
                                      <p:cBhvr>
                                        <p:cTn id="12" dur="500"/>
                                        <p:tgtEl>
                                          <p:spTgt spid="4"/>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20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40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60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8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100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3" presetClass="entr" presetSubtype="528"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 calcmode="lin" valueType="num">
                                      <p:cBhvr>
                                        <p:cTn id="49" dur="500" fill="hold"/>
                                        <p:tgtEl>
                                          <p:spTgt spid="18"/>
                                        </p:tgtEl>
                                        <p:attrNameLst>
                                          <p:attrName>ppt_x</p:attrName>
                                        </p:attrNameLst>
                                      </p:cBhvr>
                                      <p:tavLst>
                                        <p:tav tm="0">
                                          <p:val>
                                            <p:fltVal val="0.5"/>
                                          </p:val>
                                        </p:tav>
                                        <p:tav tm="100000">
                                          <p:val>
                                            <p:strVal val="#ppt_x"/>
                                          </p:val>
                                        </p:tav>
                                      </p:tavLst>
                                    </p:anim>
                                    <p:anim calcmode="lin" valueType="num">
                                      <p:cBhvr>
                                        <p:cTn id="50" dur="500" fill="hold"/>
                                        <p:tgtEl>
                                          <p:spTgt spid="18"/>
                                        </p:tgtEl>
                                        <p:attrNameLst>
                                          <p:attrName>ppt_y</p:attrName>
                                        </p:attrNameLst>
                                      </p:cBhvr>
                                      <p:tavLst>
                                        <p:tav tm="0">
                                          <p:val>
                                            <p:fltVal val="0.5"/>
                                          </p:val>
                                        </p:tav>
                                        <p:tav tm="100000">
                                          <p:val>
                                            <p:strVal val="#ppt_y"/>
                                          </p:val>
                                        </p:tav>
                                      </p:tavLst>
                                    </p:anim>
                                  </p:childTnLst>
                                </p:cTn>
                              </p:par>
                              <p:par>
                                <p:cTn id="51" presetID="23" presetClass="entr" presetSubtype="528" fill="hold" nodeType="withEffect">
                                  <p:stCondLst>
                                    <p:cond delay="30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 calcmode="lin" valueType="num">
                                      <p:cBhvr>
                                        <p:cTn id="55" dur="500" fill="hold"/>
                                        <p:tgtEl>
                                          <p:spTgt spid="21"/>
                                        </p:tgtEl>
                                        <p:attrNameLst>
                                          <p:attrName>ppt_x</p:attrName>
                                        </p:attrNameLst>
                                      </p:cBhvr>
                                      <p:tavLst>
                                        <p:tav tm="0">
                                          <p:val>
                                            <p:fltVal val="0.5"/>
                                          </p:val>
                                        </p:tav>
                                        <p:tav tm="100000">
                                          <p:val>
                                            <p:strVal val="#ppt_x"/>
                                          </p:val>
                                        </p:tav>
                                      </p:tavLst>
                                    </p:anim>
                                    <p:anim calcmode="lin" valueType="num">
                                      <p:cBhvr>
                                        <p:cTn id="56" dur="500" fill="hold"/>
                                        <p:tgtEl>
                                          <p:spTgt spid="21"/>
                                        </p:tgtEl>
                                        <p:attrNameLst>
                                          <p:attrName>ppt_y</p:attrName>
                                        </p:attrNameLst>
                                      </p:cBhvr>
                                      <p:tavLst>
                                        <p:tav tm="0">
                                          <p:val>
                                            <p:fltVal val="0.5"/>
                                          </p:val>
                                        </p:tav>
                                        <p:tav tm="100000">
                                          <p:val>
                                            <p:strVal val="#ppt_y"/>
                                          </p:val>
                                        </p:tav>
                                      </p:tavLst>
                                    </p:anim>
                                  </p:childTnLst>
                                </p:cTn>
                              </p:par>
                              <p:par>
                                <p:cTn id="57" presetID="23" presetClass="entr" presetSubtype="528" fill="hold" nodeType="withEffect">
                                  <p:stCondLst>
                                    <p:cond delay="70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anim calcmode="lin" valueType="num">
                                      <p:cBhvr>
                                        <p:cTn id="61" dur="500" fill="hold"/>
                                        <p:tgtEl>
                                          <p:spTgt spid="24"/>
                                        </p:tgtEl>
                                        <p:attrNameLst>
                                          <p:attrName>ppt_x</p:attrName>
                                        </p:attrNameLst>
                                      </p:cBhvr>
                                      <p:tavLst>
                                        <p:tav tm="0">
                                          <p:val>
                                            <p:fltVal val="0.5"/>
                                          </p:val>
                                        </p:tav>
                                        <p:tav tm="100000">
                                          <p:val>
                                            <p:strVal val="#ppt_x"/>
                                          </p:val>
                                        </p:tav>
                                      </p:tavLst>
                                    </p:anim>
                                    <p:anim calcmode="lin" valueType="num">
                                      <p:cBhvr>
                                        <p:cTn id="62" dur="500" fill="hold"/>
                                        <p:tgtEl>
                                          <p:spTgt spid="24"/>
                                        </p:tgtEl>
                                        <p:attrNameLst>
                                          <p:attrName>ppt_y</p:attrName>
                                        </p:attrNameLst>
                                      </p:cBhvr>
                                      <p:tavLst>
                                        <p:tav tm="0">
                                          <p:val>
                                            <p:fltVal val="0.5"/>
                                          </p:val>
                                        </p:tav>
                                        <p:tav tm="100000">
                                          <p:val>
                                            <p:strVal val="#ppt_y"/>
                                          </p:val>
                                        </p:tav>
                                      </p:tavLst>
                                    </p:anim>
                                  </p:childTnLst>
                                </p:cTn>
                              </p:par>
                              <p:par>
                                <p:cTn id="63" presetID="23" presetClass="entr" presetSubtype="528" fill="hold" nodeType="withEffect">
                                  <p:stCondLst>
                                    <p:cond delay="300"/>
                                  </p:stCondLst>
                                  <p:childTnLst>
                                    <p:set>
                                      <p:cBhvr>
                                        <p:cTn id="64" dur="1" fill="hold">
                                          <p:stCondLst>
                                            <p:cond delay="0"/>
                                          </p:stCondLst>
                                        </p:cTn>
                                        <p:tgtEl>
                                          <p:spTgt spid="27"/>
                                        </p:tgtEl>
                                        <p:attrNameLst>
                                          <p:attrName>style.visibility</p:attrName>
                                        </p:attrNameLst>
                                      </p:cBhvr>
                                      <p:to>
                                        <p:strVal val="visible"/>
                                      </p:to>
                                    </p:set>
                                    <p:anim calcmode="lin" valueType="num">
                                      <p:cBhvr>
                                        <p:cTn id="65" dur="500" fill="hold"/>
                                        <p:tgtEl>
                                          <p:spTgt spid="27"/>
                                        </p:tgtEl>
                                        <p:attrNameLst>
                                          <p:attrName>ppt_w</p:attrName>
                                        </p:attrNameLst>
                                      </p:cBhvr>
                                      <p:tavLst>
                                        <p:tav tm="0">
                                          <p:val>
                                            <p:fltVal val="0"/>
                                          </p:val>
                                        </p:tav>
                                        <p:tav tm="100000">
                                          <p:val>
                                            <p:strVal val="#ppt_w"/>
                                          </p:val>
                                        </p:tav>
                                      </p:tavLst>
                                    </p:anim>
                                    <p:anim calcmode="lin" valueType="num">
                                      <p:cBhvr>
                                        <p:cTn id="66" dur="500" fill="hold"/>
                                        <p:tgtEl>
                                          <p:spTgt spid="27"/>
                                        </p:tgtEl>
                                        <p:attrNameLst>
                                          <p:attrName>ppt_h</p:attrName>
                                        </p:attrNameLst>
                                      </p:cBhvr>
                                      <p:tavLst>
                                        <p:tav tm="0">
                                          <p:val>
                                            <p:fltVal val="0"/>
                                          </p:val>
                                        </p:tav>
                                        <p:tav tm="100000">
                                          <p:val>
                                            <p:strVal val="#ppt_h"/>
                                          </p:val>
                                        </p:tav>
                                      </p:tavLst>
                                    </p:anim>
                                    <p:anim calcmode="lin" valueType="num">
                                      <p:cBhvr>
                                        <p:cTn id="67" dur="500" fill="hold"/>
                                        <p:tgtEl>
                                          <p:spTgt spid="27"/>
                                        </p:tgtEl>
                                        <p:attrNameLst>
                                          <p:attrName>ppt_x</p:attrName>
                                        </p:attrNameLst>
                                      </p:cBhvr>
                                      <p:tavLst>
                                        <p:tav tm="0">
                                          <p:val>
                                            <p:fltVal val="0.5"/>
                                          </p:val>
                                        </p:tav>
                                        <p:tav tm="100000">
                                          <p:val>
                                            <p:strVal val="#ppt_x"/>
                                          </p:val>
                                        </p:tav>
                                      </p:tavLst>
                                    </p:anim>
                                    <p:anim calcmode="lin" valueType="num">
                                      <p:cBhvr>
                                        <p:cTn id="68" dur="500" fill="hold"/>
                                        <p:tgtEl>
                                          <p:spTgt spid="27"/>
                                        </p:tgtEl>
                                        <p:attrNameLst>
                                          <p:attrName>ppt_y</p:attrName>
                                        </p:attrNameLst>
                                      </p:cBhvr>
                                      <p:tavLst>
                                        <p:tav tm="0">
                                          <p:val>
                                            <p:fltVal val="0.5"/>
                                          </p:val>
                                        </p:tav>
                                        <p:tav tm="100000">
                                          <p:val>
                                            <p:strVal val="#ppt_y"/>
                                          </p:val>
                                        </p:tav>
                                      </p:tavLst>
                                    </p:anim>
                                  </p:childTnLst>
                                </p:cTn>
                              </p:par>
                              <p:par>
                                <p:cTn id="69" presetID="23" presetClass="entr" presetSubtype="528" fill="hold" nodeType="withEffect">
                                  <p:stCondLst>
                                    <p:cond delay="100"/>
                                  </p:stCondLst>
                                  <p:childTnLst>
                                    <p:set>
                                      <p:cBhvr>
                                        <p:cTn id="70" dur="1" fill="hold">
                                          <p:stCondLst>
                                            <p:cond delay="0"/>
                                          </p:stCondLst>
                                        </p:cTn>
                                        <p:tgtEl>
                                          <p:spTgt spid="30"/>
                                        </p:tgtEl>
                                        <p:attrNameLst>
                                          <p:attrName>style.visibility</p:attrName>
                                        </p:attrNameLst>
                                      </p:cBhvr>
                                      <p:to>
                                        <p:strVal val="visible"/>
                                      </p:to>
                                    </p:set>
                                    <p:anim calcmode="lin" valueType="num">
                                      <p:cBhvr>
                                        <p:cTn id="71" dur="500" fill="hold"/>
                                        <p:tgtEl>
                                          <p:spTgt spid="30"/>
                                        </p:tgtEl>
                                        <p:attrNameLst>
                                          <p:attrName>ppt_w</p:attrName>
                                        </p:attrNameLst>
                                      </p:cBhvr>
                                      <p:tavLst>
                                        <p:tav tm="0">
                                          <p:val>
                                            <p:fltVal val="0"/>
                                          </p:val>
                                        </p:tav>
                                        <p:tav tm="100000">
                                          <p:val>
                                            <p:strVal val="#ppt_w"/>
                                          </p:val>
                                        </p:tav>
                                      </p:tavLst>
                                    </p:anim>
                                    <p:anim calcmode="lin" valueType="num">
                                      <p:cBhvr>
                                        <p:cTn id="72" dur="500" fill="hold"/>
                                        <p:tgtEl>
                                          <p:spTgt spid="30"/>
                                        </p:tgtEl>
                                        <p:attrNameLst>
                                          <p:attrName>ppt_h</p:attrName>
                                        </p:attrNameLst>
                                      </p:cBhvr>
                                      <p:tavLst>
                                        <p:tav tm="0">
                                          <p:val>
                                            <p:fltVal val="0"/>
                                          </p:val>
                                        </p:tav>
                                        <p:tav tm="100000">
                                          <p:val>
                                            <p:strVal val="#ppt_h"/>
                                          </p:val>
                                        </p:tav>
                                      </p:tavLst>
                                    </p:anim>
                                    <p:anim calcmode="lin" valueType="num">
                                      <p:cBhvr>
                                        <p:cTn id="73" dur="500" fill="hold"/>
                                        <p:tgtEl>
                                          <p:spTgt spid="30"/>
                                        </p:tgtEl>
                                        <p:attrNameLst>
                                          <p:attrName>ppt_x</p:attrName>
                                        </p:attrNameLst>
                                      </p:cBhvr>
                                      <p:tavLst>
                                        <p:tav tm="0">
                                          <p:val>
                                            <p:fltVal val="0.5"/>
                                          </p:val>
                                        </p:tav>
                                        <p:tav tm="100000">
                                          <p:val>
                                            <p:strVal val="#ppt_x"/>
                                          </p:val>
                                        </p:tav>
                                      </p:tavLst>
                                    </p:anim>
                                    <p:anim calcmode="lin" valueType="num">
                                      <p:cBhvr>
                                        <p:cTn id="74" dur="500" fill="hold"/>
                                        <p:tgtEl>
                                          <p:spTgt spid="30"/>
                                        </p:tgtEl>
                                        <p:attrNameLst>
                                          <p:attrName>ppt_y</p:attrName>
                                        </p:attrNameLst>
                                      </p:cBhvr>
                                      <p:tavLst>
                                        <p:tav tm="0">
                                          <p:val>
                                            <p:fltVal val="0.5"/>
                                          </p:val>
                                        </p:tav>
                                        <p:tav tm="100000">
                                          <p:val>
                                            <p:strVal val="#ppt_y"/>
                                          </p:val>
                                        </p:tav>
                                      </p:tavLst>
                                    </p:anim>
                                  </p:childTnLst>
                                </p:cTn>
                              </p:par>
                              <p:par>
                                <p:cTn id="75" presetID="23" presetClass="entr" presetSubtype="528" fill="hold" nodeType="withEffect">
                                  <p:stCondLst>
                                    <p:cond delay="600"/>
                                  </p:stCondLst>
                                  <p:childTnLst>
                                    <p:set>
                                      <p:cBhvr>
                                        <p:cTn id="76" dur="1" fill="hold">
                                          <p:stCondLst>
                                            <p:cond delay="0"/>
                                          </p:stCondLst>
                                        </p:cTn>
                                        <p:tgtEl>
                                          <p:spTgt spid="33"/>
                                        </p:tgtEl>
                                        <p:attrNameLst>
                                          <p:attrName>style.visibility</p:attrName>
                                        </p:attrNameLst>
                                      </p:cBhvr>
                                      <p:to>
                                        <p:strVal val="visible"/>
                                      </p:to>
                                    </p:set>
                                    <p:anim calcmode="lin" valueType="num">
                                      <p:cBhvr>
                                        <p:cTn id="77" dur="500" fill="hold"/>
                                        <p:tgtEl>
                                          <p:spTgt spid="33"/>
                                        </p:tgtEl>
                                        <p:attrNameLst>
                                          <p:attrName>ppt_w</p:attrName>
                                        </p:attrNameLst>
                                      </p:cBhvr>
                                      <p:tavLst>
                                        <p:tav tm="0">
                                          <p:val>
                                            <p:fltVal val="0"/>
                                          </p:val>
                                        </p:tav>
                                        <p:tav tm="100000">
                                          <p:val>
                                            <p:strVal val="#ppt_w"/>
                                          </p:val>
                                        </p:tav>
                                      </p:tavLst>
                                    </p:anim>
                                    <p:anim calcmode="lin" valueType="num">
                                      <p:cBhvr>
                                        <p:cTn id="78" dur="500" fill="hold"/>
                                        <p:tgtEl>
                                          <p:spTgt spid="33"/>
                                        </p:tgtEl>
                                        <p:attrNameLst>
                                          <p:attrName>ppt_h</p:attrName>
                                        </p:attrNameLst>
                                      </p:cBhvr>
                                      <p:tavLst>
                                        <p:tav tm="0">
                                          <p:val>
                                            <p:fltVal val="0"/>
                                          </p:val>
                                        </p:tav>
                                        <p:tav tm="100000">
                                          <p:val>
                                            <p:strVal val="#ppt_h"/>
                                          </p:val>
                                        </p:tav>
                                      </p:tavLst>
                                    </p:anim>
                                    <p:anim calcmode="lin" valueType="num">
                                      <p:cBhvr>
                                        <p:cTn id="79" dur="500" fill="hold"/>
                                        <p:tgtEl>
                                          <p:spTgt spid="33"/>
                                        </p:tgtEl>
                                        <p:attrNameLst>
                                          <p:attrName>ppt_x</p:attrName>
                                        </p:attrNameLst>
                                      </p:cBhvr>
                                      <p:tavLst>
                                        <p:tav tm="0">
                                          <p:val>
                                            <p:fltVal val="0.5"/>
                                          </p:val>
                                        </p:tav>
                                        <p:tav tm="100000">
                                          <p:val>
                                            <p:strVal val="#ppt_x"/>
                                          </p:val>
                                        </p:tav>
                                      </p:tavLst>
                                    </p:anim>
                                    <p:anim calcmode="lin" valueType="num">
                                      <p:cBhvr>
                                        <p:cTn id="80" dur="500" fill="hold"/>
                                        <p:tgtEl>
                                          <p:spTgt spid="33"/>
                                        </p:tgtEl>
                                        <p:attrNameLst>
                                          <p:attrName>ppt_y</p:attrName>
                                        </p:attrNameLst>
                                      </p:cBhvr>
                                      <p:tavLst>
                                        <p:tav tm="0">
                                          <p:val>
                                            <p:fltVal val="0.5"/>
                                          </p:val>
                                        </p:tav>
                                        <p:tav tm="100000">
                                          <p:val>
                                            <p:strVal val="#ppt_y"/>
                                          </p:val>
                                        </p:tav>
                                      </p:tavLst>
                                    </p:anim>
                                  </p:childTnLst>
                                </p:cTn>
                              </p:par>
                              <p:par>
                                <p:cTn id="81" presetID="23" presetClass="entr" presetSubtype="528" fill="hold" nodeType="withEffect">
                                  <p:stCondLst>
                                    <p:cond delay="300"/>
                                  </p:stCondLst>
                                  <p:childTnLst>
                                    <p:set>
                                      <p:cBhvr>
                                        <p:cTn id="82" dur="1" fill="hold">
                                          <p:stCondLst>
                                            <p:cond delay="0"/>
                                          </p:stCondLst>
                                        </p:cTn>
                                        <p:tgtEl>
                                          <p:spTgt spid="36"/>
                                        </p:tgtEl>
                                        <p:attrNameLst>
                                          <p:attrName>style.visibility</p:attrName>
                                        </p:attrNameLst>
                                      </p:cBhvr>
                                      <p:to>
                                        <p:strVal val="visible"/>
                                      </p:to>
                                    </p:set>
                                    <p:anim calcmode="lin" valueType="num">
                                      <p:cBhvr>
                                        <p:cTn id="83" dur="500" fill="hold"/>
                                        <p:tgtEl>
                                          <p:spTgt spid="36"/>
                                        </p:tgtEl>
                                        <p:attrNameLst>
                                          <p:attrName>ppt_w</p:attrName>
                                        </p:attrNameLst>
                                      </p:cBhvr>
                                      <p:tavLst>
                                        <p:tav tm="0">
                                          <p:val>
                                            <p:fltVal val="0"/>
                                          </p:val>
                                        </p:tav>
                                        <p:tav tm="100000">
                                          <p:val>
                                            <p:strVal val="#ppt_w"/>
                                          </p:val>
                                        </p:tav>
                                      </p:tavLst>
                                    </p:anim>
                                    <p:anim calcmode="lin" valueType="num">
                                      <p:cBhvr>
                                        <p:cTn id="84" dur="500" fill="hold"/>
                                        <p:tgtEl>
                                          <p:spTgt spid="36"/>
                                        </p:tgtEl>
                                        <p:attrNameLst>
                                          <p:attrName>ppt_h</p:attrName>
                                        </p:attrNameLst>
                                      </p:cBhvr>
                                      <p:tavLst>
                                        <p:tav tm="0">
                                          <p:val>
                                            <p:fltVal val="0"/>
                                          </p:val>
                                        </p:tav>
                                        <p:tav tm="100000">
                                          <p:val>
                                            <p:strVal val="#ppt_h"/>
                                          </p:val>
                                        </p:tav>
                                      </p:tavLst>
                                    </p:anim>
                                    <p:anim calcmode="lin" valueType="num">
                                      <p:cBhvr>
                                        <p:cTn id="85" dur="500" fill="hold"/>
                                        <p:tgtEl>
                                          <p:spTgt spid="36"/>
                                        </p:tgtEl>
                                        <p:attrNameLst>
                                          <p:attrName>ppt_x</p:attrName>
                                        </p:attrNameLst>
                                      </p:cBhvr>
                                      <p:tavLst>
                                        <p:tav tm="0">
                                          <p:val>
                                            <p:fltVal val="0.5"/>
                                          </p:val>
                                        </p:tav>
                                        <p:tav tm="100000">
                                          <p:val>
                                            <p:strVal val="#ppt_x"/>
                                          </p:val>
                                        </p:tav>
                                      </p:tavLst>
                                    </p:anim>
                                    <p:anim calcmode="lin" valueType="num">
                                      <p:cBhvr>
                                        <p:cTn id="86" dur="500" fill="hold"/>
                                        <p:tgtEl>
                                          <p:spTgt spid="36"/>
                                        </p:tgtEl>
                                        <p:attrNameLst>
                                          <p:attrName>ppt_y</p:attrName>
                                        </p:attrNameLst>
                                      </p:cBhvr>
                                      <p:tavLst>
                                        <p:tav tm="0">
                                          <p:val>
                                            <p:fltVal val="0.5"/>
                                          </p:val>
                                        </p:tav>
                                        <p:tav tm="100000">
                                          <p:val>
                                            <p:strVal val="#ppt_y"/>
                                          </p:val>
                                        </p:tav>
                                      </p:tavLst>
                                    </p:anim>
                                  </p:childTnLst>
                                </p:cTn>
                              </p:par>
                              <p:par>
                                <p:cTn id="87" presetID="23" presetClass="entr" presetSubtype="528" fill="hold" nodeType="withEffect">
                                  <p:stCondLst>
                                    <p:cond delay="300"/>
                                  </p:stCondLst>
                                  <p:childTnLst>
                                    <p:set>
                                      <p:cBhvr>
                                        <p:cTn id="88" dur="1" fill="hold">
                                          <p:stCondLst>
                                            <p:cond delay="0"/>
                                          </p:stCondLst>
                                        </p:cTn>
                                        <p:tgtEl>
                                          <p:spTgt spid="39"/>
                                        </p:tgtEl>
                                        <p:attrNameLst>
                                          <p:attrName>style.visibility</p:attrName>
                                        </p:attrNameLst>
                                      </p:cBhvr>
                                      <p:to>
                                        <p:strVal val="visible"/>
                                      </p:to>
                                    </p:set>
                                    <p:anim calcmode="lin" valueType="num">
                                      <p:cBhvr>
                                        <p:cTn id="89" dur="500" fill="hold"/>
                                        <p:tgtEl>
                                          <p:spTgt spid="39"/>
                                        </p:tgtEl>
                                        <p:attrNameLst>
                                          <p:attrName>ppt_w</p:attrName>
                                        </p:attrNameLst>
                                      </p:cBhvr>
                                      <p:tavLst>
                                        <p:tav tm="0">
                                          <p:val>
                                            <p:fltVal val="0"/>
                                          </p:val>
                                        </p:tav>
                                        <p:tav tm="100000">
                                          <p:val>
                                            <p:strVal val="#ppt_w"/>
                                          </p:val>
                                        </p:tav>
                                      </p:tavLst>
                                    </p:anim>
                                    <p:anim calcmode="lin" valueType="num">
                                      <p:cBhvr>
                                        <p:cTn id="90" dur="500" fill="hold"/>
                                        <p:tgtEl>
                                          <p:spTgt spid="39"/>
                                        </p:tgtEl>
                                        <p:attrNameLst>
                                          <p:attrName>ppt_h</p:attrName>
                                        </p:attrNameLst>
                                      </p:cBhvr>
                                      <p:tavLst>
                                        <p:tav tm="0">
                                          <p:val>
                                            <p:fltVal val="0"/>
                                          </p:val>
                                        </p:tav>
                                        <p:tav tm="100000">
                                          <p:val>
                                            <p:strVal val="#ppt_h"/>
                                          </p:val>
                                        </p:tav>
                                      </p:tavLst>
                                    </p:anim>
                                    <p:anim calcmode="lin" valueType="num">
                                      <p:cBhvr>
                                        <p:cTn id="91" dur="500" fill="hold"/>
                                        <p:tgtEl>
                                          <p:spTgt spid="39"/>
                                        </p:tgtEl>
                                        <p:attrNameLst>
                                          <p:attrName>ppt_x</p:attrName>
                                        </p:attrNameLst>
                                      </p:cBhvr>
                                      <p:tavLst>
                                        <p:tav tm="0">
                                          <p:val>
                                            <p:fltVal val="0.5"/>
                                          </p:val>
                                        </p:tav>
                                        <p:tav tm="100000">
                                          <p:val>
                                            <p:strVal val="#ppt_x"/>
                                          </p:val>
                                        </p:tav>
                                      </p:tavLst>
                                    </p:anim>
                                    <p:anim calcmode="lin" valueType="num">
                                      <p:cBhvr>
                                        <p:cTn id="92" dur="500" fill="hold"/>
                                        <p:tgtEl>
                                          <p:spTgt spid="39"/>
                                        </p:tgtEl>
                                        <p:attrNameLst>
                                          <p:attrName>ppt_y</p:attrName>
                                        </p:attrNameLst>
                                      </p:cBhvr>
                                      <p:tavLst>
                                        <p:tav tm="0">
                                          <p:val>
                                            <p:fltVal val="0.5"/>
                                          </p:val>
                                        </p:tav>
                                        <p:tav tm="100000">
                                          <p:val>
                                            <p:strVal val="#ppt_y"/>
                                          </p:val>
                                        </p:tav>
                                      </p:tavLst>
                                    </p:anim>
                                  </p:childTnLst>
                                </p:cTn>
                              </p:par>
                              <p:par>
                                <p:cTn id="93" presetID="23" presetClass="entr" presetSubtype="528" fill="hold" nodeType="withEffect">
                                  <p:stCondLst>
                                    <p:cond delay="600"/>
                                  </p:stCondLst>
                                  <p:childTnLst>
                                    <p:set>
                                      <p:cBhvr>
                                        <p:cTn id="94" dur="1" fill="hold">
                                          <p:stCondLst>
                                            <p:cond delay="0"/>
                                          </p:stCondLst>
                                        </p:cTn>
                                        <p:tgtEl>
                                          <p:spTgt spid="42"/>
                                        </p:tgtEl>
                                        <p:attrNameLst>
                                          <p:attrName>style.visibility</p:attrName>
                                        </p:attrNameLst>
                                      </p:cBhvr>
                                      <p:to>
                                        <p:strVal val="visible"/>
                                      </p:to>
                                    </p:set>
                                    <p:anim calcmode="lin" valueType="num">
                                      <p:cBhvr>
                                        <p:cTn id="95" dur="500" fill="hold"/>
                                        <p:tgtEl>
                                          <p:spTgt spid="42"/>
                                        </p:tgtEl>
                                        <p:attrNameLst>
                                          <p:attrName>ppt_w</p:attrName>
                                        </p:attrNameLst>
                                      </p:cBhvr>
                                      <p:tavLst>
                                        <p:tav tm="0">
                                          <p:val>
                                            <p:fltVal val="0"/>
                                          </p:val>
                                        </p:tav>
                                        <p:tav tm="100000">
                                          <p:val>
                                            <p:strVal val="#ppt_w"/>
                                          </p:val>
                                        </p:tav>
                                      </p:tavLst>
                                    </p:anim>
                                    <p:anim calcmode="lin" valueType="num">
                                      <p:cBhvr>
                                        <p:cTn id="96" dur="500" fill="hold"/>
                                        <p:tgtEl>
                                          <p:spTgt spid="42"/>
                                        </p:tgtEl>
                                        <p:attrNameLst>
                                          <p:attrName>ppt_h</p:attrName>
                                        </p:attrNameLst>
                                      </p:cBhvr>
                                      <p:tavLst>
                                        <p:tav tm="0">
                                          <p:val>
                                            <p:fltVal val="0"/>
                                          </p:val>
                                        </p:tav>
                                        <p:tav tm="100000">
                                          <p:val>
                                            <p:strVal val="#ppt_h"/>
                                          </p:val>
                                        </p:tav>
                                      </p:tavLst>
                                    </p:anim>
                                    <p:anim calcmode="lin" valueType="num">
                                      <p:cBhvr>
                                        <p:cTn id="97" dur="500" fill="hold"/>
                                        <p:tgtEl>
                                          <p:spTgt spid="42"/>
                                        </p:tgtEl>
                                        <p:attrNameLst>
                                          <p:attrName>ppt_x</p:attrName>
                                        </p:attrNameLst>
                                      </p:cBhvr>
                                      <p:tavLst>
                                        <p:tav tm="0">
                                          <p:val>
                                            <p:fltVal val="0.5"/>
                                          </p:val>
                                        </p:tav>
                                        <p:tav tm="100000">
                                          <p:val>
                                            <p:strVal val="#ppt_x"/>
                                          </p:val>
                                        </p:tav>
                                      </p:tavLst>
                                    </p:anim>
                                    <p:anim calcmode="lin" valueType="num">
                                      <p:cBhvr>
                                        <p:cTn id="98" dur="500" fill="hold"/>
                                        <p:tgtEl>
                                          <p:spTgt spid="42"/>
                                        </p:tgtEl>
                                        <p:attrNameLst>
                                          <p:attrName>ppt_y</p:attrName>
                                        </p:attrNameLst>
                                      </p:cBhvr>
                                      <p:tavLst>
                                        <p:tav tm="0">
                                          <p:val>
                                            <p:fltVal val="0.5"/>
                                          </p:val>
                                        </p:tav>
                                        <p:tav tm="100000">
                                          <p:val>
                                            <p:strVal val="#ppt_y"/>
                                          </p:val>
                                        </p:tav>
                                      </p:tavLst>
                                    </p:anim>
                                  </p:childTnLst>
                                </p:cTn>
                              </p:par>
                              <p:par>
                                <p:cTn id="99" presetID="23" presetClass="entr" presetSubtype="528" fill="hold" nodeType="withEffect">
                                  <p:stCondLst>
                                    <p:cond delay="600"/>
                                  </p:stCondLst>
                                  <p:childTnLst>
                                    <p:set>
                                      <p:cBhvr>
                                        <p:cTn id="100" dur="1" fill="hold">
                                          <p:stCondLst>
                                            <p:cond delay="0"/>
                                          </p:stCondLst>
                                        </p:cTn>
                                        <p:tgtEl>
                                          <p:spTgt spid="45"/>
                                        </p:tgtEl>
                                        <p:attrNameLst>
                                          <p:attrName>style.visibility</p:attrName>
                                        </p:attrNameLst>
                                      </p:cBhvr>
                                      <p:to>
                                        <p:strVal val="visible"/>
                                      </p:to>
                                    </p:set>
                                    <p:anim calcmode="lin" valueType="num">
                                      <p:cBhvr>
                                        <p:cTn id="101" dur="500" fill="hold"/>
                                        <p:tgtEl>
                                          <p:spTgt spid="45"/>
                                        </p:tgtEl>
                                        <p:attrNameLst>
                                          <p:attrName>ppt_w</p:attrName>
                                        </p:attrNameLst>
                                      </p:cBhvr>
                                      <p:tavLst>
                                        <p:tav tm="0">
                                          <p:val>
                                            <p:fltVal val="0"/>
                                          </p:val>
                                        </p:tav>
                                        <p:tav tm="100000">
                                          <p:val>
                                            <p:strVal val="#ppt_w"/>
                                          </p:val>
                                        </p:tav>
                                      </p:tavLst>
                                    </p:anim>
                                    <p:anim calcmode="lin" valueType="num">
                                      <p:cBhvr>
                                        <p:cTn id="102" dur="500" fill="hold"/>
                                        <p:tgtEl>
                                          <p:spTgt spid="45"/>
                                        </p:tgtEl>
                                        <p:attrNameLst>
                                          <p:attrName>ppt_h</p:attrName>
                                        </p:attrNameLst>
                                      </p:cBhvr>
                                      <p:tavLst>
                                        <p:tav tm="0">
                                          <p:val>
                                            <p:fltVal val="0"/>
                                          </p:val>
                                        </p:tav>
                                        <p:tav tm="100000">
                                          <p:val>
                                            <p:strVal val="#ppt_h"/>
                                          </p:val>
                                        </p:tav>
                                      </p:tavLst>
                                    </p:anim>
                                    <p:anim calcmode="lin" valueType="num">
                                      <p:cBhvr>
                                        <p:cTn id="103" dur="500" fill="hold"/>
                                        <p:tgtEl>
                                          <p:spTgt spid="45"/>
                                        </p:tgtEl>
                                        <p:attrNameLst>
                                          <p:attrName>ppt_x</p:attrName>
                                        </p:attrNameLst>
                                      </p:cBhvr>
                                      <p:tavLst>
                                        <p:tav tm="0">
                                          <p:val>
                                            <p:fltVal val="0.5"/>
                                          </p:val>
                                        </p:tav>
                                        <p:tav tm="100000">
                                          <p:val>
                                            <p:strVal val="#ppt_x"/>
                                          </p:val>
                                        </p:tav>
                                      </p:tavLst>
                                    </p:anim>
                                    <p:anim calcmode="lin" valueType="num">
                                      <p:cBhvr>
                                        <p:cTn id="104" dur="500" fill="hold"/>
                                        <p:tgtEl>
                                          <p:spTgt spid="45"/>
                                        </p:tgtEl>
                                        <p:attrNameLst>
                                          <p:attrName>ppt_y</p:attrName>
                                        </p:attrNameLst>
                                      </p:cBhvr>
                                      <p:tavLst>
                                        <p:tav tm="0">
                                          <p:val>
                                            <p:fltVal val="0.5"/>
                                          </p:val>
                                        </p:tav>
                                        <p:tav tm="100000">
                                          <p:val>
                                            <p:strVal val="#ppt_y"/>
                                          </p:val>
                                        </p:tav>
                                      </p:tavLst>
                                    </p:anim>
                                  </p:childTnLst>
                                </p:cTn>
                              </p:par>
                              <p:par>
                                <p:cTn id="105" presetID="23" presetClass="entr" presetSubtype="528" fill="hold" nodeType="withEffect">
                                  <p:stCondLst>
                                    <p:cond delay="300"/>
                                  </p:stCondLst>
                                  <p:childTnLst>
                                    <p:set>
                                      <p:cBhvr>
                                        <p:cTn id="106" dur="1" fill="hold">
                                          <p:stCondLst>
                                            <p:cond delay="0"/>
                                          </p:stCondLst>
                                        </p:cTn>
                                        <p:tgtEl>
                                          <p:spTgt spid="48"/>
                                        </p:tgtEl>
                                        <p:attrNameLst>
                                          <p:attrName>style.visibility</p:attrName>
                                        </p:attrNameLst>
                                      </p:cBhvr>
                                      <p:to>
                                        <p:strVal val="visible"/>
                                      </p:to>
                                    </p:set>
                                    <p:anim calcmode="lin" valueType="num">
                                      <p:cBhvr>
                                        <p:cTn id="107" dur="500" fill="hold"/>
                                        <p:tgtEl>
                                          <p:spTgt spid="48"/>
                                        </p:tgtEl>
                                        <p:attrNameLst>
                                          <p:attrName>ppt_w</p:attrName>
                                        </p:attrNameLst>
                                      </p:cBhvr>
                                      <p:tavLst>
                                        <p:tav tm="0">
                                          <p:val>
                                            <p:fltVal val="0"/>
                                          </p:val>
                                        </p:tav>
                                        <p:tav tm="100000">
                                          <p:val>
                                            <p:strVal val="#ppt_w"/>
                                          </p:val>
                                        </p:tav>
                                      </p:tavLst>
                                    </p:anim>
                                    <p:anim calcmode="lin" valueType="num">
                                      <p:cBhvr>
                                        <p:cTn id="108" dur="500" fill="hold"/>
                                        <p:tgtEl>
                                          <p:spTgt spid="48"/>
                                        </p:tgtEl>
                                        <p:attrNameLst>
                                          <p:attrName>ppt_h</p:attrName>
                                        </p:attrNameLst>
                                      </p:cBhvr>
                                      <p:tavLst>
                                        <p:tav tm="0">
                                          <p:val>
                                            <p:fltVal val="0"/>
                                          </p:val>
                                        </p:tav>
                                        <p:tav tm="100000">
                                          <p:val>
                                            <p:strVal val="#ppt_h"/>
                                          </p:val>
                                        </p:tav>
                                      </p:tavLst>
                                    </p:anim>
                                    <p:anim calcmode="lin" valueType="num">
                                      <p:cBhvr>
                                        <p:cTn id="109" dur="500" fill="hold"/>
                                        <p:tgtEl>
                                          <p:spTgt spid="48"/>
                                        </p:tgtEl>
                                        <p:attrNameLst>
                                          <p:attrName>ppt_x</p:attrName>
                                        </p:attrNameLst>
                                      </p:cBhvr>
                                      <p:tavLst>
                                        <p:tav tm="0">
                                          <p:val>
                                            <p:fltVal val="0.5"/>
                                          </p:val>
                                        </p:tav>
                                        <p:tav tm="100000">
                                          <p:val>
                                            <p:strVal val="#ppt_x"/>
                                          </p:val>
                                        </p:tav>
                                      </p:tavLst>
                                    </p:anim>
                                    <p:anim calcmode="lin" valueType="num">
                                      <p:cBhvr>
                                        <p:cTn id="110" dur="500" fill="hold"/>
                                        <p:tgtEl>
                                          <p:spTgt spid="48"/>
                                        </p:tgtEl>
                                        <p:attrNameLst>
                                          <p:attrName>ppt_y</p:attrName>
                                        </p:attrNameLst>
                                      </p:cBhvr>
                                      <p:tavLst>
                                        <p:tav tm="0">
                                          <p:val>
                                            <p:fltVal val="0.5"/>
                                          </p:val>
                                        </p:tav>
                                        <p:tav tm="100000">
                                          <p:val>
                                            <p:strVal val="#ppt_y"/>
                                          </p:val>
                                        </p:tav>
                                      </p:tavLst>
                                    </p:anim>
                                  </p:childTnLst>
                                </p:cTn>
                              </p:par>
                              <p:par>
                                <p:cTn id="111" presetID="23" presetClass="entr" presetSubtype="528" fill="hold" nodeType="withEffect">
                                  <p:stCondLst>
                                    <p:cond delay="600"/>
                                  </p:stCondLst>
                                  <p:childTnLst>
                                    <p:set>
                                      <p:cBhvr>
                                        <p:cTn id="112" dur="1" fill="hold">
                                          <p:stCondLst>
                                            <p:cond delay="0"/>
                                          </p:stCondLst>
                                        </p:cTn>
                                        <p:tgtEl>
                                          <p:spTgt spid="51"/>
                                        </p:tgtEl>
                                        <p:attrNameLst>
                                          <p:attrName>style.visibility</p:attrName>
                                        </p:attrNameLst>
                                      </p:cBhvr>
                                      <p:to>
                                        <p:strVal val="visible"/>
                                      </p:to>
                                    </p:set>
                                    <p:anim calcmode="lin" valueType="num">
                                      <p:cBhvr>
                                        <p:cTn id="113" dur="500" fill="hold"/>
                                        <p:tgtEl>
                                          <p:spTgt spid="51"/>
                                        </p:tgtEl>
                                        <p:attrNameLst>
                                          <p:attrName>ppt_w</p:attrName>
                                        </p:attrNameLst>
                                      </p:cBhvr>
                                      <p:tavLst>
                                        <p:tav tm="0">
                                          <p:val>
                                            <p:fltVal val="0"/>
                                          </p:val>
                                        </p:tav>
                                        <p:tav tm="100000">
                                          <p:val>
                                            <p:strVal val="#ppt_w"/>
                                          </p:val>
                                        </p:tav>
                                      </p:tavLst>
                                    </p:anim>
                                    <p:anim calcmode="lin" valueType="num">
                                      <p:cBhvr>
                                        <p:cTn id="114" dur="500" fill="hold"/>
                                        <p:tgtEl>
                                          <p:spTgt spid="51"/>
                                        </p:tgtEl>
                                        <p:attrNameLst>
                                          <p:attrName>ppt_h</p:attrName>
                                        </p:attrNameLst>
                                      </p:cBhvr>
                                      <p:tavLst>
                                        <p:tav tm="0">
                                          <p:val>
                                            <p:fltVal val="0"/>
                                          </p:val>
                                        </p:tav>
                                        <p:tav tm="100000">
                                          <p:val>
                                            <p:strVal val="#ppt_h"/>
                                          </p:val>
                                        </p:tav>
                                      </p:tavLst>
                                    </p:anim>
                                    <p:anim calcmode="lin" valueType="num">
                                      <p:cBhvr>
                                        <p:cTn id="115" dur="500" fill="hold"/>
                                        <p:tgtEl>
                                          <p:spTgt spid="51"/>
                                        </p:tgtEl>
                                        <p:attrNameLst>
                                          <p:attrName>ppt_x</p:attrName>
                                        </p:attrNameLst>
                                      </p:cBhvr>
                                      <p:tavLst>
                                        <p:tav tm="0">
                                          <p:val>
                                            <p:fltVal val="0.5"/>
                                          </p:val>
                                        </p:tav>
                                        <p:tav tm="100000">
                                          <p:val>
                                            <p:strVal val="#ppt_x"/>
                                          </p:val>
                                        </p:tav>
                                      </p:tavLst>
                                    </p:anim>
                                    <p:anim calcmode="lin" valueType="num">
                                      <p:cBhvr>
                                        <p:cTn id="116" dur="500" fill="hold"/>
                                        <p:tgtEl>
                                          <p:spTgt spid="51"/>
                                        </p:tgtEl>
                                        <p:attrNameLst>
                                          <p:attrName>ppt_y</p:attrName>
                                        </p:attrNameLst>
                                      </p:cBhvr>
                                      <p:tavLst>
                                        <p:tav tm="0">
                                          <p:val>
                                            <p:fltVal val="0.5"/>
                                          </p:val>
                                        </p:tav>
                                        <p:tav tm="100000">
                                          <p:val>
                                            <p:strVal val="#ppt_y"/>
                                          </p:val>
                                        </p:tav>
                                      </p:tavLst>
                                    </p:anim>
                                  </p:childTnLst>
                                </p:cTn>
                              </p:par>
                              <p:par>
                                <p:cTn id="117" presetID="23" presetClass="entr" presetSubtype="528" fill="hold" nodeType="withEffect">
                                  <p:stCondLst>
                                    <p:cond delay="600"/>
                                  </p:stCondLst>
                                  <p:childTnLst>
                                    <p:set>
                                      <p:cBhvr>
                                        <p:cTn id="118" dur="1" fill="hold">
                                          <p:stCondLst>
                                            <p:cond delay="0"/>
                                          </p:stCondLst>
                                        </p:cTn>
                                        <p:tgtEl>
                                          <p:spTgt spid="54"/>
                                        </p:tgtEl>
                                        <p:attrNameLst>
                                          <p:attrName>style.visibility</p:attrName>
                                        </p:attrNameLst>
                                      </p:cBhvr>
                                      <p:to>
                                        <p:strVal val="visible"/>
                                      </p:to>
                                    </p:set>
                                    <p:anim calcmode="lin" valueType="num">
                                      <p:cBhvr>
                                        <p:cTn id="119" dur="500" fill="hold"/>
                                        <p:tgtEl>
                                          <p:spTgt spid="54"/>
                                        </p:tgtEl>
                                        <p:attrNameLst>
                                          <p:attrName>ppt_w</p:attrName>
                                        </p:attrNameLst>
                                      </p:cBhvr>
                                      <p:tavLst>
                                        <p:tav tm="0">
                                          <p:val>
                                            <p:fltVal val="0"/>
                                          </p:val>
                                        </p:tav>
                                        <p:tav tm="100000">
                                          <p:val>
                                            <p:strVal val="#ppt_w"/>
                                          </p:val>
                                        </p:tav>
                                      </p:tavLst>
                                    </p:anim>
                                    <p:anim calcmode="lin" valueType="num">
                                      <p:cBhvr>
                                        <p:cTn id="120" dur="500" fill="hold"/>
                                        <p:tgtEl>
                                          <p:spTgt spid="54"/>
                                        </p:tgtEl>
                                        <p:attrNameLst>
                                          <p:attrName>ppt_h</p:attrName>
                                        </p:attrNameLst>
                                      </p:cBhvr>
                                      <p:tavLst>
                                        <p:tav tm="0">
                                          <p:val>
                                            <p:fltVal val="0"/>
                                          </p:val>
                                        </p:tav>
                                        <p:tav tm="100000">
                                          <p:val>
                                            <p:strVal val="#ppt_h"/>
                                          </p:val>
                                        </p:tav>
                                      </p:tavLst>
                                    </p:anim>
                                    <p:anim calcmode="lin" valueType="num">
                                      <p:cBhvr>
                                        <p:cTn id="121" dur="500" fill="hold"/>
                                        <p:tgtEl>
                                          <p:spTgt spid="54"/>
                                        </p:tgtEl>
                                        <p:attrNameLst>
                                          <p:attrName>ppt_x</p:attrName>
                                        </p:attrNameLst>
                                      </p:cBhvr>
                                      <p:tavLst>
                                        <p:tav tm="0">
                                          <p:val>
                                            <p:fltVal val="0.5"/>
                                          </p:val>
                                        </p:tav>
                                        <p:tav tm="100000">
                                          <p:val>
                                            <p:strVal val="#ppt_x"/>
                                          </p:val>
                                        </p:tav>
                                      </p:tavLst>
                                    </p:anim>
                                    <p:anim calcmode="lin" valueType="num">
                                      <p:cBhvr>
                                        <p:cTn id="122" dur="500" fill="hold"/>
                                        <p:tgtEl>
                                          <p:spTgt spid="54"/>
                                        </p:tgtEl>
                                        <p:attrNameLst>
                                          <p:attrName>ppt_y</p:attrName>
                                        </p:attrNameLst>
                                      </p:cBhvr>
                                      <p:tavLst>
                                        <p:tav tm="0">
                                          <p:val>
                                            <p:fltVal val="0.5"/>
                                          </p:val>
                                        </p:tav>
                                        <p:tav tm="100000">
                                          <p:val>
                                            <p:strVal val="#ppt_y"/>
                                          </p:val>
                                        </p:tav>
                                      </p:tavLst>
                                    </p:anim>
                                  </p:childTnLst>
                                </p:cTn>
                              </p:par>
                              <p:par>
                                <p:cTn id="123" presetID="26" presetClass="emph" presetSubtype="0" repeatCount="3000" fill="hold" nodeType="withEffect">
                                  <p:stCondLst>
                                    <p:cond delay="600"/>
                                  </p:stCondLst>
                                  <p:childTnLst>
                                    <p:animEffect transition="out" filter="fade">
                                      <p:cBhvr>
                                        <p:cTn id="124" dur="500" tmFilter="0, 0; .2, .5; .8, .5; 1, 0"/>
                                        <p:tgtEl>
                                          <p:spTgt spid="18"/>
                                        </p:tgtEl>
                                      </p:cBhvr>
                                    </p:animEffect>
                                    <p:animScale>
                                      <p:cBhvr>
                                        <p:cTn id="125" dur="250" autoRev="1" fill="hold"/>
                                        <p:tgtEl>
                                          <p:spTgt spid="18"/>
                                        </p:tgtEl>
                                      </p:cBhvr>
                                      <p:by x="105000" y="105000"/>
                                    </p:animScale>
                                  </p:childTnLst>
                                </p:cTn>
                              </p:par>
                              <p:par>
                                <p:cTn id="126" presetID="26" presetClass="emph" presetSubtype="0" repeatCount="3000" fill="hold" nodeType="withEffect">
                                  <p:stCondLst>
                                    <p:cond delay="710"/>
                                  </p:stCondLst>
                                  <p:childTnLst>
                                    <p:animEffect transition="out" filter="fade">
                                      <p:cBhvr>
                                        <p:cTn id="127" dur="500" tmFilter="0, 0; .2, .5; .8, .5; 1, 0"/>
                                        <p:tgtEl>
                                          <p:spTgt spid="39"/>
                                        </p:tgtEl>
                                      </p:cBhvr>
                                    </p:animEffect>
                                    <p:animScale>
                                      <p:cBhvr>
                                        <p:cTn id="128" dur="250" autoRev="1" fill="hold"/>
                                        <p:tgtEl>
                                          <p:spTgt spid="39"/>
                                        </p:tgtEl>
                                      </p:cBhvr>
                                      <p:by x="105000" y="105000"/>
                                    </p:animScale>
                                  </p:childTnLst>
                                </p:cTn>
                              </p:par>
                              <p:par>
                                <p:cTn id="129" presetID="26" presetClass="emph" presetSubtype="0" repeatCount="3000" fill="hold" nodeType="withEffect">
                                  <p:stCondLst>
                                    <p:cond delay="410"/>
                                  </p:stCondLst>
                                  <p:childTnLst>
                                    <p:animEffect transition="out" filter="fade">
                                      <p:cBhvr>
                                        <p:cTn id="130" dur="500" tmFilter="0, 0; .2, .5; .8, .5; 1, 0"/>
                                        <p:tgtEl>
                                          <p:spTgt spid="45"/>
                                        </p:tgtEl>
                                      </p:cBhvr>
                                    </p:animEffect>
                                    <p:animScale>
                                      <p:cBhvr>
                                        <p:cTn id="131" dur="250" autoRev="1" fill="hold"/>
                                        <p:tgtEl>
                                          <p:spTgt spid="45"/>
                                        </p:tgtEl>
                                      </p:cBhvr>
                                      <p:by x="105000" y="105000"/>
                                    </p:animScale>
                                  </p:childTnLst>
                                </p:cTn>
                              </p:par>
                              <p:par>
                                <p:cTn id="132" presetID="26" presetClass="emph" presetSubtype="0" repeatCount="3000" fill="hold" nodeType="withEffect">
                                  <p:stCondLst>
                                    <p:cond delay="810"/>
                                  </p:stCondLst>
                                  <p:childTnLst>
                                    <p:animEffect transition="out" filter="fade">
                                      <p:cBhvr>
                                        <p:cTn id="133" dur="500" tmFilter="0, 0; .2, .5; .8, .5; 1, 0"/>
                                        <p:tgtEl>
                                          <p:spTgt spid="48"/>
                                        </p:tgtEl>
                                      </p:cBhvr>
                                    </p:animEffect>
                                    <p:animScale>
                                      <p:cBhvr>
                                        <p:cTn id="134"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3" grpId="0"/>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36" name="文本占位符 2"/>
          <p:cNvSpPr>
            <a:spLocks noGrp="1"/>
          </p:cNvSpPr>
          <p:nvPr>
            <p:ph type="body" sz="quarter" idx="12"/>
          </p:nvPr>
        </p:nvSpPr>
        <p:spPr>
          <a:xfrm>
            <a:off x="395698" y="50533"/>
            <a:ext cx="3690794" cy="461536"/>
          </a:xfrm>
        </p:spPr>
        <p:txBody>
          <a:bodyPr/>
          <a:lstStyle/>
          <a:p>
            <a:r>
              <a:rPr lang="zh-CN" altLang="en-US" dirty="0" smtClean="0"/>
              <a:t>课题现状及发展情况</a:t>
            </a:r>
          </a:p>
        </p:txBody>
      </p:sp>
      <p:sp>
        <p:nvSpPr>
          <p:cNvPr id="73" name="椭圆 4"/>
          <p:cNvSpPr/>
          <p:nvPr/>
        </p:nvSpPr>
        <p:spPr>
          <a:xfrm rot="197558">
            <a:off x="4827469" y="782568"/>
            <a:ext cx="4265066" cy="4318480"/>
          </a:xfrm>
          <a:custGeom>
            <a:avLst/>
            <a:gdLst/>
            <a:ahLst/>
            <a:cxnLst/>
            <a:rect l="l" t="t" r="r" b="b"/>
            <a:pathLst>
              <a:path w="6373853" h="6453678">
                <a:moveTo>
                  <a:pt x="1748789" y="3781"/>
                </a:moveTo>
                <a:cubicBezTo>
                  <a:pt x="1773410" y="1281"/>
                  <a:pt x="1798391" y="0"/>
                  <a:pt x="1823671" y="0"/>
                </a:cubicBezTo>
                <a:cubicBezTo>
                  <a:pt x="2222376" y="0"/>
                  <a:pt x="2546668" y="318599"/>
                  <a:pt x="2555176" y="715114"/>
                </a:cubicBezTo>
                <a:cubicBezTo>
                  <a:pt x="2646063" y="945229"/>
                  <a:pt x="2815509" y="1149545"/>
                  <a:pt x="3050234" y="1286278"/>
                </a:cubicBezTo>
                <a:cubicBezTo>
                  <a:pt x="3277270" y="1418531"/>
                  <a:pt x="3529180" y="1466470"/>
                  <a:pt x="3767051" y="1437382"/>
                </a:cubicBezTo>
                <a:cubicBezTo>
                  <a:pt x="4043009" y="1173698"/>
                  <a:pt x="4417184" y="1012566"/>
                  <a:pt x="4828995" y="1012566"/>
                </a:cubicBezTo>
                <a:cubicBezTo>
                  <a:pt x="5682197" y="1012566"/>
                  <a:pt x="6373853" y="1704222"/>
                  <a:pt x="6373853" y="2557424"/>
                </a:cubicBezTo>
                <a:cubicBezTo>
                  <a:pt x="6373853" y="3315640"/>
                  <a:pt x="5827627" y="3946278"/>
                  <a:pt x="5106977" y="4075988"/>
                </a:cubicBezTo>
                <a:cubicBezTo>
                  <a:pt x="4860269" y="4198053"/>
                  <a:pt x="4655938" y="4415360"/>
                  <a:pt x="4548276" y="4699239"/>
                </a:cubicBezTo>
                <a:cubicBezTo>
                  <a:pt x="4488061" y="4858013"/>
                  <a:pt x="4464290" y="5021251"/>
                  <a:pt x="4473846" y="5178965"/>
                </a:cubicBezTo>
                <a:cubicBezTo>
                  <a:pt x="4624448" y="5311033"/>
                  <a:pt x="4718008" y="5505241"/>
                  <a:pt x="4718008" y="5721301"/>
                </a:cubicBezTo>
                <a:cubicBezTo>
                  <a:pt x="4718008" y="6125782"/>
                  <a:pt x="4390112" y="6453678"/>
                  <a:pt x="3985631" y="6453678"/>
                </a:cubicBezTo>
                <a:cubicBezTo>
                  <a:pt x="3581150" y="6453678"/>
                  <a:pt x="3253254" y="6125782"/>
                  <a:pt x="3253254" y="5721301"/>
                </a:cubicBezTo>
                <a:cubicBezTo>
                  <a:pt x="3253254" y="5342100"/>
                  <a:pt x="3541444" y="5030211"/>
                  <a:pt x="3910750" y="4992705"/>
                </a:cubicBezTo>
                <a:lnTo>
                  <a:pt x="3970068" y="4989710"/>
                </a:lnTo>
                <a:cubicBezTo>
                  <a:pt x="4089426" y="4874941"/>
                  <a:pt x="4186035" y="4731148"/>
                  <a:pt x="4249282" y="4564379"/>
                </a:cubicBezTo>
                <a:cubicBezTo>
                  <a:pt x="4318623" y="4381544"/>
                  <a:pt x="4339635" y="4192787"/>
                  <a:pt x="4317136" y="4013436"/>
                </a:cubicBezTo>
                <a:cubicBezTo>
                  <a:pt x="4256166" y="3992601"/>
                  <a:pt x="4197322" y="3967056"/>
                  <a:pt x="4140584" y="3937908"/>
                </a:cubicBezTo>
                <a:cubicBezTo>
                  <a:pt x="3785942" y="3880704"/>
                  <a:pt x="3361104" y="3968836"/>
                  <a:pt x="2972750" y="4207511"/>
                </a:cubicBezTo>
                <a:cubicBezTo>
                  <a:pt x="2649524" y="4406159"/>
                  <a:pt x="2407922" y="4674458"/>
                  <a:pt x="2273557" y="4956562"/>
                </a:cubicBezTo>
                <a:cubicBezTo>
                  <a:pt x="2243728" y="5333109"/>
                  <a:pt x="1928537" y="5629160"/>
                  <a:pt x="1544199" y="5629160"/>
                </a:cubicBezTo>
                <a:cubicBezTo>
                  <a:pt x="1139718" y="5629161"/>
                  <a:pt x="811822" y="5301265"/>
                  <a:pt x="811822" y="4896783"/>
                </a:cubicBezTo>
                <a:cubicBezTo>
                  <a:pt x="811822" y="4517582"/>
                  <a:pt x="1100012" y="4205693"/>
                  <a:pt x="1469317" y="4168187"/>
                </a:cubicBezTo>
                <a:cubicBezTo>
                  <a:pt x="1493938" y="4165687"/>
                  <a:pt x="1518919" y="4164406"/>
                  <a:pt x="1544199" y="4164406"/>
                </a:cubicBezTo>
                <a:cubicBezTo>
                  <a:pt x="1614188" y="4164406"/>
                  <a:pt x="1681885" y="4174224"/>
                  <a:pt x="1745054" y="4195817"/>
                </a:cubicBezTo>
                <a:cubicBezTo>
                  <a:pt x="2080595" y="4225945"/>
                  <a:pt x="2467608" y="4133688"/>
                  <a:pt x="2823912" y="3914711"/>
                </a:cubicBezTo>
                <a:cubicBezTo>
                  <a:pt x="3105509" y="3741648"/>
                  <a:pt x="3325152" y="3515718"/>
                  <a:pt x="3465145" y="3273270"/>
                </a:cubicBezTo>
                <a:cubicBezTo>
                  <a:pt x="3451578" y="3254462"/>
                  <a:pt x="3441393" y="3233849"/>
                  <a:pt x="3431663" y="3212981"/>
                </a:cubicBezTo>
                <a:cubicBezTo>
                  <a:pt x="3160269" y="2960984"/>
                  <a:pt x="2737001" y="2800878"/>
                  <a:pt x="2261862" y="2800878"/>
                </a:cubicBezTo>
                <a:cubicBezTo>
                  <a:pt x="1915427" y="2800878"/>
                  <a:pt x="1596569" y="2885993"/>
                  <a:pt x="1343736" y="3029603"/>
                </a:cubicBezTo>
                <a:cubicBezTo>
                  <a:pt x="1213416" y="3228799"/>
                  <a:pt x="988216" y="3359981"/>
                  <a:pt x="732377" y="3359981"/>
                </a:cubicBezTo>
                <a:cubicBezTo>
                  <a:pt x="327896" y="3359981"/>
                  <a:pt x="0" y="3032085"/>
                  <a:pt x="0" y="2627604"/>
                </a:cubicBezTo>
                <a:cubicBezTo>
                  <a:pt x="0" y="2248403"/>
                  <a:pt x="288190" y="1936513"/>
                  <a:pt x="657496" y="1899008"/>
                </a:cubicBezTo>
                <a:cubicBezTo>
                  <a:pt x="682116" y="1896508"/>
                  <a:pt x="707097" y="1895227"/>
                  <a:pt x="732377" y="1895227"/>
                </a:cubicBezTo>
                <a:cubicBezTo>
                  <a:pt x="990216" y="1895227"/>
                  <a:pt x="1216935" y="2028468"/>
                  <a:pt x="1346404" y="2230521"/>
                </a:cubicBezTo>
                <a:cubicBezTo>
                  <a:pt x="1602758" y="2382858"/>
                  <a:pt x="1930881" y="2473491"/>
                  <a:pt x="2288367" y="2473491"/>
                </a:cubicBezTo>
                <a:cubicBezTo>
                  <a:pt x="2697774" y="2473492"/>
                  <a:pt x="3068669" y="2354621"/>
                  <a:pt x="3337053" y="2160075"/>
                </a:cubicBezTo>
                <a:cubicBezTo>
                  <a:pt x="3340926" y="2141545"/>
                  <a:pt x="3346143" y="2123420"/>
                  <a:pt x="3351687" y="2105436"/>
                </a:cubicBezTo>
                <a:cubicBezTo>
                  <a:pt x="3259746" y="1885205"/>
                  <a:pt x="3094211" y="1690778"/>
                  <a:pt x="2868101" y="1559064"/>
                </a:cubicBezTo>
                <a:cubicBezTo>
                  <a:pt x="2612420" y="1410124"/>
                  <a:pt x="2325191" y="1368116"/>
                  <a:pt x="2062135" y="1421669"/>
                </a:cubicBezTo>
                <a:cubicBezTo>
                  <a:pt x="2020112" y="1439592"/>
                  <a:pt x="1975220" y="1450584"/>
                  <a:pt x="1928800" y="1456357"/>
                </a:cubicBezTo>
                <a:cubicBezTo>
                  <a:pt x="1920816" y="1457887"/>
                  <a:pt x="1913196" y="1460508"/>
                  <a:pt x="1905608" y="1463212"/>
                </a:cubicBezTo>
                <a:lnTo>
                  <a:pt x="1907728" y="1459572"/>
                </a:lnTo>
                <a:cubicBezTo>
                  <a:pt x="1880177" y="1463133"/>
                  <a:pt x="1852113" y="1464754"/>
                  <a:pt x="1823671" y="1464754"/>
                </a:cubicBezTo>
                <a:cubicBezTo>
                  <a:pt x="1419190" y="1464754"/>
                  <a:pt x="1091294" y="1136858"/>
                  <a:pt x="1091294" y="732377"/>
                </a:cubicBezTo>
                <a:cubicBezTo>
                  <a:pt x="1091294" y="353176"/>
                  <a:pt x="1379484" y="41286"/>
                  <a:pt x="1748789" y="3781"/>
                </a:cubicBezTo>
                <a:close/>
              </a:path>
            </a:pathLst>
          </a:custGeom>
          <a:solidFill>
            <a:schemeClr val="bg1">
              <a:lumMod val="95000"/>
            </a:schemeClr>
          </a:solidFill>
          <a:ln w="3175" cap="flat" cmpd="sng" algn="ctr">
            <a:solidFill>
              <a:schemeClr val="bg1">
                <a:lumMod val="75000"/>
              </a:schemeClr>
            </a:solidFill>
            <a:prstDash val="solid"/>
          </a:ln>
          <a:effectLst>
            <a:innerShdw blurRad="381000">
              <a:schemeClr val="bg1">
                <a:lumMod val="65000"/>
              </a:schemeClr>
            </a:innerShdw>
          </a:effectLst>
        </p:spPr>
        <p:txBody>
          <a:bodyPr lIns="91438" tIns="45719" rIns="91438" bIns="45719"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defRPr/>
            </a:pPr>
            <a:endParaRPr lang="en-US" kern="0" dirty="0">
              <a:solidFill>
                <a:sysClr val="window" lastClr="FFFFFF"/>
              </a:solidFill>
              <a:latin typeface="Calibri" panose="020F0502020204030204"/>
            </a:endParaRPr>
          </a:p>
        </p:txBody>
      </p:sp>
      <p:sp>
        <p:nvSpPr>
          <p:cNvPr id="74" name="TextBox 75"/>
          <p:cNvSpPr txBox="1"/>
          <p:nvPr/>
        </p:nvSpPr>
        <p:spPr>
          <a:xfrm>
            <a:off x="2753808" y="863009"/>
            <a:ext cx="2425125" cy="750203"/>
          </a:xfrm>
          <a:prstGeom prst="rect">
            <a:avLst/>
          </a:prstGeom>
          <a:noFill/>
        </p:spPr>
        <p:txBody>
          <a:bodyPr wrap="square" lIns="91438" tIns="45719" rIns="91438" bIns="45719"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5" name="TextBox 76"/>
          <p:cNvSpPr txBox="1"/>
          <p:nvPr/>
        </p:nvSpPr>
        <p:spPr>
          <a:xfrm>
            <a:off x="1471998" y="1985302"/>
            <a:ext cx="3048003" cy="750203"/>
          </a:xfrm>
          <a:prstGeom prst="rect">
            <a:avLst/>
          </a:prstGeom>
          <a:noFill/>
        </p:spPr>
        <p:txBody>
          <a:bodyPr wrap="square" lIns="91438" tIns="45719" rIns="91438" bIns="45719"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6" name="TextBox 77"/>
          <p:cNvSpPr txBox="1"/>
          <p:nvPr/>
        </p:nvSpPr>
        <p:spPr>
          <a:xfrm>
            <a:off x="2274006" y="3126634"/>
            <a:ext cx="3063045" cy="750203"/>
          </a:xfrm>
          <a:prstGeom prst="rect">
            <a:avLst/>
          </a:prstGeom>
          <a:noFill/>
        </p:spPr>
        <p:txBody>
          <a:bodyPr wrap="square" lIns="91438" tIns="45719" rIns="91438" bIns="45719"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7" name="TextBox 78"/>
          <p:cNvSpPr txBox="1"/>
          <p:nvPr/>
        </p:nvSpPr>
        <p:spPr>
          <a:xfrm>
            <a:off x="2806342" y="4005435"/>
            <a:ext cx="2998195" cy="750203"/>
          </a:xfrm>
          <a:prstGeom prst="rect">
            <a:avLst/>
          </a:prstGeom>
          <a:noFill/>
        </p:spPr>
        <p:txBody>
          <a:bodyPr wrap="square" lIns="91438" tIns="45719" rIns="91438" bIns="45719"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78" name="组合 77"/>
          <p:cNvGrpSpPr/>
          <p:nvPr/>
        </p:nvGrpSpPr>
        <p:grpSpPr>
          <a:xfrm>
            <a:off x="7242958" y="1669628"/>
            <a:ext cx="1798112" cy="1745265"/>
            <a:chOff x="2848131" y="1860029"/>
            <a:chExt cx="3922794" cy="3807502"/>
          </a:xfrm>
        </p:grpSpPr>
        <p:grpSp>
          <p:nvGrpSpPr>
            <p:cNvPr id="79" name="组合 78"/>
            <p:cNvGrpSpPr/>
            <p:nvPr/>
          </p:nvGrpSpPr>
          <p:grpSpPr>
            <a:xfrm>
              <a:off x="2848131" y="1860029"/>
              <a:ext cx="3807502" cy="3807502"/>
              <a:chOff x="2848131" y="1860029"/>
              <a:chExt cx="3807502" cy="3807502"/>
            </a:xfrm>
          </p:grpSpPr>
          <p:sp>
            <p:nvSpPr>
              <p:cNvPr id="81" name="椭圆 8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endParaRPr>
              </a:p>
            </p:txBody>
          </p:sp>
          <p:sp>
            <p:nvSpPr>
              <p:cNvPr id="82" name="椭圆 81"/>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endParaRPr>
              </a:p>
            </p:txBody>
          </p:sp>
        </p:grpSp>
        <p:sp>
          <p:nvSpPr>
            <p:cNvPr id="80" name="文本框 94"/>
            <p:cNvSpPr txBox="1"/>
            <p:nvPr/>
          </p:nvSpPr>
          <p:spPr>
            <a:xfrm>
              <a:off x="2867600" y="3426512"/>
              <a:ext cx="3903325" cy="881280"/>
            </a:xfrm>
            <a:prstGeom prst="rect">
              <a:avLst/>
            </a:prstGeom>
            <a:noFill/>
          </p:spPr>
          <p:txBody>
            <a:bodyPr wrap="square" rtlCol="0">
              <a:spAutoFit/>
            </a:bodyPr>
            <a:lstStyle/>
            <a:p>
              <a:pPr algn="ctr"/>
              <a:r>
                <a:rPr lang="zh-CN" altLang="en-US" sz="2025" dirty="0">
                  <a:solidFill>
                    <a:schemeClr val="accent1"/>
                  </a:solidFill>
                  <a:latin typeface="+mn-ea"/>
                  <a:ea typeface="+mn-ea"/>
                </a:rPr>
                <a:t>点击添加标题</a:t>
              </a:r>
              <a:endParaRPr lang="en-US" altLang="zh-CN" sz="2025" dirty="0">
                <a:solidFill>
                  <a:schemeClr val="accent1"/>
                </a:solidFill>
                <a:latin typeface="+mn-ea"/>
                <a:ea typeface="+mn-ea"/>
              </a:endParaRPr>
            </a:p>
          </p:txBody>
        </p:sp>
      </p:grpSp>
      <p:grpSp>
        <p:nvGrpSpPr>
          <p:cNvPr id="83" name="组合 82"/>
          <p:cNvGrpSpPr/>
          <p:nvPr/>
        </p:nvGrpSpPr>
        <p:grpSpPr>
          <a:xfrm>
            <a:off x="5769745" y="841242"/>
            <a:ext cx="739309" cy="739309"/>
            <a:chOff x="6962369" y="1155522"/>
            <a:chExt cx="928602" cy="928602"/>
          </a:xfrm>
        </p:grpSpPr>
        <p:grpSp>
          <p:nvGrpSpPr>
            <p:cNvPr id="84" name="组合 83"/>
            <p:cNvGrpSpPr/>
            <p:nvPr/>
          </p:nvGrpSpPr>
          <p:grpSpPr>
            <a:xfrm>
              <a:off x="6962369" y="1155522"/>
              <a:ext cx="928602" cy="928602"/>
              <a:chOff x="2848131" y="1860029"/>
              <a:chExt cx="3807502" cy="3807502"/>
            </a:xfrm>
          </p:grpSpPr>
          <p:sp>
            <p:nvSpPr>
              <p:cNvPr id="86" name="椭圆 85"/>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sp>
            <p:nvSpPr>
              <p:cNvPr id="87" name="椭圆 86"/>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grpSp>
        <p:sp>
          <p:nvSpPr>
            <p:cNvPr id="85" name="文本框 2"/>
            <p:cNvSpPr txBox="1"/>
            <p:nvPr/>
          </p:nvSpPr>
          <p:spPr>
            <a:xfrm>
              <a:off x="7153491" y="1339322"/>
              <a:ext cx="709374" cy="579870"/>
            </a:xfrm>
            <a:prstGeom prst="rect">
              <a:avLst/>
            </a:prstGeom>
            <a:noFill/>
          </p:spPr>
          <p:txBody>
            <a:bodyPr wrap="none" rtlCol="0">
              <a:spAutoFit/>
            </a:bodyPr>
            <a:lstStyle/>
            <a:p>
              <a:r>
                <a:rPr lang="en-US" altLang="zh-CN" sz="2400" dirty="0">
                  <a:solidFill>
                    <a:schemeClr val="accent1"/>
                  </a:solidFill>
                  <a:latin typeface="+mn-ea"/>
                  <a:ea typeface="+mn-ea"/>
                </a:rPr>
                <a:t>01</a:t>
              </a:r>
              <a:endParaRPr lang="zh-CN" altLang="en-US" sz="2400" dirty="0">
                <a:solidFill>
                  <a:schemeClr val="accent1"/>
                </a:solidFill>
                <a:latin typeface="+mn-ea"/>
                <a:ea typeface="+mn-ea"/>
              </a:endParaRPr>
            </a:p>
          </p:txBody>
        </p:sp>
      </p:grpSp>
      <p:grpSp>
        <p:nvGrpSpPr>
          <p:cNvPr id="88" name="组合 87"/>
          <p:cNvGrpSpPr/>
          <p:nvPr/>
        </p:nvGrpSpPr>
        <p:grpSpPr>
          <a:xfrm>
            <a:off x="4977650" y="2072154"/>
            <a:ext cx="739309" cy="739309"/>
            <a:chOff x="6962369" y="1155522"/>
            <a:chExt cx="928602" cy="928602"/>
          </a:xfrm>
        </p:grpSpPr>
        <p:grpSp>
          <p:nvGrpSpPr>
            <p:cNvPr id="89" name="组合 88"/>
            <p:cNvGrpSpPr/>
            <p:nvPr/>
          </p:nvGrpSpPr>
          <p:grpSpPr>
            <a:xfrm>
              <a:off x="6962369" y="1155522"/>
              <a:ext cx="928602" cy="928602"/>
              <a:chOff x="2848131" y="1860029"/>
              <a:chExt cx="3807502" cy="3807502"/>
            </a:xfrm>
          </p:grpSpPr>
          <p:sp>
            <p:nvSpPr>
              <p:cNvPr id="91" name="椭圆 9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sp>
            <p:nvSpPr>
              <p:cNvPr id="92" name="椭圆 91"/>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grpSp>
        <p:sp>
          <p:nvSpPr>
            <p:cNvPr id="90" name="文本框 124"/>
            <p:cNvSpPr txBox="1"/>
            <p:nvPr/>
          </p:nvSpPr>
          <p:spPr>
            <a:xfrm>
              <a:off x="7085972" y="1293611"/>
              <a:ext cx="686985" cy="579870"/>
            </a:xfrm>
            <a:prstGeom prst="rect">
              <a:avLst/>
            </a:prstGeom>
            <a:noFill/>
          </p:spPr>
          <p:txBody>
            <a:bodyPr wrap="none" rtlCol="0">
              <a:spAutoFit/>
            </a:bodyPr>
            <a:lstStyle/>
            <a:p>
              <a:r>
                <a:rPr lang="en-US" altLang="zh-CN" sz="2400" dirty="0">
                  <a:solidFill>
                    <a:schemeClr val="accent1"/>
                  </a:solidFill>
                  <a:latin typeface="+mn-ea"/>
                  <a:ea typeface="+mn-ea"/>
                </a:rPr>
                <a:t>02</a:t>
              </a:r>
              <a:endParaRPr lang="zh-CN" altLang="en-US" sz="2400" dirty="0">
                <a:solidFill>
                  <a:schemeClr val="accent1"/>
                </a:solidFill>
                <a:latin typeface="+mn-ea"/>
                <a:ea typeface="+mn-ea"/>
              </a:endParaRPr>
            </a:p>
          </p:txBody>
        </p:sp>
      </p:grpSp>
      <p:grpSp>
        <p:nvGrpSpPr>
          <p:cNvPr id="93" name="组合 92"/>
          <p:cNvGrpSpPr/>
          <p:nvPr/>
        </p:nvGrpSpPr>
        <p:grpSpPr>
          <a:xfrm>
            <a:off x="5418156" y="3620133"/>
            <a:ext cx="757915" cy="739309"/>
            <a:chOff x="6941359" y="1155522"/>
            <a:chExt cx="951972" cy="928602"/>
          </a:xfrm>
        </p:grpSpPr>
        <p:grpSp>
          <p:nvGrpSpPr>
            <p:cNvPr id="94" name="组合 93"/>
            <p:cNvGrpSpPr/>
            <p:nvPr/>
          </p:nvGrpSpPr>
          <p:grpSpPr>
            <a:xfrm>
              <a:off x="6962369" y="1155522"/>
              <a:ext cx="928602" cy="928602"/>
              <a:chOff x="2848131" y="1860029"/>
              <a:chExt cx="3807502" cy="3807502"/>
            </a:xfrm>
          </p:grpSpPr>
          <p:sp>
            <p:nvSpPr>
              <p:cNvPr id="97" name="椭圆 96"/>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sp>
            <p:nvSpPr>
              <p:cNvPr id="98" name="椭圆 97"/>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grpSp>
        <p:sp>
          <p:nvSpPr>
            <p:cNvPr id="95" name="文本框 130"/>
            <p:cNvSpPr txBox="1"/>
            <p:nvPr/>
          </p:nvSpPr>
          <p:spPr>
            <a:xfrm>
              <a:off x="7153490" y="1233346"/>
              <a:ext cx="686985" cy="579870"/>
            </a:xfrm>
            <a:prstGeom prst="rect">
              <a:avLst/>
            </a:prstGeom>
            <a:noFill/>
          </p:spPr>
          <p:txBody>
            <a:bodyPr wrap="none" rtlCol="0">
              <a:spAutoFit/>
            </a:bodyPr>
            <a:lstStyle/>
            <a:p>
              <a:r>
                <a:rPr lang="en-US" altLang="zh-CN" sz="2400" dirty="0">
                  <a:solidFill>
                    <a:schemeClr val="accent1"/>
                  </a:solidFill>
                  <a:latin typeface="+mn-ea"/>
                  <a:ea typeface="+mn-ea"/>
                </a:rPr>
                <a:t>03</a:t>
              </a:r>
              <a:endParaRPr lang="zh-CN" altLang="en-US" sz="2400" dirty="0">
                <a:solidFill>
                  <a:schemeClr val="accent1"/>
                </a:solidFill>
                <a:latin typeface="+mn-ea"/>
                <a:ea typeface="+mn-ea"/>
              </a:endParaRPr>
            </a:p>
          </p:txBody>
        </p:sp>
        <p:sp>
          <p:nvSpPr>
            <p:cNvPr id="96" name="文本框 131"/>
            <p:cNvSpPr txBox="1"/>
            <p:nvPr/>
          </p:nvSpPr>
          <p:spPr>
            <a:xfrm>
              <a:off x="6941359" y="1558484"/>
              <a:ext cx="951972" cy="311761"/>
            </a:xfrm>
            <a:prstGeom prst="rect">
              <a:avLst/>
            </a:prstGeom>
            <a:noFill/>
          </p:spPr>
          <p:txBody>
            <a:bodyPr wrap="square" rtlCol="0">
              <a:spAutoFit/>
            </a:bodyPr>
            <a:lstStyle/>
            <a:p>
              <a:pPr algn="ctr"/>
              <a:endParaRPr lang="en-US" altLang="zh-CN" sz="1015" dirty="0">
                <a:solidFill>
                  <a:schemeClr val="accent1"/>
                </a:solidFill>
                <a:latin typeface="+mn-ea"/>
                <a:ea typeface="+mn-ea"/>
              </a:endParaRPr>
            </a:p>
          </p:txBody>
        </p:sp>
      </p:grpSp>
      <p:grpSp>
        <p:nvGrpSpPr>
          <p:cNvPr id="99" name="组合 98"/>
          <p:cNvGrpSpPr/>
          <p:nvPr/>
        </p:nvGrpSpPr>
        <p:grpSpPr>
          <a:xfrm>
            <a:off x="7025826" y="4275315"/>
            <a:ext cx="739309" cy="739309"/>
            <a:chOff x="6962369" y="1155522"/>
            <a:chExt cx="928602" cy="928602"/>
          </a:xfrm>
        </p:grpSpPr>
        <p:grpSp>
          <p:nvGrpSpPr>
            <p:cNvPr id="100" name="组合 99"/>
            <p:cNvGrpSpPr/>
            <p:nvPr/>
          </p:nvGrpSpPr>
          <p:grpSpPr>
            <a:xfrm>
              <a:off x="6962369" y="1155522"/>
              <a:ext cx="928602" cy="928602"/>
              <a:chOff x="2848131" y="1860029"/>
              <a:chExt cx="3807502" cy="3807502"/>
            </a:xfrm>
          </p:grpSpPr>
          <p:sp>
            <p:nvSpPr>
              <p:cNvPr id="102" name="椭圆 101"/>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sp>
            <p:nvSpPr>
              <p:cNvPr id="103" name="椭圆 102"/>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grpSp>
        <p:sp>
          <p:nvSpPr>
            <p:cNvPr id="101" name="文本框 136"/>
            <p:cNvSpPr txBox="1"/>
            <p:nvPr/>
          </p:nvSpPr>
          <p:spPr>
            <a:xfrm>
              <a:off x="7153491" y="1233346"/>
              <a:ext cx="686985" cy="579870"/>
            </a:xfrm>
            <a:prstGeom prst="rect">
              <a:avLst/>
            </a:prstGeom>
            <a:noFill/>
          </p:spPr>
          <p:txBody>
            <a:bodyPr wrap="none" rtlCol="0">
              <a:spAutoFit/>
            </a:bodyPr>
            <a:lstStyle/>
            <a:p>
              <a:r>
                <a:rPr lang="en-US" altLang="zh-CN" sz="2400" dirty="0">
                  <a:solidFill>
                    <a:schemeClr val="accent1"/>
                  </a:solidFill>
                  <a:latin typeface="+mn-ea"/>
                  <a:ea typeface="+mn-ea"/>
                </a:rPr>
                <a:t>04</a:t>
              </a:r>
              <a:endParaRPr lang="zh-CN" altLang="en-US" sz="2400" dirty="0">
                <a:solidFill>
                  <a:schemeClr val="accent1"/>
                </a:solidFill>
                <a:latin typeface="+mn-ea"/>
                <a:ea typeface="+mn-ea"/>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1+#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fade">
                                      <p:cBhvr>
                                        <p:cTn id="11" dur="500"/>
                                        <p:tgtEl>
                                          <p:spTgt spid="78"/>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wipe(right)">
                                      <p:cBhvr>
                                        <p:cTn id="15" dur="500"/>
                                        <p:tgtEl>
                                          <p:spTgt spid="7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83"/>
                                        </p:tgtEl>
                                        <p:attrNameLst>
                                          <p:attrName>style.visibility</p:attrName>
                                        </p:attrNameLst>
                                      </p:cBhvr>
                                      <p:to>
                                        <p:strVal val="visible"/>
                                      </p:to>
                                    </p:set>
                                    <p:anim calcmode="lin" valueType="num">
                                      <p:cBhvr additive="base">
                                        <p:cTn id="20" dur="500" fill="hold"/>
                                        <p:tgtEl>
                                          <p:spTgt spid="83"/>
                                        </p:tgtEl>
                                        <p:attrNameLst>
                                          <p:attrName>ppt_x</p:attrName>
                                        </p:attrNameLst>
                                      </p:cBhvr>
                                      <p:tavLst>
                                        <p:tav tm="0">
                                          <p:val>
                                            <p:strVal val="1+#ppt_w/2"/>
                                          </p:val>
                                        </p:tav>
                                        <p:tav tm="100000">
                                          <p:val>
                                            <p:strVal val="#ppt_x"/>
                                          </p:val>
                                        </p:tav>
                                      </p:tavLst>
                                    </p:anim>
                                    <p:anim calcmode="lin" valueType="num">
                                      <p:cBhvr additive="base">
                                        <p:cTn id="21" dur="500" fill="hold"/>
                                        <p:tgtEl>
                                          <p:spTgt spid="83"/>
                                        </p:tgtEl>
                                        <p:attrNameLst>
                                          <p:attrName>ppt_y</p:attrName>
                                        </p:attrNameLst>
                                      </p:cBhvr>
                                      <p:tavLst>
                                        <p:tav tm="0">
                                          <p:val>
                                            <p:strVal val="#ppt_y"/>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74"/>
                                        </p:tgtEl>
                                        <p:attrNameLst>
                                          <p:attrName>style.visibility</p:attrName>
                                        </p:attrNameLst>
                                      </p:cBhvr>
                                      <p:to>
                                        <p:strVal val="visible"/>
                                      </p:to>
                                    </p:set>
                                    <p:anim calcmode="lin" valueType="num">
                                      <p:cBhvr additive="base">
                                        <p:cTn id="28" dur="500" fill="hold"/>
                                        <p:tgtEl>
                                          <p:spTgt spid="74"/>
                                        </p:tgtEl>
                                        <p:attrNameLst>
                                          <p:attrName>ppt_x</p:attrName>
                                        </p:attrNameLst>
                                      </p:cBhvr>
                                      <p:tavLst>
                                        <p:tav tm="0">
                                          <p:val>
                                            <p:strVal val="#ppt_x"/>
                                          </p:val>
                                        </p:tav>
                                        <p:tav tm="100000">
                                          <p:val>
                                            <p:strVal val="#ppt_x"/>
                                          </p:val>
                                        </p:tav>
                                      </p:tavLst>
                                    </p:anim>
                                    <p:anim calcmode="lin" valueType="num">
                                      <p:cBhvr additive="base">
                                        <p:cTn id="29" dur="500" fill="hold"/>
                                        <p:tgtEl>
                                          <p:spTgt spid="74"/>
                                        </p:tgtEl>
                                        <p:attrNameLst>
                                          <p:attrName>ppt_y</p:attrName>
                                        </p:attrNameLst>
                                      </p:cBhvr>
                                      <p:tavLst>
                                        <p:tav tm="0">
                                          <p:val>
                                            <p:strVal val="1+#ppt_h/2"/>
                                          </p:val>
                                        </p:tav>
                                        <p:tav tm="100000">
                                          <p:val>
                                            <p:strVal val="#ppt_y"/>
                                          </p:val>
                                        </p:tav>
                                      </p:tavLst>
                                    </p:anim>
                                  </p:childTnLst>
                                </p:cTn>
                              </p:par>
                              <p:par>
                                <p:cTn id="30" presetID="10" presetClass="entr" presetSubtype="0" fill="hold" grpId="1" nodeType="with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500"/>
                                        <p:tgtEl>
                                          <p:spTgt spid="7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8"/>
                                        </p:tgtEl>
                                        <p:attrNameLst>
                                          <p:attrName>style.visibility</p:attrName>
                                        </p:attrNameLst>
                                      </p:cBhvr>
                                      <p:to>
                                        <p:strVal val="visible"/>
                                      </p:to>
                                    </p:set>
                                    <p:anim calcmode="lin" valueType="num">
                                      <p:cBhvr additive="base">
                                        <p:cTn id="37" dur="500" fill="hold"/>
                                        <p:tgtEl>
                                          <p:spTgt spid="88"/>
                                        </p:tgtEl>
                                        <p:attrNameLst>
                                          <p:attrName>ppt_x</p:attrName>
                                        </p:attrNameLst>
                                      </p:cBhvr>
                                      <p:tavLst>
                                        <p:tav tm="0">
                                          <p:val>
                                            <p:strVal val="1+#ppt_w/2"/>
                                          </p:val>
                                        </p:tav>
                                        <p:tav tm="100000">
                                          <p:val>
                                            <p:strVal val="#ppt_x"/>
                                          </p:val>
                                        </p:tav>
                                      </p:tavLst>
                                    </p:anim>
                                    <p:anim calcmode="lin" valueType="num">
                                      <p:cBhvr additive="base">
                                        <p:cTn id="38" dur="500" fill="hold"/>
                                        <p:tgtEl>
                                          <p:spTgt spid="88"/>
                                        </p:tgtEl>
                                        <p:attrNameLst>
                                          <p:attrName>ppt_y</p:attrName>
                                        </p:attrNameLst>
                                      </p:cBhvr>
                                      <p:tavLst>
                                        <p:tav tm="0">
                                          <p:val>
                                            <p:strVal val="#ppt_y"/>
                                          </p:val>
                                        </p:tav>
                                        <p:tav tm="100000">
                                          <p:val>
                                            <p:strVal val="#ppt_y"/>
                                          </p:val>
                                        </p:tav>
                                      </p:tavLst>
                                    </p:anim>
                                  </p:childTnLst>
                                </p:cTn>
                              </p:par>
                              <p:par>
                                <p:cTn id="39" presetID="10" presetClass="entr" presetSubtype="0" fill="hold"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fade">
                                      <p:cBhvr>
                                        <p:cTn id="41" dur="500"/>
                                        <p:tgtEl>
                                          <p:spTgt spid="88"/>
                                        </p:tgtEl>
                                      </p:cBhvr>
                                    </p:animEffect>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additive="base">
                                        <p:cTn id="45" dur="500" fill="hold"/>
                                        <p:tgtEl>
                                          <p:spTgt spid="75"/>
                                        </p:tgtEl>
                                        <p:attrNameLst>
                                          <p:attrName>ppt_x</p:attrName>
                                        </p:attrNameLst>
                                      </p:cBhvr>
                                      <p:tavLst>
                                        <p:tav tm="0">
                                          <p:val>
                                            <p:strVal val="#ppt_x"/>
                                          </p:val>
                                        </p:tav>
                                        <p:tav tm="100000">
                                          <p:val>
                                            <p:strVal val="#ppt_x"/>
                                          </p:val>
                                        </p:tav>
                                      </p:tavLst>
                                    </p:anim>
                                    <p:anim calcmode="lin" valueType="num">
                                      <p:cBhvr additive="base">
                                        <p:cTn id="46" dur="500" fill="hold"/>
                                        <p:tgtEl>
                                          <p:spTgt spid="75"/>
                                        </p:tgtEl>
                                        <p:attrNameLst>
                                          <p:attrName>ppt_y</p:attrName>
                                        </p:attrNameLst>
                                      </p:cBhvr>
                                      <p:tavLst>
                                        <p:tav tm="0">
                                          <p:val>
                                            <p:strVal val="1+#ppt_h/2"/>
                                          </p:val>
                                        </p:tav>
                                        <p:tav tm="100000">
                                          <p:val>
                                            <p:strVal val="#ppt_y"/>
                                          </p:val>
                                        </p:tav>
                                      </p:tavLst>
                                    </p:anim>
                                  </p:childTnLst>
                                </p:cTn>
                              </p:par>
                              <p:par>
                                <p:cTn id="47" presetID="10" presetClass="entr" presetSubtype="0" fill="hold" grpId="1" nodeType="with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fade">
                                      <p:cBhvr>
                                        <p:cTn id="49" dur="500"/>
                                        <p:tgtEl>
                                          <p:spTgt spid="7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nodeType="clickEffect">
                                  <p:stCondLst>
                                    <p:cond delay="0"/>
                                  </p:stCondLst>
                                  <p:childTnLst>
                                    <p:set>
                                      <p:cBhvr>
                                        <p:cTn id="53" dur="1" fill="hold">
                                          <p:stCondLst>
                                            <p:cond delay="0"/>
                                          </p:stCondLst>
                                        </p:cTn>
                                        <p:tgtEl>
                                          <p:spTgt spid="93"/>
                                        </p:tgtEl>
                                        <p:attrNameLst>
                                          <p:attrName>style.visibility</p:attrName>
                                        </p:attrNameLst>
                                      </p:cBhvr>
                                      <p:to>
                                        <p:strVal val="visible"/>
                                      </p:to>
                                    </p:set>
                                    <p:anim calcmode="lin" valueType="num">
                                      <p:cBhvr additive="base">
                                        <p:cTn id="54" dur="500" fill="hold"/>
                                        <p:tgtEl>
                                          <p:spTgt spid="93"/>
                                        </p:tgtEl>
                                        <p:attrNameLst>
                                          <p:attrName>ppt_x</p:attrName>
                                        </p:attrNameLst>
                                      </p:cBhvr>
                                      <p:tavLst>
                                        <p:tav tm="0">
                                          <p:val>
                                            <p:strVal val="1+#ppt_w/2"/>
                                          </p:val>
                                        </p:tav>
                                        <p:tav tm="100000">
                                          <p:val>
                                            <p:strVal val="#ppt_x"/>
                                          </p:val>
                                        </p:tav>
                                      </p:tavLst>
                                    </p:anim>
                                    <p:anim calcmode="lin" valueType="num">
                                      <p:cBhvr additive="base">
                                        <p:cTn id="55" dur="500" fill="hold"/>
                                        <p:tgtEl>
                                          <p:spTgt spid="93"/>
                                        </p:tgtEl>
                                        <p:attrNameLst>
                                          <p:attrName>ppt_y</p:attrName>
                                        </p:attrNameLst>
                                      </p:cBhvr>
                                      <p:tavLst>
                                        <p:tav tm="0">
                                          <p:val>
                                            <p:strVal val="#ppt_y"/>
                                          </p:val>
                                        </p:tav>
                                        <p:tav tm="100000">
                                          <p:val>
                                            <p:strVal val="#ppt_y"/>
                                          </p:val>
                                        </p:tav>
                                      </p:tavLst>
                                    </p:anim>
                                  </p:childTnLst>
                                </p:cTn>
                              </p:par>
                              <p:par>
                                <p:cTn id="56" presetID="10" presetClass="entr" presetSubtype="0" fill="hold" nodeType="withEffect">
                                  <p:stCondLst>
                                    <p:cond delay="0"/>
                                  </p:stCondLst>
                                  <p:childTnLst>
                                    <p:set>
                                      <p:cBhvr>
                                        <p:cTn id="57" dur="1" fill="hold">
                                          <p:stCondLst>
                                            <p:cond delay="0"/>
                                          </p:stCondLst>
                                        </p:cTn>
                                        <p:tgtEl>
                                          <p:spTgt spid="93"/>
                                        </p:tgtEl>
                                        <p:attrNameLst>
                                          <p:attrName>style.visibility</p:attrName>
                                        </p:attrNameLst>
                                      </p:cBhvr>
                                      <p:to>
                                        <p:strVal val="visible"/>
                                      </p:to>
                                    </p:set>
                                    <p:animEffect transition="in" filter="fade">
                                      <p:cBhvr>
                                        <p:cTn id="58" dur="500"/>
                                        <p:tgtEl>
                                          <p:spTgt spid="93"/>
                                        </p:tgtEl>
                                      </p:cBhvr>
                                    </p:animEffect>
                                  </p:childTnLst>
                                </p:cTn>
                              </p:par>
                            </p:childTnLst>
                          </p:cTn>
                        </p:par>
                        <p:par>
                          <p:cTn id="59" fill="hold">
                            <p:stCondLst>
                              <p:cond delay="500"/>
                            </p:stCondLst>
                            <p:childTnLst>
                              <p:par>
                                <p:cTn id="60" presetID="2" presetClass="entr" presetSubtype="4" fill="hold" grpId="0" nodeType="afterEffect">
                                  <p:stCondLst>
                                    <p:cond delay="0"/>
                                  </p:stCondLst>
                                  <p:childTnLst>
                                    <p:set>
                                      <p:cBhvr>
                                        <p:cTn id="61" dur="1" fill="hold">
                                          <p:stCondLst>
                                            <p:cond delay="0"/>
                                          </p:stCondLst>
                                        </p:cTn>
                                        <p:tgtEl>
                                          <p:spTgt spid="76"/>
                                        </p:tgtEl>
                                        <p:attrNameLst>
                                          <p:attrName>style.visibility</p:attrName>
                                        </p:attrNameLst>
                                      </p:cBhvr>
                                      <p:to>
                                        <p:strVal val="visible"/>
                                      </p:to>
                                    </p:set>
                                    <p:anim calcmode="lin" valueType="num">
                                      <p:cBhvr additive="base">
                                        <p:cTn id="62" dur="500" fill="hold"/>
                                        <p:tgtEl>
                                          <p:spTgt spid="76"/>
                                        </p:tgtEl>
                                        <p:attrNameLst>
                                          <p:attrName>ppt_x</p:attrName>
                                        </p:attrNameLst>
                                      </p:cBhvr>
                                      <p:tavLst>
                                        <p:tav tm="0">
                                          <p:val>
                                            <p:strVal val="#ppt_x"/>
                                          </p:val>
                                        </p:tav>
                                        <p:tav tm="100000">
                                          <p:val>
                                            <p:strVal val="#ppt_x"/>
                                          </p:val>
                                        </p:tav>
                                      </p:tavLst>
                                    </p:anim>
                                    <p:anim calcmode="lin" valueType="num">
                                      <p:cBhvr additive="base">
                                        <p:cTn id="63" dur="500" fill="hold"/>
                                        <p:tgtEl>
                                          <p:spTgt spid="76"/>
                                        </p:tgtEl>
                                        <p:attrNameLst>
                                          <p:attrName>ppt_y</p:attrName>
                                        </p:attrNameLst>
                                      </p:cBhvr>
                                      <p:tavLst>
                                        <p:tav tm="0">
                                          <p:val>
                                            <p:strVal val="1+#ppt_h/2"/>
                                          </p:val>
                                        </p:tav>
                                        <p:tav tm="100000">
                                          <p:val>
                                            <p:strVal val="#ppt_y"/>
                                          </p:val>
                                        </p:tav>
                                      </p:tavLst>
                                    </p:anim>
                                  </p:childTnLst>
                                </p:cTn>
                              </p:par>
                              <p:par>
                                <p:cTn id="64" presetID="10" presetClass="entr" presetSubtype="0" fill="hold" grpId="1" nodeType="withEffect">
                                  <p:stCondLst>
                                    <p:cond delay="0"/>
                                  </p:stCondLst>
                                  <p:childTnLst>
                                    <p:set>
                                      <p:cBhvr>
                                        <p:cTn id="65" dur="1" fill="hold">
                                          <p:stCondLst>
                                            <p:cond delay="0"/>
                                          </p:stCondLst>
                                        </p:cTn>
                                        <p:tgtEl>
                                          <p:spTgt spid="76"/>
                                        </p:tgtEl>
                                        <p:attrNameLst>
                                          <p:attrName>style.visibility</p:attrName>
                                        </p:attrNameLst>
                                      </p:cBhvr>
                                      <p:to>
                                        <p:strVal val="visible"/>
                                      </p:to>
                                    </p:set>
                                    <p:animEffect transition="in" filter="fade">
                                      <p:cBhvr>
                                        <p:cTn id="66" dur="500"/>
                                        <p:tgtEl>
                                          <p:spTgt spid="76"/>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nodeType="clickEffect">
                                  <p:stCondLst>
                                    <p:cond delay="0"/>
                                  </p:stCondLst>
                                  <p:childTnLst>
                                    <p:set>
                                      <p:cBhvr>
                                        <p:cTn id="70" dur="1" fill="hold">
                                          <p:stCondLst>
                                            <p:cond delay="0"/>
                                          </p:stCondLst>
                                        </p:cTn>
                                        <p:tgtEl>
                                          <p:spTgt spid="99"/>
                                        </p:tgtEl>
                                        <p:attrNameLst>
                                          <p:attrName>style.visibility</p:attrName>
                                        </p:attrNameLst>
                                      </p:cBhvr>
                                      <p:to>
                                        <p:strVal val="visible"/>
                                      </p:to>
                                    </p:set>
                                    <p:anim calcmode="lin" valueType="num">
                                      <p:cBhvr additive="base">
                                        <p:cTn id="71" dur="500" fill="hold"/>
                                        <p:tgtEl>
                                          <p:spTgt spid="99"/>
                                        </p:tgtEl>
                                        <p:attrNameLst>
                                          <p:attrName>ppt_x</p:attrName>
                                        </p:attrNameLst>
                                      </p:cBhvr>
                                      <p:tavLst>
                                        <p:tav tm="0">
                                          <p:val>
                                            <p:strVal val="1+#ppt_w/2"/>
                                          </p:val>
                                        </p:tav>
                                        <p:tav tm="100000">
                                          <p:val>
                                            <p:strVal val="#ppt_x"/>
                                          </p:val>
                                        </p:tav>
                                      </p:tavLst>
                                    </p:anim>
                                    <p:anim calcmode="lin" valueType="num">
                                      <p:cBhvr additive="base">
                                        <p:cTn id="72" dur="500" fill="hold"/>
                                        <p:tgtEl>
                                          <p:spTgt spid="99"/>
                                        </p:tgtEl>
                                        <p:attrNameLst>
                                          <p:attrName>ppt_y</p:attrName>
                                        </p:attrNameLst>
                                      </p:cBhvr>
                                      <p:tavLst>
                                        <p:tav tm="0">
                                          <p:val>
                                            <p:strVal val="#ppt_y"/>
                                          </p:val>
                                        </p:tav>
                                        <p:tav tm="100000">
                                          <p:val>
                                            <p:strVal val="#ppt_y"/>
                                          </p:val>
                                        </p:tav>
                                      </p:tavLst>
                                    </p:anim>
                                  </p:childTnLst>
                                </p:cTn>
                              </p:par>
                              <p:par>
                                <p:cTn id="73" presetID="10" presetClass="entr" presetSubtype="0" fill="hold" nodeType="withEffect">
                                  <p:stCondLst>
                                    <p:cond delay="0"/>
                                  </p:stCondLst>
                                  <p:childTnLst>
                                    <p:set>
                                      <p:cBhvr>
                                        <p:cTn id="74" dur="1" fill="hold">
                                          <p:stCondLst>
                                            <p:cond delay="0"/>
                                          </p:stCondLst>
                                        </p:cTn>
                                        <p:tgtEl>
                                          <p:spTgt spid="99"/>
                                        </p:tgtEl>
                                        <p:attrNameLst>
                                          <p:attrName>style.visibility</p:attrName>
                                        </p:attrNameLst>
                                      </p:cBhvr>
                                      <p:to>
                                        <p:strVal val="visible"/>
                                      </p:to>
                                    </p:set>
                                    <p:animEffect transition="in" filter="fade">
                                      <p:cBhvr>
                                        <p:cTn id="75" dur="500"/>
                                        <p:tgtEl>
                                          <p:spTgt spid="99"/>
                                        </p:tgtEl>
                                      </p:cBhvr>
                                    </p:animEffect>
                                  </p:childTnLst>
                                </p:cTn>
                              </p:par>
                            </p:childTnLst>
                          </p:cTn>
                        </p:par>
                        <p:par>
                          <p:cTn id="76" fill="hold">
                            <p:stCondLst>
                              <p:cond delay="500"/>
                            </p:stCondLst>
                            <p:childTnLst>
                              <p:par>
                                <p:cTn id="77" presetID="2" presetClass="entr" presetSubtype="4" fill="hold" grpId="0" nodeType="after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additive="base">
                                        <p:cTn id="79" dur="500" fill="hold"/>
                                        <p:tgtEl>
                                          <p:spTgt spid="77"/>
                                        </p:tgtEl>
                                        <p:attrNameLst>
                                          <p:attrName>ppt_x</p:attrName>
                                        </p:attrNameLst>
                                      </p:cBhvr>
                                      <p:tavLst>
                                        <p:tav tm="0">
                                          <p:val>
                                            <p:strVal val="#ppt_x"/>
                                          </p:val>
                                        </p:tav>
                                        <p:tav tm="100000">
                                          <p:val>
                                            <p:strVal val="#ppt_x"/>
                                          </p:val>
                                        </p:tav>
                                      </p:tavLst>
                                    </p:anim>
                                    <p:anim calcmode="lin" valueType="num">
                                      <p:cBhvr additive="base">
                                        <p:cTn id="80" dur="500" fill="hold"/>
                                        <p:tgtEl>
                                          <p:spTgt spid="77"/>
                                        </p:tgtEl>
                                        <p:attrNameLst>
                                          <p:attrName>ppt_y</p:attrName>
                                        </p:attrNameLst>
                                      </p:cBhvr>
                                      <p:tavLst>
                                        <p:tav tm="0">
                                          <p:val>
                                            <p:strVal val="1+#ppt_h/2"/>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77"/>
                                        </p:tgtEl>
                                        <p:attrNameLst>
                                          <p:attrName>style.visibility</p:attrName>
                                        </p:attrNameLst>
                                      </p:cBhvr>
                                      <p:to>
                                        <p:strVal val="visible"/>
                                      </p:to>
                                    </p:set>
                                    <p:animEffect transition="in" filter="fade">
                                      <p:cBhvr>
                                        <p:cTn id="83"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p:bldP spid="74" grpId="1"/>
      <p:bldP spid="75" grpId="0"/>
      <p:bldP spid="75" grpId="1"/>
      <p:bldP spid="76" grpId="0"/>
      <p:bldP spid="76" grpId="1"/>
      <p:bldP spid="77" grpId="0"/>
      <p:bldP spid="7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35" name="文本占位符 2"/>
          <p:cNvSpPr>
            <a:spLocks noGrp="1"/>
          </p:cNvSpPr>
          <p:nvPr>
            <p:ph type="body" sz="quarter" idx="12"/>
          </p:nvPr>
        </p:nvSpPr>
        <p:spPr>
          <a:xfrm>
            <a:off x="395698" y="50533"/>
            <a:ext cx="3690794" cy="461536"/>
          </a:xfrm>
        </p:spPr>
        <p:txBody>
          <a:bodyPr/>
          <a:lstStyle/>
          <a:p>
            <a:r>
              <a:rPr lang="zh-CN" altLang="en-US" dirty="0" smtClean="0"/>
              <a:t>课题现状及发展情况</a:t>
            </a:r>
          </a:p>
        </p:txBody>
      </p:sp>
      <p:grpSp>
        <p:nvGrpSpPr>
          <p:cNvPr id="36" name="组合 35"/>
          <p:cNvGrpSpPr/>
          <p:nvPr/>
        </p:nvGrpSpPr>
        <p:grpSpPr>
          <a:xfrm>
            <a:off x="5095381" y="962500"/>
            <a:ext cx="2552558" cy="694659"/>
            <a:chOff x="5303122" y="2042108"/>
            <a:chExt cx="2725262" cy="741252"/>
          </a:xfrm>
        </p:grpSpPr>
        <p:grpSp>
          <p:nvGrpSpPr>
            <p:cNvPr id="37" name="组合 36"/>
            <p:cNvGrpSpPr/>
            <p:nvPr/>
          </p:nvGrpSpPr>
          <p:grpSpPr>
            <a:xfrm>
              <a:off x="5303122" y="2104842"/>
              <a:ext cx="1080120" cy="648072"/>
              <a:chOff x="741980" y="4365225"/>
              <a:chExt cx="1080120" cy="648072"/>
            </a:xfrm>
          </p:grpSpPr>
          <p:sp>
            <p:nvSpPr>
              <p:cNvPr id="40" name="Text Box 104"/>
              <p:cNvSpPr txBox="1">
                <a:spLocks noChangeArrowheads="1"/>
              </p:cNvSpPr>
              <p:nvPr/>
            </p:nvSpPr>
            <p:spPr bwMode="auto">
              <a:xfrm>
                <a:off x="768943" y="4365225"/>
                <a:ext cx="1053157" cy="59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01</a:t>
                </a:r>
                <a:endParaRPr lang="zh-CN" altLang="en-US" sz="3000" b="1" i="1" dirty="0">
                  <a:latin typeface="+mn-lt"/>
                  <a:ea typeface="+mn-ea"/>
                  <a:cs typeface="+mn-ea"/>
                  <a:sym typeface="+mn-lt"/>
                </a:endParaRPr>
              </a:p>
            </p:txBody>
          </p:sp>
          <p:sp>
            <p:nvSpPr>
              <p:cNvPr id="41"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ln>
                    <a:solidFill>
                      <a:srgbClr val="EA6254"/>
                    </a:solidFill>
                  </a:ln>
                  <a:cs typeface="+mn-ea"/>
                  <a:sym typeface="+mn-lt"/>
                </a:endParaRPr>
              </a:p>
            </p:txBody>
          </p:sp>
          <p:sp>
            <p:nvSpPr>
              <p:cNvPr id="42"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ln>
                    <a:solidFill>
                      <a:srgbClr val="EA6254"/>
                    </a:solidFill>
                  </a:ln>
                  <a:cs typeface="+mn-ea"/>
                  <a:sym typeface="+mn-lt"/>
                </a:endParaRPr>
              </a:p>
            </p:txBody>
          </p:sp>
        </p:grpSp>
        <p:sp>
          <p:nvSpPr>
            <p:cNvPr id="38" name="Text Box 104"/>
            <p:cNvSpPr txBox="1">
              <a:spLocks noChangeArrowheads="1"/>
            </p:cNvSpPr>
            <p:nvPr/>
          </p:nvSpPr>
          <p:spPr bwMode="auto">
            <a:xfrm>
              <a:off x="6266189" y="2042108"/>
              <a:ext cx="1053157" cy="28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1125" b="1" dirty="0">
                  <a:latin typeface="+mn-lt"/>
                  <a:ea typeface="+mn-ea"/>
                  <a:cs typeface="+mn-ea"/>
                  <a:sym typeface="+mn-lt"/>
                </a:rPr>
                <a:t>要点内容</a:t>
              </a:r>
            </a:p>
          </p:txBody>
        </p:sp>
        <p:sp>
          <p:nvSpPr>
            <p:cNvPr id="39" name="矩形 18"/>
            <p:cNvSpPr>
              <a:spLocks noChangeArrowheads="1"/>
            </p:cNvSpPr>
            <p:nvPr/>
          </p:nvSpPr>
          <p:spPr bwMode="auto">
            <a:xfrm>
              <a:off x="6273229" y="2330140"/>
              <a:ext cx="1755155" cy="45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900" dirty="0">
                  <a:cs typeface="+mn-ea"/>
                  <a:sym typeface="+mn-lt"/>
                </a:rPr>
                <a:t>插入相应文字文字文字</a:t>
              </a:r>
              <a:endParaRPr lang="en-US" altLang="zh-CN" sz="900" dirty="0">
                <a:cs typeface="+mn-ea"/>
                <a:sym typeface="+mn-lt"/>
              </a:endParaRPr>
            </a:p>
            <a:p>
              <a:pPr>
                <a:lnSpc>
                  <a:spcPct val="120000"/>
                </a:lnSpc>
              </a:pPr>
              <a:r>
                <a:rPr lang="zh-CN" altLang="en-US" sz="900" dirty="0">
                  <a:cs typeface="+mn-ea"/>
                  <a:sym typeface="+mn-lt"/>
                </a:rPr>
                <a:t>插入相应文字文字文字</a:t>
              </a:r>
              <a:endParaRPr lang="en-US" altLang="zh-CN" sz="900" dirty="0">
                <a:cs typeface="+mn-ea"/>
                <a:sym typeface="+mn-lt"/>
              </a:endParaRPr>
            </a:p>
          </p:txBody>
        </p:sp>
      </p:grpSp>
      <p:grpSp>
        <p:nvGrpSpPr>
          <p:cNvPr id="43" name="组合 42"/>
          <p:cNvGrpSpPr/>
          <p:nvPr/>
        </p:nvGrpSpPr>
        <p:grpSpPr>
          <a:xfrm>
            <a:off x="5095381" y="3023677"/>
            <a:ext cx="2552558" cy="694659"/>
            <a:chOff x="5375130" y="4293096"/>
            <a:chExt cx="2725262" cy="741251"/>
          </a:xfrm>
        </p:grpSpPr>
        <p:grpSp>
          <p:nvGrpSpPr>
            <p:cNvPr id="44" name="组合 43"/>
            <p:cNvGrpSpPr/>
            <p:nvPr/>
          </p:nvGrpSpPr>
          <p:grpSpPr>
            <a:xfrm>
              <a:off x="5375130" y="4358547"/>
              <a:ext cx="1080120" cy="648072"/>
              <a:chOff x="741980" y="4365225"/>
              <a:chExt cx="1080120" cy="648072"/>
            </a:xfrm>
          </p:grpSpPr>
          <p:sp>
            <p:nvSpPr>
              <p:cNvPr id="48" name="Text Box 104"/>
              <p:cNvSpPr txBox="1">
                <a:spLocks noChangeArrowheads="1"/>
              </p:cNvSpPr>
              <p:nvPr/>
            </p:nvSpPr>
            <p:spPr bwMode="auto">
              <a:xfrm>
                <a:off x="768943" y="4365225"/>
                <a:ext cx="1053157" cy="5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03</a:t>
                </a:r>
                <a:endParaRPr lang="zh-CN" altLang="en-US" sz="3000" b="1" i="1" dirty="0">
                  <a:latin typeface="+mn-lt"/>
                  <a:ea typeface="+mn-ea"/>
                  <a:cs typeface="+mn-ea"/>
                  <a:sym typeface="+mn-lt"/>
                </a:endParaRPr>
              </a:p>
            </p:txBody>
          </p:sp>
          <p:sp>
            <p:nvSpPr>
              <p:cNvPr id="49"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0"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grpSp>
          <p:nvGrpSpPr>
            <p:cNvPr id="45" name="组合 44"/>
            <p:cNvGrpSpPr/>
            <p:nvPr/>
          </p:nvGrpSpPr>
          <p:grpSpPr>
            <a:xfrm>
              <a:off x="6338197" y="4293096"/>
              <a:ext cx="1762195" cy="741251"/>
              <a:chOff x="6338197" y="4293096"/>
              <a:chExt cx="1762195" cy="741251"/>
            </a:xfrm>
          </p:grpSpPr>
          <p:sp>
            <p:nvSpPr>
              <p:cNvPr id="46" name="Text Box 104"/>
              <p:cNvSpPr txBox="1">
                <a:spLocks noChangeArrowheads="1"/>
              </p:cNvSpPr>
              <p:nvPr/>
            </p:nvSpPr>
            <p:spPr bwMode="auto">
              <a:xfrm>
                <a:off x="6338197" y="4293096"/>
                <a:ext cx="1053157" cy="28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1125" b="1" dirty="0">
                    <a:latin typeface="+mn-lt"/>
                    <a:ea typeface="+mn-ea"/>
                    <a:cs typeface="+mn-ea"/>
                    <a:sym typeface="+mn-lt"/>
                  </a:rPr>
                  <a:t>要点内容</a:t>
                </a:r>
              </a:p>
            </p:txBody>
          </p:sp>
          <p:sp>
            <p:nvSpPr>
              <p:cNvPr id="47" name="矩形 18"/>
              <p:cNvSpPr>
                <a:spLocks noChangeArrowheads="1"/>
              </p:cNvSpPr>
              <p:nvPr/>
            </p:nvSpPr>
            <p:spPr bwMode="auto">
              <a:xfrm>
                <a:off x="6345237" y="4581128"/>
                <a:ext cx="1755155" cy="45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900" dirty="0">
                    <a:cs typeface="+mn-ea"/>
                    <a:sym typeface="+mn-lt"/>
                  </a:rPr>
                  <a:t>插入相应文字文字文字</a:t>
                </a:r>
                <a:endParaRPr lang="en-US" altLang="zh-CN" sz="900" dirty="0">
                  <a:cs typeface="+mn-ea"/>
                  <a:sym typeface="+mn-lt"/>
                </a:endParaRPr>
              </a:p>
              <a:p>
                <a:pPr>
                  <a:lnSpc>
                    <a:spcPct val="120000"/>
                  </a:lnSpc>
                </a:pPr>
                <a:r>
                  <a:rPr lang="zh-CN" altLang="en-US" sz="900" dirty="0">
                    <a:cs typeface="+mn-ea"/>
                    <a:sym typeface="+mn-lt"/>
                  </a:rPr>
                  <a:t>插入相应文字文字文字</a:t>
                </a:r>
                <a:endParaRPr lang="en-US" altLang="zh-CN" sz="900" dirty="0">
                  <a:cs typeface="+mn-ea"/>
                  <a:sym typeface="+mn-lt"/>
                </a:endParaRPr>
              </a:p>
            </p:txBody>
          </p:sp>
        </p:grpSp>
      </p:grpSp>
      <p:grpSp>
        <p:nvGrpSpPr>
          <p:cNvPr id="51" name="组合 50"/>
          <p:cNvGrpSpPr/>
          <p:nvPr/>
        </p:nvGrpSpPr>
        <p:grpSpPr>
          <a:xfrm>
            <a:off x="566241" y="4109902"/>
            <a:ext cx="2632531" cy="699724"/>
            <a:chOff x="539552" y="5301208"/>
            <a:chExt cx="2810645" cy="746656"/>
          </a:xfrm>
        </p:grpSpPr>
        <p:grpSp>
          <p:nvGrpSpPr>
            <p:cNvPr id="52" name="组合 51"/>
            <p:cNvGrpSpPr/>
            <p:nvPr/>
          </p:nvGrpSpPr>
          <p:grpSpPr>
            <a:xfrm>
              <a:off x="2270077" y="5399792"/>
              <a:ext cx="1080120" cy="648072"/>
              <a:chOff x="741980" y="4365225"/>
              <a:chExt cx="1080120" cy="648072"/>
            </a:xfrm>
          </p:grpSpPr>
          <p:sp>
            <p:nvSpPr>
              <p:cNvPr id="56" name="Text Box 104"/>
              <p:cNvSpPr txBox="1">
                <a:spLocks noChangeArrowheads="1"/>
              </p:cNvSpPr>
              <p:nvPr/>
            </p:nvSpPr>
            <p:spPr bwMode="auto">
              <a:xfrm>
                <a:off x="768943" y="4365225"/>
                <a:ext cx="1053157" cy="5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04</a:t>
                </a:r>
                <a:endParaRPr lang="zh-CN" altLang="en-US" sz="3000" b="1" i="1" dirty="0">
                  <a:latin typeface="+mn-lt"/>
                  <a:ea typeface="+mn-ea"/>
                  <a:cs typeface="+mn-ea"/>
                  <a:sym typeface="+mn-lt"/>
                </a:endParaRPr>
              </a:p>
            </p:txBody>
          </p:sp>
          <p:sp>
            <p:nvSpPr>
              <p:cNvPr id="57"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8"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grpSp>
          <p:nvGrpSpPr>
            <p:cNvPr id="53" name="组合 52"/>
            <p:cNvGrpSpPr/>
            <p:nvPr/>
          </p:nvGrpSpPr>
          <p:grpSpPr>
            <a:xfrm>
              <a:off x="539552" y="5301208"/>
              <a:ext cx="1845245" cy="741251"/>
              <a:chOff x="539552" y="5301208"/>
              <a:chExt cx="1845245" cy="741251"/>
            </a:xfrm>
          </p:grpSpPr>
          <p:sp>
            <p:nvSpPr>
              <p:cNvPr id="54" name="Text Box 104"/>
              <p:cNvSpPr txBox="1">
                <a:spLocks noChangeArrowheads="1"/>
              </p:cNvSpPr>
              <p:nvPr/>
            </p:nvSpPr>
            <p:spPr bwMode="auto">
              <a:xfrm>
                <a:off x="1331640" y="5301208"/>
                <a:ext cx="1053157" cy="28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1125" b="1" dirty="0">
                    <a:latin typeface="+mn-lt"/>
                    <a:ea typeface="+mn-ea"/>
                    <a:cs typeface="+mn-ea"/>
                    <a:sym typeface="+mn-lt"/>
                  </a:rPr>
                  <a:t>要点内容</a:t>
                </a:r>
              </a:p>
            </p:txBody>
          </p:sp>
          <p:sp>
            <p:nvSpPr>
              <p:cNvPr id="55" name="矩形 18"/>
              <p:cNvSpPr>
                <a:spLocks noChangeArrowheads="1"/>
              </p:cNvSpPr>
              <p:nvPr/>
            </p:nvSpPr>
            <p:spPr bwMode="auto">
              <a:xfrm>
                <a:off x="539552" y="5589240"/>
                <a:ext cx="1755155" cy="45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900" dirty="0">
                    <a:cs typeface="+mn-ea"/>
                    <a:sym typeface="+mn-lt"/>
                  </a:rPr>
                  <a:t>插入相应文字文字文字</a:t>
                </a:r>
                <a:endParaRPr lang="en-US" altLang="zh-CN" sz="900" dirty="0">
                  <a:cs typeface="+mn-ea"/>
                  <a:sym typeface="+mn-lt"/>
                </a:endParaRPr>
              </a:p>
              <a:p>
                <a:pPr>
                  <a:lnSpc>
                    <a:spcPct val="120000"/>
                  </a:lnSpc>
                </a:pPr>
                <a:r>
                  <a:rPr lang="zh-CN" altLang="en-US" sz="900" dirty="0">
                    <a:cs typeface="+mn-ea"/>
                    <a:sym typeface="+mn-lt"/>
                  </a:rPr>
                  <a:t>插入相应文字文字文字</a:t>
                </a:r>
                <a:endParaRPr lang="en-US" altLang="zh-CN" sz="900" dirty="0">
                  <a:cs typeface="+mn-ea"/>
                  <a:sym typeface="+mn-lt"/>
                </a:endParaRPr>
              </a:p>
            </p:txBody>
          </p:sp>
        </p:grpSp>
      </p:grpSp>
      <p:grpSp>
        <p:nvGrpSpPr>
          <p:cNvPr id="59" name="组合 58"/>
          <p:cNvGrpSpPr/>
          <p:nvPr/>
        </p:nvGrpSpPr>
        <p:grpSpPr>
          <a:xfrm>
            <a:off x="566240" y="1972496"/>
            <a:ext cx="2640687" cy="671456"/>
            <a:chOff x="539552" y="3119847"/>
            <a:chExt cx="2819354" cy="716492"/>
          </a:xfrm>
        </p:grpSpPr>
        <p:grpSp>
          <p:nvGrpSpPr>
            <p:cNvPr id="60" name="组合 59"/>
            <p:cNvGrpSpPr/>
            <p:nvPr/>
          </p:nvGrpSpPr>
          <p:grpSpPr>
            <a:xfrm>
              <a:off x="539552" y="3119847"/>
              <a:ext cx="1755155" cy="716492"/>
              <a:chOff x="539552" y="3119847"/>
              <a:chExt cx="1755155" cy="716492"/>
            </a:xfrm>
          </p:grpSpPr>
          <p:sp>
            <p:nvSpPr>
              <p:cNvPr id="65" name="Text Box 104"/>
              <p:cNvSpPr txBox="1">
                <a:spLocks noChangeArrowheads="1"/>
              </p:cNvSpPr>
              <p:nvPr/>
            </p:nvSpPr>
            <p:spPr bwMode="auto">
              <a:xfrm>
                <a:off x="1286267" y="3119847"/>
                <a:ext cx="983811" cy="28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1125" b="1" dirty="0">
                    <a:latin typeface="+mn-lt"/>
                    <a:ea typeface="+mn-ea"/>
                    <a:cs typeface="+mn-ea"/>
                    <a:sym typeface="+mn-lt"/>
                  </a:rPr>
                  <a:t>要点内容</a:t>
                </a:r>
              </a:p>
            </p:txBody>
          </p:sp>
          <p:sp>
            <p:nvSpPr>
              <p:cNvPr id="66" name="矩形 18"/>
              <p:cNvSpPr>
                <a:spLocks noChangeArrowheads="1"/>
              </p:cNvSpPr>
              <p:nvPr/>
            </p:nvSpPr>
            <p:spPr bwMode="auto">
              <a:xfrm>
                <a:off x="539552" y="3383119"/>
                <a:ext cx="1755155" cy="45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900" dirty="0">
                    <a:cs typeface="+mn-ea"/>
                    <a:sym typeface="+mn-lt"/>
                  </a:rPr>
                  <a:t>插入相应文字文字文字</a:t>
                </a:r>
                <a:endParaRPr lang="en-US" altLang="zh-CN" sz="900" dirty="0">
                  <a:cs typeface="+mn-ea"/>
                  <a:sym typeface="+mn-lt"/>
                </a:endParaRPr>
              </a:p>
              <a:p>
                <a:pPr>
                  <a:lnSpc>
                    <a:spcPct val="120000"/>
                  </a:lnSpc>
                </a:pPr>
                <a:r>
                  <a:rPr lang="zh-CN" altLang="en-US" sz="900" dirty="0">
                    <a:cs typeface="+mn-ea"/>
                    <a:sym typeface="+mn-lt"/>
                  </a:rPr>
                  <a:t>插入相应文字文字文字</a:t>
                </a:r>
                <a:endParaRPr lang="en-US" altLang="zh-CN" sz="900" dirty="0">
                  <a:cs typeface="+mn-ea"/>
                  <a:sym typeface="+mn-lt"/>
                </a:endParaRPr>
              </a:p>
            </p:txBody>
          </p:sp>
        </p:grpSp>
        <p:grpSp>
          <p:nvGrpSpPr>
            <p:cNvPr id="61" name="组合 60"/>
            <p:cNvGrpSpPr/>
            <p:nvPr/>
          </p:nvGrpSpPr>
          <p:grpSpPr>
            <a:xfrm>
              <a:off x="2278786" y="3168272"/>
              <a:ext cx="1080120" cy="664762"/>
              <a:chOff x="741980" y="4348535"/>
              <a:chExt cx="1080120" cy="664762"/>
            </a:xfrm>
          </p:grpSpPr>
          <p:sp>
            <p:nvSpPr>
              <p:cNvPr id="62" name="Text Box 104"/>
              <p:cNvSpPr txBox="1">
                <a:spLocks noChangeArrowheads="1"/>
              </p:cNvSpPr>
              <p:nvPr/>
            </p:nvSpPr>
            <p:spPr bwMode="auto">
              <a:xfrm>
                <a:off x="768943" y="4348535"/>
                <a:ext cx="1053157" cy="5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02</a:t>
                </a:r>
                <a:endParaRPr lang="zh-CN" altLang="en-US" sz="3000" b="1" i="1" dirty="0">
                  <a:latin typeface="+mn-lt"/>
                  <a:ea typeface="+mn-ea"/>
                  <a:cs typeface="+mn-ea"/>
                  <a:sym typeface="+mn-lt"/>
                </a:endParaRPr>
              </a:p>
            </p:txBody>
          </p:sp>
          <p:sp>
            <p:nvSpPr>
              <p:cNvPr id="63"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64"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grpSp>
      <p:sp>
        <p:nvSpPr>
          <p:cNvPr id="67" name="Freeform 6"/>
          <p:cNvSpPr/>
          <p:nvPr/>
        </p:nvSpPr>
        <p:spPr bwMode="auto">
          <a:xfrm>
            <a:off x="3463666" y="3315673"/>
            <a:ext cx="1294492" cy="1241595"/>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bg1"/>
          </a:solidFill>
          <a:ln>
            <a:solidFill>
              <a:srgbClr val="B6B6B6"/>
            </a:solidFill>
          </a:ln>
          <a:effectLst>
            <a:outerShdw blurRad="50800" dist="38100" dir="2700000" algn="tl" rotWithShape="0">
              <a:prstClr val="black">
                <a:alpha val="40000"/>
              </a:prstClr>
            </a:outerShdw>
          </a:effectLst>
        </p:spPr>
        <p:txBody>
          <a:bodyPr vert="horz" wrap="square" lIns="68539" tIns="34270" rIns="68539" bIns="34270" numCol="1" anchor="t" anchorCtr="0" compatLnSpc="1"/>
          <a:lstStyle/>
          <a:p>
            <a:endParaRPr lang="zh-CN" altLang="en-US" sz="1015">
              <a:cs typeface="+mn-ea"/>
              <a:sym typeface="+mn-lt"/>
            </a:endParaRPr>
          </a:p>
        </p:txBody>
      </p:sp>
      <p:sp>
        <p:nvSpPr>
          <p:cNvPr id="68" name="Freeform 6"/>
          <p:cNvSpPr/>
          <p:nvPr/>
        </p:nvSpPr>
        <p:spPr bwMode="auto">
          <a:xfrm flipV="1">
            <a:off x="3409262" y="2180953"/>
            <a:ext cx="1388447" cy="1404647"/>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bg1"/>
          </a:solidFill>
          <a:ln>
            <a:solidFill>
              <a:srgbClr val="B6B6B6"/>
            </a:solidFill>
          </a:ln>
          <a:effectLst>
            <a:outerShdw blurRad="50800" dist="38100" dir="2700000" algn="tl" rotWithShape="0">
              <a:prstClr val="black">
                <a:alpha val="40000"/>
              </a:prstClr>
            </a:outerShdw>
          </a:effectLst>
        </p:spPr>
        <p:txBody>
          <a:bodyPr vert="horz" wrap="square" lIns="68539" tIns="34270" rIns="68539" bIns="34270" numCol="1" anchor="t" anchorCtr="0" compatLnSpc="1"/>
          <a:lstStyle/>
          <a:p>
            <a:endParaRPr lang="zh-CN" altLang="en-US" sz="1015">
              <a:cs typeface="+mn-ea"/>
              <a:sym typeface="+mn-lt"/>
            </a:endParaRPr>
          </a:p>
        </p:txBody>
      </p:sp>
      <p:grpSp>
        <p:nvGrpSpPr>
          <p:cNvPr id="69" name="组合 68"/>
          <p:cNvGrpSpPr/>
          <p:nvPr/>
        </p:nvGrpSpPr>
        <p:grpSpPr>
          <a:xfrm>
            <a:off x="4124916" y="2967563"/>
            <a:ext cx="903020" cy="903516"/>
            <a:chOff x="4555028" y="3794217"/>
            <a:chExt cx="964118" cy="964117"/>
          </a:xfrm>
        </p:grpSpPr>
        <p:sp>
          <p:nvSpPr>
            <p:cNvPr id="70" name="椭圆 69"/>
            <p:cNvSpPr/>
            <p:nvPr/>
          </p:nvSpPr>
          <p:spPr>
            <a:xfrm flipV="1">
              <a:off x="4555028" y="3794217"/>
              <a:ext cx="964118" cy="964117"/>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71" name="椭圆 70"/>
            <p:cNvSpPr/>
            <p:nvPr/>
          </p:nvSpPr>
          <p:spPr>
            <a:xfrm flipV="1">
              <a:off x="4628319" y="3863322"/>
              <a:ext cx="826835" cy="826835"/>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72" name="KSO_Shape"/>
            <p:cNvSpPr/>
            <p:nvPr/>
          </p:nvSpPr>
          <p:spPr bwMode="auto">
            <a:xfrm>
              <a:off x="4775431" y="4060032"/>
              <a:ext cx="521369" cy="472708"/>
            </a:xfrm>
            <a:custGeom>
              <a:avLst/>
              <a:gdLst>
                <a:gd name="T0" fmla="*/ 489274 w 2228850"/>
                <a:gd name="T1" fmla="*/ 1171178 h 2019300"/>
                <a:gd name="T2" fmla="*/ 683136 w 2228850"/>
                <a:gd name="T3" fmla="*/ 1519238 h 2019300"/>
                <a:gd name="T4" fmla="*/ 1056587 w 2228850"/>
                <a:gd name="T5" fmla="*/ 1377950 h 2019300"/>
                <a:gd name="T6" fmla="*/ 970559 w 2228850"/>
                <a:gd name="T7" fmla="*/ 988219 h 2019300"/>
                <a:gd name="T8" fmla="*/ 1033990 w 2228850"/>
                <a:gd name="T9" fmla="*/ 962025 h 2019300"/>
                <a:gd name="T10" fmla="*/ 1091871 w 2228850"/>
                <a:gd name="T11" fmla="*/ 1437085 h 2019300"/>
                <a:gd name="T12" fmla="*/ 629616 w 2228850"/>
                <a:gd name="T13" fmla="*/ 1562498 h 2019300"/>
                <a:gd name="T14" fmla="*/ 438529 w 2228850"/>
                <a:gd name="T15" fmla="*/ 1123950 h 2019300"/>
                <a:gd name="T16" fmla="*/ 761603 w 2228850"/>
                <a:gd name="T17" fmla="*/ 832840 h 2019300"/>
                <a:gd name="T18" fmla="*/ 421481 w 2228850"/>
                <a:gd name="T19" fmla="*/ 1071482 h 2019300"/>
                <a:gd name="T20" fmla="*/ 410369 w 2228850"/>
                <a:gd name="T21" fmla="*/ 1364523 h 2019300"/>
                <a:gd name="T22" fmla="*/ 723503 w 2228850"/>
                <a:gd name="T23" fmla="*/ 1626196 h 2019300"/>
                <a:gd name="T24" fmla="*/ 1080294 w 2228850"/>
                <a:gd name="T25" fmla="*/ 1505088 h 2019300"/>
                <a:gd name="T26" fmla="*/ 1187053 w 2228850"/>
                <a:gd name="T27" fmla="*/ 1194972 h 2019300"/>
                <a:gd name="T28" fmla="*/ 939403 w 2228850"/>
                <a:gd name="T29" fmla="*/ 861826 h 2019300"/>
                <a:gd name="T30" fmla="*/ 989013 w 2228850"/>
                <a:gd name="T31" fmla="*/ 477060 h 2019300"/>
                <a:gd name="T32" fmla="*/ 1144985 w 2228850"/>
                <a:gd name="T33" fmla="*/ 702599 h 2019300"/>
                <a:gd name="T34" fmla="*/ 1411685 w 2228850"/>
                <a:gd name="T35" fmla="*/ 749454 h 2019300"/>
                <a:gd name="T36" fmla="*/ 1373188 w 2228850"/>
                <a:gd name="T37" fmla="*/ 975390 h 2019300"/>
                <a:gd name="T38" fmla="*/ 1560116 w 2228850"/>
                <a:gd name="T39" fmla="*/ 1219194 h 2019300"/>
                <a:gd name="T40" fmla="*/ 1448991 w 2228850"/>
                <a:gd name="T41" fmla="*/ 1425673 h 2019300"/>
                <a:gd name="T42" fmla="*/ 1267222 w 2228850"/>
                <a:gd name="T43" fmla="*/ 1667095 h 2019300"/>
                <a:gd name="T44" fmla="*/ 1175544 w 2228850"/>
                <a:gd name="T45" fmla="*/ 1906134 h 2019300"/>
                <a:gd name="T46" fmla="*/ 894953 w 2228850"/>
                <a:gd name="T47" fmla="*/ 1860470 h 2019300"/>
                <a:gd name="T48" fmla="*/ 731044 w 2228850"/>
                <a:gd name="T49" fmla="*/ 2017315 h 2019300"/>
                <a:gd name="T50" fmla="*/ 570309 w 2228850"/>
                <a:gd name="T51" fmla="*/ 1831881 h 2019300"/>
                <a:gd name="T52" fmla="*/ 246459 w 2228850"/>
                <a:gd name="T53" fmla="*/ 1787805 h 2019300"/>
                <a:gd name="T54" fmla="*/ 203994 w 2228850"/>
                <a:gd name="T55" fmla="*/ 1546781 h 2019300"/>
                <a:gd name="T56" fmla="*/ 137715 w 2228850"/>
                <a:gd name="T57" fmla="*/ 1259695 h 2019300"/>
                <a:gd name="T58" fmla="*/ 29369 w 2228850"/>
                <a:gd name="T59" fmla="*/ 1034157 h 2019300"/>
                <a:gd name="T60" fmla="*/ 249634 w 2228850"/>
                <a:gd name="T61" fmla="*/ 888430 h 2019300"/>
                <a:gd name="T62" fmla="*/ 288925 w 2228850"/>
                <a:gd name="T63" fmla="*/ 622390 h 2019300"/>
                <a:gd name="T64" fmla="*/ 517128 w 2228850"/>
                <a:gd name="T65" fmla="*/ 653759 h 2019300"/>
                <a:gd name="T66" fmla="*/ 775097 w 2228850"/>
                <a:gd name="T67" fmla="*/ 462766 h 2019300"/>
                <a:gd name="T68" fmla="*/ 1636253 w 2228850"/>
                <a:gd name="T69" fmla="*/ 339029 h 2019300"/>
                <a:gd name="T70" fmla="*/ 1653303 w 2228850"/>
                <a:gd name="T71" fmla="*/ 573804 h 2019300"/>
                <a:gd name="T72" fmla="*/ 1888031 w 2228850"/>
                <a:gd name="T73" fmla="*/ 591283 h 2019300"/>
                <a:gd name="T74" fmla="*/ 1938387 w 2228850"/>
                <a:gd name="T75" fmla="*/ 361275 h 2019300"/>
                <a:gd name="T76" fmla="*/ 1832918 w 2228850"/>
                <a:gd name="T77" fmla="*/ 242894 h 2019300"/>
                <a:gd name="T78" fmla="*/ 1989536 w 2228850"/>
                <a:gd name="T79" fmla="*/ 468135 h 2019300"/>
                <a:gd name="T80" fmla="*/ 1791285 w 2228850"/>
                <a:gd name="T81" fmla="*/ 656829 h 2019300"/>
                <a:gd name="T82" fmla="*/ 1574399 w 2228850"/>
                <a:gd name="T83" fmla="*/ 489587 h 2019300"/>
                <a:gd name="T84" fmla="*/ 1708020 w 2228850"/>
                <a:gd name="T85" fmla="*/ 248853 h 2019300"/>
                <a:gd name="T86" fmla="*/ 1575304 w 2228850"/>
                <a:gd name="T87" fmla="*/ 344885 h 2019300"/>
                <a:gd name="T88" fmla="*/ 1650744 w 2228850"/>
                <a:gd name="T89" fmla="*/ 635794 h 2019300"/>
                <a:gd name="T90" fmla="*/ 1949723 w 2228850"/>
                <a:gd name="T91" fmla="*/ 603250 h 2019300"/>
                <a:gd name="T92" fmla="*/ 1960841 w 2228850"/>
                <a:gd name="T93" fmla="*/ 303213 h 2019300"/>
                <a:gd name="T94" fmla="*/ 1737698 w 2228850"/>
                <a:gd name="T95" fmla="*/ 39687 h 2019300"/>
                <a:gd name="T96" fmla="*/ 1949326 w 2228850"/>
                <a:gd name="T97" fmla="*/ 34131 h 2019300"/>
                <a:gd name="T98" fmla="*/ 2021193 w 2228850"/>
                <a:gd name="T99" fmla="*/ 167481 h 2019300"/>
                <a:gd name="T100" fmla="*/ 2207807 w 2228850"/>
                <a:gd name="T101" fmla="*/ 295275 h 2019300"/>
                <a:gd name="T102" fmla="*/ 2145072 w 2228850"/>
                <a:gd name="T103" fmla="*/ 494904 h 2019300"/>
                <a:gd name="T104" fmla="*/ 2146661 w 2228850"/>
                <a:gd name="T105" fmla="*/ 713979 h 2019300"/>
                <a:gd name="T106" fmla="*/ 1938606 w 2228850"/>
                <a:gd name="T107" fmla="*/ 781447 h 2019300"/>
                <a:gd name="T108" fmla="*/ 1834182 w 2228850"/>
                <a:gd name="T109" fmla="*/ 887413 h 2019300"/>
                <a:gd name="T110" fmla="*/ 1618186 w 2228850"/>
                <a:gd name="T111" fmla="*/ 854076 h 2019300"/>
                <a:gd name="T112" fmla="*/ 1542349 w 2228850"/>
                <a:gd name="T113" fmla="*/ 733822 h 2019300"/>
                <a:gd name="T114" fmla="*/ 1362882 w 2228850"/>
                <a:gd name="T115" fmla="*/ 615157 h 2019300"/>
                <a:gd name="T116" fmla="*/ 1414895 w 2228850"/>
                <a:gd name="T117" fmla="*/ 452835 h 2019300"/>
                <a:gd name="T118" fmla="*/ 1395837 w 2228850"/>
                <a:gd name="T119" fmla="*/ 209947 h 2019300"/>
                <a:gd name="T120" fmla="*/ 1619377 w 2228850"/>
                <a:gd name="T121" fmla="*/ 118269 h 2019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28850" h="2019300">
                  <a:moveTo>
                    <a:pt x="788194" y="927497"/>
                  </a:moveTo>
                  <a:lnTo>
                    <a:pt x="772732" y="927894"/>
                  </a:lnTo>
                  <a:lnTo>
                    <a:pt x="756875" y="929085"/>
                  </a:lnTo>
                  <a:lnTo>
                    <a:pt x="741810" y="931069"/>
                  </a:lnTo>
                  <a:lnTo>
                    <a:pt x="726745" y="933847"/>
                  </a:lnTo>
                  <a:lnTo>
                    <a:pt x="711680" y="937022"/>
                  </a:lnTo>
                  <a:lnTo>
                    <a:pt x="697408" y="940991"/>
                  </a:lnTo>
                  <a:lnTo>
                    <a:pt x="683136" y="945753"/>
                  </a:lnTo>
                  <a:lnTo>
                    <a:pt x="669260" y="951706"/>
                  </a:lnTo>
                  <a:lnTo>
                    <a:pt x="655781" y="957660"/>
                  </a:lnTo>
                  <a:lnTo>
                    <a:pt x="642698" y="964406"/>
                  </a:lnTo>
                  <a:lnTo>
                    <a:pt x="630012" y="971947"/>
                  </a:lnTo>
                  <a:lnTo>
                    <a:pt x="617326" y="979488"/>
                  </a:lnTo>
                  <a:lnTo>
                    <a:pt x="605432" y="988219"/>
                  </a:lnTo>
                  <a:lnTo>
                    <a:pt x="593936" y="997347"/>
                  </a:lnTo>
                  <a:lnTo>
                    <a:pt x="583232" y="1006872"/>
                  </a:lnTo>
                  <a:lnTo>
                    <a:pt x="572131" y="1016794"/>
                  </a:lnTo>
                  <a:lnTo>
                    <a:pt x="562220" y="1027510"/>
                  </a:lnTo>
                  <a:lnTo>
                    <a:pt x="552705" y="1038622"/>
                  </a:lnTo>
                  <a:lnTo>
                    <a:pt x="543587" y="1050132"/>
                  </a:lnTo>
                  <a:lnTo>
                    <a:pt x="535262" y="1062038"/>
                  </a:lnTo>
                  <a:lnTo>
                    <a:pt x="526936" y="1074341"/>
                  </a:lnTo>
                  <a:lnTo>
                    <a:pt x="519800" y="1087438"/>
                  </a:lnTo>
                  <a:lnTo>
                    <a:pt x="513061" y="1100535"/>
                  </a:lnTo>
                  <a:lnTo>
                    <a:pt x="507114" y="1114028"/>
                  </a:lnTo>
                  <a:lnTo>
                    <a:pt x="501564" y="1127522"/>
                  </a:lnTo>
                  <a:lnTo>
                    <a:pt x="496806" y="1142207"/>
                  </a:lnTo>
                  <a:lnTo>
                    <a:pt x="492842" y="1156494"/>
                  </a:lnTo>
                  <a:lnTo>
                    <a:pt x="489274" y="1171178"/>
                  </a:lnTo>
                  <a:lnTo>
                    <a:pt x="486499" y="1186260"/>
                  </a:lnTo>
                  <a:lnTo>
                    <a:pt x="484517" y="1201341"/>
                  </a:lnTo>
                  <a:lnTo>
                    <a:pt x="483327" y="1216819"/>
                  </a:lnTo>
                  <a:lnTo>
                    <a:pt x="482931" y="1232694"/>
                  </a:lnTo>
                  <a:lnTo>
                    <a:pt x="483327" y="1248172"/>
                  </a:lnTo>
                  <a:lnTo>
                    <a:pt x="484517" y="1263650"/>
                  </a:lnTo>
                  <a:lnTo>
                    <a:pt x="486499" y="1279129"/>
                  </a:lnTo>
                  <a:lnTo>
                    <a:pt x="489274" y="1294210"/>
                  </a:lnTo>
                  <a:lnTo>
                    <a:pt x="492842" y="1308894"/>
                  </a:lnTo>
                  <a:lnTo>
                    <a:pt x="496806" y="1323579"/>
                  </a:lnTo>
                  <a:lnTo>
                    <a:pt x="501564" y="1337469"/>
                  </a:lnTo>
                  <a:lnTo>
                    <a:pt x="507114" y="1351360"/>
                  </a:lnTo>
                  <a:lnTo>
                    <a:pt x="513061" y="1365250"/>
                  </a:lnTo>
                  <a:lnTo>
                    <a:pt x="519800" y="1377950"/>
                  </a:lnTo>
                  <a:lnTo>
                    <a:pt x="526936" y="1390650"/>
                  </a:lnTo>
                  <a:lnTo>
                    <a:pt x="535262" y="1402954"/>
                  </a:lnTo>
                  <a:lnTo>
                    <a:pt x="543587" y="1415257"/>
                  </a:lnTo>
                  <a:lnTo>
                    <a:pt x="552705" y="1426766"/>
                  </a:lnTo>
                  <a:lnTo>
                    <a:pt x="562220" y="1437879"/>
                  </a:lnTo>
                  <a:lnTo>
                    <a:pt x="572131" y="1448197"/>
                  </a:lnTo>
                  <a:lnTo>
                    <a:pt x="583232" y="1458516"/>
                  </a:lnTo>
                  <a:lnTo>
                    <a:pt x="593936" y="1468041"/>
                  </a:lnTo>
                  <a:lnTo>
                    <a:pt x="605432" y="1477169"/>
                  </a:lnTo>
                  <a:lnTo>
                    <a:pt x="617326" y="1485504"/>
                  </a:lnTo>
                  <a:lnTo>
                    <a:pt x="630012" y="1493441"/>
                  </a:lnTo>
                  <a:lnTo>
                    <a:pt x="642698" y="1500585"/>
                  </a:lnTo>
                  <a:lnTo>
                    <a:pt x="655781" y="1507729"/>
                  </a:lnTo>
                  <a:lnTo>
                    <a:pt x="669260" y="1513682"/>
                  </a:lnTo>
                  <a:lnTo>
                    <a:pt x="683136" y="1519238"/>
                  </a:lnTo>
                  <a:lnTo>
                    <a:pt x="697408" y="1524001"/>
                  </a:lnTo>
                  <a:lnTo>
                    <a:pt x="711680" y="1527969"/>
                  </a:lnTo>
                  <a:lnTo>
                    <a:pt x="726745" y="1531541"/>
                  </a:lnTo>
                  <a:lnTo>
                    <a:pt x="741810" y="1534319"/>
                  </a:lnTo>
                  <a:lnTo>
                    <a:pt x="756875" y="1536304"/>
                  </a:lnTo>
                  <a:lnTo>
                    <a:pt x="772732" y="1537494"/>
                  </a:lnTo>
                  <a:lnTo>
                    <a:pt x="788194" y="1537891"/>
                  </a:lnTo>
                  <a:lnTo>
                    <a:pt x="803655" y="1537494"/>
                  </a:lnTo>
                  <a:lnTo>
                    <a:pt x="819513" y="1536304"/>
                  </a:lnTo>
                  <a:lnTo>
                    <a:pt x="834578" y="1534319"/>
                  </a:lnTo>
                  <a:lnTo>
                    <a:pt x="849643" y="1531541"/>
                  </a:lnTo>
                  <a:lnTo>
                    <a:pt x="864708" y="1527969"/>
                  </a:lnTo>
                  <a:lnTo>
                    <a:pt x="878980" y="1524001"/>
                  </a:lnTo>
                  <a:lnTo>
                    <a:pt x="892855" y="1519238"/>
                  </a:lnTo>
                  <a:lnTo>
                    <a:pt x="907127" y="1513682"/>
                  </a:lnTo>
                  <a:lnTo>
                    <a:pt x="920606" y="1507729"/>
                  </a:lnTo>
                  <a:lnTo>
                    <a:pt x="933689" y="1500585"/>
                  </a:lnTo>
                  <a:lnTo>
                    <a:pt x="946772" y="1493441"/>
                  </a:lnTo>
                  <a:lnTo>
                    <a:pt x="958665" y="1485504"/>
                  </a:lnTo>
                  <a:lnTo>
                    <a:pt x="970559" y="1477169"/>
                  </a:lnTo>
                  <a:lnTo>
                    <a:pt x="982056" y="1468041"/>
                  </a:lnTo>
                  <a:lnTo>
                    <a:pt x="993552" y="1458516"/>
                  </a:lnTo>
                  <a:lnTo>
                    <a:pt x="1003860" y="1448197"/>
                  </a:lnTo>
                  <a:lnTo>
                    <a:pt x="1014168" y="1437879"/>
                  </a:lnTo>
                  <a:lnTo>
                    <a:pt x="1023682" y="1426766"/>
                  </a:lnTo>
                  <a:lnTo>
                    <a:pt x="1032404" y="1415257"/>
                  </a:lnTo>
                  <a:lnTo>
                    <a:pt x="1041522" y="1402954"/>
                  </a:lnTo>
                  <a:lnTo>
                    <a:pt x="1049055" y="1390650"/>
                  </a:lnTo>
                  <a:lnTo>
                    <a:pt x="1056587" y="1377950"/>
                  </a:lnTo>
                  <a:lnTo>
                    <a:pt x="1063327" y="1365250"/>
                  </a:lnTo>
                  <a:lnTo>
                    <a:pt x="1069273" y="1351360"/>
                  </a:lnTo>
                  <a:lnTo>
                    <a:pt x="1074824" y="1337469"/>
                  </a:lnTo>
                  <a:lnTo>
                    <a:pt x="1079581" y="1323579"/>
                  </a:lnTo>
                  <a:lnTo>
                    <a:pt x="1083942" y="1308894"/>
                  </a:lnTo>
                  <a:lnTo>
                    <a:pt x="1087510" y="1294210"/>
                  </a:lnTo>
                  <a:lnTo>
                    <a:pt x="1089889" y="1279129"/>
                  </a:lnTo>
                  <a:lnTo>
                    <a:pt x="1091871" y="1263650"/>
                  </a:lnTo>
                  <a:lnTo>
                    <a:pt x="1093060" y="1248172"/>
                  </a:lnTo>
                  <a:lnTo>
                    <a:pt x="1093457" y="1232694"/>
                  </a:lnTo>
                  <a:lnTo>
                    <a:pt x="1093060" y="1216819"/>
                  </a:lnTo>
                  <a:lnTo>
                    <a:pt x="1091871" y="1201341"/>
                  </a:lnTo>
                  <a:lnTo>
                    <a:pt x="1089889" y="1186260"/>
                  </a:lnTo>
                  <a:lnTo>
                    <a:pt x="1087510" y="1171178"/>
                  </a:lnTo>
                  <a:lnTo>
                    <a:pt x="1083942" y="1156494"/>
                  </a:lnTo>
                  <a:lnTo>
                    <a:pt x="1079581" y="1142207"/>
                  </a:lnTo>
                  <a:lnTo>
                    <a:pt x="1074824" y="1127522"/>
                  </a:lnTo>
                  <a:lnTo>
                    <a:pt x="1069273" y="1114028"/>
                  </a:lnTo>
                  <a:lnTo>
                    <a:pt x="1063327" y="1100535"/>
                  </a:lnTo>
                  <a:lnTo>
                    <a:pt x="1056587" y="1087438"/>
                  </a:lnTo>
                  <a:lnTo>
                    <a:pt x="1049055" y="1074341"/>
                  </a:lnTo>
                  <a:lnTo>
                    <a:pt x="1041522" y="1062038"/>
                  </a:lnTo>
                  <a:lnTo>
                    <a:pt x="1032404" y="1050132"/>
                  </a:lnTo>
                  <a:lnTo>
                    <a:pt x="1023682" y="1038622"/>
                  </a:lnTo>
                  <a:lnTo>
                    <a:pt x="1014168" y="1027510"/>
                  </a:lnTo>
                  <a:lnTo>
                    <a:pt x="1003860" y="1016794"/>
                  </a:lnTo>
                  <a:lnTo>
                    <a:pt x="993552" y="1006872"/>
                  </a:lnTo>
                  <a:lnTo>
                    <a:pt x="982056" y="997347"/>
                  </a:lnTo>
                  <a:lnTo>
                    <a:pt x="970559" y="988219"/>
                  </a:lnTo>
                  <a:lnTo>
                    <a:pt x="958665" y="979488"/>
                  </a:lnTo>
                  <a:lnTo>
                    <a:pt x="946772" y="971947"/>
                  </a:lnTo>
                  <a:lnTo>
                    <a:pt x="933689" y="964406"/>
                  </a:lnTo>
                  <a:lnTo>
                    <a:pt x="920606" y="957660"/>
                  </a:lnTo>
                  <a:lnTo>
                    <a:pt x="907127" y="951706"/>
                  </a:lnTo>
                  <a:lnTo>
                    <a:pt x="892855" y="945753"/>
                  </a:lnTo>
                  <a:lnTo>
                    <a:pt x="878980" y="940991"/>
                  </a:lnTo>
                  <a:lnTo>
                    <a:pt x="864708" y="937022"/>
                  </a:lnTo>
                  <a:lnTo>
                    <a:pt x="849643" y="933847"/>
                  </a:lnTo>
                  <a:lnTo>
                    <a:pt x="834578" y="931069"/>
                  </a:lnTo>
                  <a:lnTo>
                    <a:pt x="819513" y="929085"/>
                  </a:lnTo>
                  <a:lnTo>
                    <a:pt x="803655" y="927894"/>
                  </a:lnTo>
                  <a:lnTo>
                    <a:pt x="788194" y="927497"/>
                  </a:lnTo>
                  <a:close/>
                  <a:moveTo>
                    <a:pt x="788194" y="866775"/>
                  </a:moveTo>
                  <a:lnTo>
                    <a:pt x="806827" y="867569"/>
                  </a:lnTo>
                  <a:lnTo>
                    <a:pt x="825460" y="868760"/>
                  </a:lnTo>
                  <a:lnTo>
                    <a:pt x="843696" y="871141"/>
                  </a:lnTo>
                  <a:lnTo>
                    <a:pt x="861933" y="874316"/>
                  </a:lnTo>
                  <a:lnTo>
                    <a:pt x="879773" y="878285"/>
                  </a:lnTo>
                  <a:lnTo>
                    <a:pt x="896820" y="883444"/>
                  </a:lnTo>
                  <a:lnTo>
                    <a:pt x="913867" y="889000"/>
                  </a:lnTo>
                  <a:lnTo>
                    <a:pt x="930518" y="895350"/>
                  </a:lnTo>
                  <a:lnTo>
                    <a:pt x="947168" y="903288"/>
                  </a:lnTo>
                  <a:lnTo>
                    <a:pt x="962630" y="911225"/>
                  </a:lnTo>
                  <a:lnTo>
                    <a:pt x="977695" y="919956"/>
                  </a:lnTo>
                  <a:lnTo>
                    <a:pt x="992760" y="929481"/>
                  </a:lnTo>
                  <a:lnTo>
                    <a:pt x="1007032" y="939403"/>
                  </a:lnTo>
                  <a:lnTo>
                    <a:pt x="1020907" y="950516"/>
                  </a:lnTo>
                  <a:lnTo>
                    <a:pt x="1033990" y="962025"/>
                  </a:lnTo>
                  <a:lnTo>
                    <a:pt x="1047073" y="973931"/>
                  </a:lnTo>
                  <a:lnTo>
                    <a:pt x="1058966" y="986631"/>
                  </a:lnTo>
                  <a:lnTo>
                    <a:pt x="1070463" y="1000125"/>
                  </a:lnTo>
                  <a:lnTo>
                    <a:pt x="1081167" y="1014016"/>
                  </a:lnTo>
                  <a:lnTo>
                    <a:pt x="1091871" y="1027906"/>
                  </a:lnTo>
                  <a:lnTo>
                    <a:pt x="1100989" y="1042988"/>
                  </a:lnTo>
                  <a:lnTo>
                    <a:pt x="1109711" y="1058466"/>
                  </a:lnTo>
                  <a:lnTo>
                    <a:pt x="1118036" y="1073944"/>
                  </a:lnTo>
                  <a:lnTo>
                    <a:pt x="1125172" y="1090613"/>
                  </a:lnTo>
                  <a:lnTo>
                    <a:pt x="1131912" y="1106885"/>
                  </a:lnTo>
                  <a:lnTo>
                    <a:pt x="1137859" y="1123950"/>
                  </a:lnTo>
                  <a:lnTo>
                    <a:pt x="1142616" y="1141413"/>
                  </a:lnTo>
                  <a:lnTo>
                    <a:pt x="1146580" y="1158875"/>
                  </a:lnTo>
                  <a:lnTo>
                    <a:pt x="1149752" y="1176735"/>
                  </a:lnTo>
                  <a:lnTo>
                    <a:pt x="1152131" y="1195388"/>
                  </a:lnTo>
                  <a:lnTo>
                    <a:pt x="1153716" y="1213644"/>
                  </a:lnTo>
                  <a:lnTo>
                    <a:pt x="1154113" y="1232694"/>
                  </a:lnTo>
                  <a:lnTo>
                    <a:pt x="1153716" y="1251347"/>
                  </a:lnTo>
                  <a:lnTo>
                    <a:pt x="1152131" y="1270000"/>
                  </a:lnTo>
                  <a:lnTo>
                    <a:pt x="1149752" y="1288257"/>
                  </a:lnTo>
                  <a:lnTo>
                    <a:pt x="1146580" y="1306116"/>
                  </a:lnTo>
                  <a:lnTo>
                    <a:pt x="1142616" y="1324372"/>
                  </a:lnTo>
                  <a:lnTo>
                    <a:pt x="1137859" y="1341438"/>
                  </a:lnTo>
                  <a:lnTo>
                    <a:pt x="1131912" y="1358107"/>
                  </a:lnTo>
                  <a:lnTo>
                    <a:pt x="1125172" y="1375172"/>
                  </a:lnTo>
                  <a:lnTo>
                    <a:pt x="1118036" y="1391047"/>
                  </a:lnTo>
                  <a:lnTo>
                    <a:pt x="1109711" y="1406922"/>
                  </a:lnTo>
                  <a:lnTo>
                    <a:pt x="1100989" y="1422401"/>
                  </a:lnTo>
                  <a:lnTo>
                    <a:pt x="1091871" y="1437085"/>
                  </a:lnTo>
                  <a:lnTo>
                    <a:pt x="1081167" y="1451372"/>
                  </a:lnTo>
                  <a:lnTo>
                    <a:pt x="1070463" y="1465660"/>
                  </a:lnTo>
                  <a:lnTo>
                    <a:pt x="1058966" y="1478757"/>
                  </a:lnTo>
                  <a:lnTo>
                    <a:pt x="1047073" y="1491060"/>
                  </a:lnTo>
                  <a:lnTo>
                    <a:pt x="1033990" y="1503760"/>
                  </a:lnTo>
                  <a:lnTo>
                    <a:pt x="1020907" y="1514872"/>
                  </a:lnTo>
                  <a:lnTo>
                    <a:pt x="1007032" y="1525588"/>
                  </a:lnTo>
                  <a:lnTo>
                    <a:pt x="992760" y="1535907"/>
                  </a:lnTo>
                  <a:lnTo>
                    <a:pt x="977695" y="1545432"/>
                  </a:lnTo>
                  <a:lnTo>
                    <a:pt x="962630" y="1554560"/>
                  </a:lnTo>
                  <a:lnTo>
                    <a:pt x="947168" y="1562498"/>
                  </a:lnTo>
                  <a:lnTo>
                    <a:pt x="930518" y="1569641"/>
                  </a:lnTo>
                  <a:lnTo>
                    <a:pt x="913867" y="1576388"/>
                  </a:lnTo>
                  <a:lnTo>
                    <a:pt x="896820" y="1581944"/>
                  </a:lnTo>
                  <a:lnTo>
                    <a:pt x="879773" y="1586707"/>
                  </a:lnTo>
                  <a:lnTo>
                    <a:pt x="861933" y="1590676"/>
                  </a:lnTo>
                  <a:lnTo>
                    <a:pt x="843696" y="1594248"/>
                  </a:lnTo>
                  <a:lnTo>
                    <a:pt x="825460" y="1596629"/>
                  </a:lnTo>
                  <a:lnTo>
                    <a:pt x="806827" y="1598216"/>
                  </a:lnTo>
                  <a:lnTo>
                    <a:pt x="788194" y="1598613"/>
                  </a:lnTo>
                  <a:lnTo>
                    <a:pt x="769561" y="1598216"/>
                  </a:lnTo>
                  <a:lnTo>
                    <a:pt x="750531" y="1596629"/>
                  </a:lnTo>
                  <a:lnTo>
                    <a:pt x="732295" y="1594248"/>
                  </a:lnTo>
                  <a:lnTo>
                    <a:pt x="714058" y="1590676"/>
                  </a:lnTo>
                  <a:lnTo>
                    <a:pt x="696615" y="1586707"/>
                  </a:lnTo>
                  <a:lnTo>
                    <a:pt x="679568" y="1581944"/>
                  </a:lnTo>
                  <a:lnTo>
                    <a:pt x="662124" y="1576388"/>
                  </a:lnTo>
                  <a:lnTo>
                    <a:pt x="645870" y="1569641"/>
                  </a:lnTo>
                  <a:lnTo>
                    <a:pt x="629616" y="1562498"/>
                  </a:lnTo>
                  <a:lnTo>
                    <a:pt x="613758" y="1554560"/>
                  </a:lnTo>
                  <a:lnTo>
                    <a:pt x="598296" y="1545432"/>
                  </a:lnTo>
                  <a:lnTo>
                    <a:pt x="583628" y="1535907"/>
                  </a:lnTo>
                  <a:lnTo>
                    <a:pt x="568960" y="1525588"/>
                  </a:lnTo>
                  <a:lnTo>
                    <a:pt x="555480" y="1514872"/>
                  </a:lnTo>
                  <a:lnTo>
                    <a:pt x="542398" y="1503760"/>
                  </a:lnTo>
                  <a:lnTo>
                    <a:pt x="529315" y="1491060"/>
                  </a:lnTo>
                  <a:lnTo>
                    <a:pt x="517025" y="1478757"/>
                  </a:lnTo>
                  <a:lnTo>
                    <a:pt x="505925" y="1465660"/>
                  </a:lnTo>
                  <a:lnTo>
                    <a:pt x="494824" y="1451372"/>
                  </a:lnTo>
                  <a:lnTo>
                    <a:pt x="484517" y="1437085"/>
                  </a:lnTo>
                  <a:lnTo>
                    <a:pt x="475002" y="1422401"/>
                  </a:lnTo>
                  <a:lnTo>
                    <a:pt x="466280" y="1406922"/>
                  </a:lnTo>
                  <a:lnTo>
                    <a:pt x="458351" y="1391047"/>
                  </a:lnTo>
                  <a:lnTo>
                    <a:pt x="451215" y="1375172"/>
                  </a:lnTo>
                  <a:lnTo>
                    <a:pt x="444476" y="1358107"/>
                  </a:lnTo>
                  <a:lnTo>
                    <a:pt x="438529" y="1341438"/>
                  </a:lnTo>
                  <a:lnTo>
                    <a:pt x="433375" y="1324372"/>
                  </a:lnTo>
                  <a:lnTo>
                    <a:pt x="429411" y="1306116"/>
                  </a:lnTo>
                  <a:lnTo>
                    <a:pt x="426239" y="1288257"/>
                  </a:lnTo>
                  <a:lnTo>
                    <a:pt x="423861" y="1270000"/>
                  </a:lnTo>
                  <a:lnTo>
                    <a:pt x="422671" y="1251347"/>
                  </a:lnTo>
                  <a:lnTo>
                    <a:pt x="422275" y="1232694"/>
                  </a:lnTo>
                  <a:lnTo>
                    <a:pt x="422671" y="1213644"/>
                  </a:lnTo>
                  <a:lnTo>
                    <a:pt x="423861" y="1195388"/>
                  </a:lnTo>
                  <a:lnTo>
                    <a:pt x="426239" y="1176735"/>
                  </a:lnTo>
                  <a:lnTo>
                    <a:pt x="429411" y="1158875"/>
                  </a:lnTo>
                  <a:lnTo>
                    <a:pt x="433375" y="1141413"/>
                  </a:lnTo>
                  <a:lnTo>
                    <a:pt x="438529" y="1123950"/>
                  </a:lnTo>
                  <a:lnTo>
                    <a:pt x="444476" y="1106885"/>
                  </a:lnTo>
                  <a:lnTo>
                    <a:pt x="451215" y="1090613"/>
                  </a:lnTo>
                  <a:lnTo>
                    <a:pt x="458351" y="1073944"/>
                  </a:lnTo>
                  <a:lnTo>
                    <a:pt x="466280" y="1058466"/>
                  </a:lnTo>
                  <a:lnTo>
                    <a:pt x="475002" y="1042988"/>
                  </a:lnTo>
                  <a:lnTo>
                    <a:pt x="484517" y="1027906"/>
                  </a:lnTo>
                  <a:lnTo>
                    <a:pt x="494824" y="1014016"/>
                  </a:lnTo>
                  <a:lnTo>
                    <a:pt x="505925" y="1000125"/>
                  </a:lnTo>
                  <a:lnTo>
                    <a:pt x="517025" y="986631"/>
                  </a:lnTo>
                  <a:lnTo>
                    <a:pt x="529315" y="973931"/>
                  </a:lnTo>
                  <a:lnTo>
                    <a:pt x="542398" y="962025"/>
                  </a:lnTo>
                  <a:lnTo>
                    <a:pt x="555480" y="950516"/>
                  </a:lnTo>
                  <a:lnTo>
                    <a:pt x="568960" y="939403"/>
                  </a:lnTo>
                  <a:lnTo>
                    <a:pt x="583628" y="929481"/>
                  </a:lnTo>
                  <a:lnTo>
                    <a:pt x="598296" y="919956"/>
                  </a:lnTo>
                  <a:lnTo>
                    <a:pt x="613758" y="911225"/>
                  </a:lnTo>
                  <a:lnTo>
                    <a:pt x="629616" y="903288"/>
                  </a:lnTo>
                  <a:lnTo>
                    <a:pt x="645870" y="895350"/>
                  </a:lnTo>
                  <a:lnTo>
                    <a:pt x="662124" y="889000"/>
                  </a:lnTo>
                  <a:lnTo>
                    <a:pt x="679568" y="883444"/>
                  </a:lnTo>
                  <a:lnTo>
                    <a:pt x="696615" y="878285"/>
                  </a:lnTo>
                  <a:lnTo>
                    <a:pt x="714058" y="874316"/>
                  </a:lnTo>
                  <a:lnTo>
                    <a:pt x="732295" y="871141"/>
                  </a:lnTo>
                  <a:lnTo>
                    <a:pt x="750531" y="868760"/>
                  </a:lnTo>
                  <a:lnTo>
                    <a:pt x="769561" y="867569"/>
                  </a:lnTo>
                  <a:lnTo>
                    <a:pt x="788194" y="866775"/>
                  </a:lnTo>
                  <a:close/>
                  <a:moveTo>
                    <a:pt x="781447" y="832045"/>
                  </a:moveTo>
                  <a:lnTo>
                    <a:pt x="771525" y="832443"/>
                  </a:lnTo>
                  <a:lnTo>
                    <a:pt x="761603" y="832840"/>
                  </a:lnTo>
                  <a:lnTo>
                    <a:pt x="751284" y="833634"/>
                  </a:lnTo>
                  <a:lnTo>
                    <a:pt x="741363" y="834428"/>
                  </a:lnTo>
                  <a:lnTo>
                    <a:pt x="731838" y="836016"/>
                  </a:lnTo>
                  <a:lnTo>
                    <a:pt x="721916" y="837207"/>
                  </a:lnTo>
                  <a:lnTo>
                    <a:pt x="711994" y="839193"/>
                  </a:lnTo>
                  <a:lnTo>
                    <a:pt x="702469" y="841178"/>
                  </a:lnTo>
                  <a:lnTo>
                    <a:pt x="692944" y="843164"/>
                  </a:lnTo>
                  <a:lnTo>
                    <a:pt x="683419" y="845546"/>
                  </a:lnTo>
                  <a:lnTo>
                    <a:pt x="674291" y="848326"/>
                  </a:lnTo>
                  <a:lnTo>
                    <a:pt x="655637" y="854282"/>
                  </a:lnTo>
                  <a:lnTo>
                    <a:pt x="637381" y="861429"/>
                  </a:lnTo>
                  <a:lnTo>
                    <a:pt x="619522" y="868973"/>
                  </a:lnTo>
                  <a:lnTo>
                    <a:pt x="602456" y="877709"/>
                  </a:lnTo>
                  <a:lnTo>
                    <a:pt x="585787" y="886842"/>
                  </a:lnTo>
                  <a:lnTo>
                    <a:pt x="569119" y="896769"/>
                  </a:lnTo>
                  <a:lnTo>
                    <a:pt x="553641" y="908284"/>
                  </a:lnTo>
                  <a:lnTo>
                    <a:pt x="538162" y="919799"/>
                  </a:lnTo>
                  <a:lnTo>
                    <a:pt x="523478" y="931711"/>
                  </a:lnTo>
                  <a:lnTo>
                    <a:pt x="509587" y="944815"/>
                  </a:lnTo>
                  <a:lnTo>
                    <a:pt x="496094" y="958712"/>
                  </a:lnTo>
                  <a:lnTo>
                    <a:pt x="482997" y="973007"/>
                  </a:lnTo>
                  <a:lnTo>
                    <a:pt x="470694" y="987699"/>
                  </a:lnTo>
                  <a:lnTo>
                    <a:pt x="459581" y="1003582"/>
                  </a:lnTo>
                  <a:lnTo>
                    <a:pt x="448866" y="1019465"/>
                  </a:lnTo>
                  <a:lnTo>
                    <a:pt x="438547" y="1036142"/>
                  </a:lnTo>
                  <a:lnTo>
                    <a:pt x="434181" y="1045275"/>
                  </a:lnTo>
                  <a:lnTo>
                    <a:pt x="429816" y="1053613"/>
                  </a:lnTo>
                  <a:lnTo>
                    <a:pt x="425450" y="1062349"/>
                  </a:lnTo>
                  <a:lnTo>
                    <a:pt x="421481" y="1071482"/>
                  </a:lnTo>
                  <a:lnTo>
                    <a:pt x="417512" y="1080217"/>
                  </a:lnTo>
                  <a:lnTo>
                    <a:pt x="413941" y="1089747"/>
                  </a:lnTo>
                  <a:lnTo>
                    <a:pt x="410766" y="1098880"/>
                  </a:lnTo>
                  <a:lnTo>
                    <a:pt x="407591" y="1108410"/>
                  </a:lnTo>
                  <a:lnTo>
                    <a:pt x="404416" y="1117940"/>
                  </a:lnTo>
                  <a:lnTo>
                    <a:pt x="402034" y="1127469"/>
                  </a:lnTo>
                  <a:lnTo>
                    <a:pt x="399256" y="1137396"/>
                  </a:lnTo>
                  <a:lnTo>
                    <a:pt x="397272" y="1147323"/>
                  </a:lnTo>
                  <a:lnTo>
                    <a:pt x="395287" y="1157250"/>
                  </a:lnTo>
                  <a:lnTo>
                    <a:pt x="392906" y="1167177"/>
                  </a:lnTo>
                  <a:lnTo>
                    <a:pt x="391319" y="1177104"/>
                  </a:lnTo>
                  <a:lnTo>
                    <a:pt x="390128" y="1187825"/>
                  </a:lnTo>
                  <a:lnTo>
                    <a:pt x="389334" y="1197752"/>
                  </a:lnTo>
                  <a:lnTo>
                    <a:pt x="388541" y="1208076"/>
                  </a:lnTo>
                  <a:lnTo>
                    <a:pt x="388144" y="1218003"/>
                  </a:lnTo>
                  <a:lnTo>
                    <a:pt x="387747" y="1228724"/>
                  </a:lnTo>
                  <a:lnTo>
                    <a:pt x="387747" y="1238650"/>
                  </a:lnTo>
                  <a:lnTo>
                    <a:pt x="388144" y="1248577"/>
                  </a:lnTo>
                  <a:lnTo>
                    <a:pt x="388541" y="1258504"/>
                  </a:lnTo>
                  <a:lnTo>
                    <a:pt x="389334" y="1268431"/>
                  </a:lnTo>
                  <a:lnTo>
                    <a:pt x="390525" y="1278755"/>
                  </a:lnTo>
                  <a:lnTo>
                    <a:pt x="391716" y="1288285"/>
                  </a:lnTo>
                  <a:lnTo>
                    <a:pt x="393303" y="1297815"/>
                  </a:lnTo>
                  <a:lnTo>
                    <a:pt x="395287" y="1307742"/>
                  </a:lnTo>
                  <a:lnTo>
                    <a:pt x="397272" y="1317668"/>
                  </a:lnTo>
                  <a:lnTo>
                    <a:pt x="399653" y="1326801"/>
                  </a:lnTo>
                  <a:lnTo>
                    <a:pt x="402034" y="1336331"/>
                  </a:lnTo>
                  <a:lnTo>
                    <a:pt x="404416" y="1345464"/>
                  </a:lnTo>
                  <a:lnTo>
                    <a:pt x="410369" y="1364523"/>
                  </a:lnTo>
                  <a:lnTo>
                    <a:pt x="417512" y="1382392"/>
                  </a:lnTo>
                  <a:lnTo>
                    <a:pt x="425053" y="1399863"/>
                  </a:lnTo>
                  <a:lnTo>
                    <a:pt x="433387" y="1417334"/>
                  </a:lnTo>
                  <a:lnTo>
                    <a:pt x="443309" y="1434011"/>
                  </a:lnTo>
                  <a:lnTo>
                    <a:pt x="453231" y="1450291"/>
                  </a:lnTo>
                  <a:lnTo>
                    <a:pt x="463947" y="1466174"/>
                  </a:lnTo>
                  <a:lnTo>
                    <a:pt x="475456" y="1481660"/>
                  </a:lnTo>
                  <a:lnTo>
                    <a:pt x="488156" y="1495955"/>
                  </a:lnTo>
                  <a:lnTo>
                    <a:pt x="501253" y="1510250"/>
                  </a:lnTo>
                  <a:lnTo>
                    <a:pt x="514747" y="1523750"/>
                  </a:lnTo>
                  <a:lnTo>
                    <a:pt x="529034" y="1536457"/>
                  </a:lnTo>
                  <a:lnTo>
                    <a:pt x="544116" y="1548766"/>
                  </a:lnTo>
                  <a:lnTo>
                    <a:pt x="559594" y="1560281"/>
                  </a:lnTo>
                  <a:lnTo>
                    <a:pt x="575469" y="1571002"/>
                  </a:lnTo>
                  <a:lnTo>
                    <a:pt x="592534" y="1580532"/>
                  </a:lnTo>
                  <a:lnTo>
                    <a:pt x="601266" y="1585297"/>
                  </a:lnTo>
                  <a:lnTo>
                    <a:pt x="609600" y="1589665"/>
                  </a:lnTo>
                  <a:lnTo>
                    <a:pt x="618331" y="1594430"/>
                  </a:lnTo>
                  <a:lnTo>
                    <a:pt x="627856" y="1598401"/>
                  </a:lnTo>
                  <a:lnTo>
                    <a:pt x="636587" y="1601974"/>
                  </a:lnTo>
                  <a:lnTo>
                    <a:pt x="645716" y="1605548"/>
                  </a:lnTo>
                  <a:lnTo>
                    <a:pt x="655241" y="1609122"/>
                  </a:lnTo>
                  <a:lnTo>
                    <a:pt x="664369" y="1612298"/>
                  </a:lnTo>
                  <a:lnTo>
                    <a:pt x="674291" y="1615078"/>
                  </a:lnTo>
                  <a:lnTo>
                    <a:pt x="683816" y="1617857"/>
                  </a:lnTo>
                  <a:lnTo>
                    <a:pt x="693738" y="1620240"/>
                  </a:lnTo>
                  <a:lnTo>
                    <a:pt x="703263" y="1622622"/>
                  </a:lnTo>
                  <a:lnTo>
                    <a:pt x="713184" y="1624607"/>
                  </a:lnTo>
                  <a:lnTo>
                    <a:pt x="723503" y="1626196"/>
                  </a:lnTo>
                  <a:lnTo>
                    <a:pt x="733822" y="1627784"/>
                  </a:lnTo>
                  <a:lnTo>
                    <a:pt x="743744" y="1628975"/>
                  </a:lnTo>
                  <a:lnTo>
                    <a:pt x="754063" y="1630167"/>
                  </a:lnTo>
                  <a:lnTo>
                    <a:pt x="764778" y="1630961"/>
                  </a:lnTo>
                  <a:lnTo>
                    <a:pt x="774700" y="1631358"/>
                  </a:lnTo>
                  <a:lnTo>
                    <a:pt x="784622" y="1631755"/>
                  </a:lnTo>
                  <a:lnTo>
                    <a:pt x="794941" y="1631755"/>
                  </a:lnTo>
                  <a:lnTo>
                    <a:pt x="804863" y="1631358"/>
                  </a:lnTo>
                  <a:lnTo>
                    <a:pt x="815181" y="1630564"/>
                  </a:lnTo>
                  <a:lnTo>
                    <a:pt x="825103" y="1630167"/>
                  </a:lnTo>
                  <a:lnTo>
                    <a:pt x="834628" y="1628975"/>
                  </a:lnTo>
                  <a:lnTo>
                    <a:pt x="844550" y="1627784"/>
                  </a:lnTo>
                  <a:lnTo>
                    <a:pt x="854472" y="1626196"/>
                  </a:lnTo>
                  <a:lnTo>
                    <a:pt x="864394" y="1624607"/>
                  </a:lnTo>
                  <a:lnTo>
                    <a:pt x="873919" y="1622622"/>
                  </a:lnTo>
                  <a:lnTo>
                    <a:pt x="883444" y="1620240"/>
                  </a:lnTo>
                  <a:lnTo>
                    <a:pt x="892572" y="1617857"/>
                  </a:lnTo>
                  <a:lnTo>
                    <a:pt x="902494" y="1615078"/>
                  </a:lnTo>
                  <a:lnTo>
                    <a:pt x="920750" y="1609122"/>
                  </a:lnTo>
                  <a:lnTo>
                    <a:pt x="938609" y="1602371"/>
                  </a:lnTo>
                  <a:lnTo>
                    <a:pt x="956469" y="1594827"/>
                  </a:lnTo>
                  <a:lnTo>
                    <a:pt x="973931" y="1586091"/>
                  </a:lnTo>
                  <a:lnTo>
                    <a:pt x="990600" y="1576561"/>
                  </a:lnTo>
                  <a:lnTo>
                    <a:pt x="1006872" y="1566635"/>
                  </a:lnTo>
                  <a:lnTo>
                    <a:pt x="1022747" y="1555914"/>
                  </a:lnTo>
                  <a:lnTo>
                    <a:pt x="1038225" y="1544001"/>
                  </a:lnTo>
                  <a:lnTo>
                    <a:pt x="1052910" y="1531692"/>
                  </a:lnTo>
                  <a:lnTo>
                    <a:pt x="1066800" y="1518588"/>
                  </a:lnTo>
                  <a:lnTo>
                    <a:pt x="1080294" y="1505088"/>
                  </a:lnTo>
                  <a:lnTo>
                    <a:pt x="1093391" y="1490396"/>
                  </a:lnTo>
                  <a:lnTo>
                    <a:pt x="1105297" y="1475704"/>
                  </a:lnTo>
                  <a:lnTo>
                    <a:pt x="1116806" y="1460218"/>
                  </a:lnTo>
                  <a:lnTo>
                    <a:pt x="1127125" y="1443938"/>
                  </a:lnTo>
                  <a:lnTo>
                    <a:pt x="1137444" y="1427261"/>
                  </a:lnTo>
                  <a:lnTo>
                    <a:pt x="1142206" y="1418923"/>
                  </a:lnTo>
                  <a:lnTo>
                    <a:pt x="1146572" y="1410187"/>
                  </a:lnTo>
                  <a:lnTo>
                    <a:pt x="1150938" y="1401054"/>
                  </a:lnTo>
                  <a:lnTo>
                    <a:pt x="1154906" y="1392319"/>
                  </a:lnTo>
                  <a:lnTo>
                    <a:pt x="1158478" y="1383186"/>
                  </a:lnTo>
                  <a:lnTo>
                    <a:pt x="1162050" y="1374053"/>
                  </a:lnTo>
                  <a:lnTo>
                    <a:pt x="1165622" y="1364920"/>
                  </a:lnTo>
                  <a:lnTo>
                    <a:pt x="1168797" y="1354993"/>
                  </a:lnTo>
                  <a:lnTo>
                    <a:pt x="1171575" y="1345861"/>
                  </a:lnTo>
                  <a:lnTo>
                    <a:pt x="1174353" y="1335934"/>
                  </a:lnTo>
                  <a:lnTo>
                    <a:pt x="1177131" y="1326404"/>
                  </a:lnTo>
                  <a:lnTo>
                    <a:pt x="1179513" y="1316874"/>
                  </a:lnTo>
                  <a:lnTo>
                    <a:pt x="1181497" y="1306550"/>
                  </a:lnTo>
                  <a:lnTo>
                    <a:pt x="1183085" y="1296623"/>
                  </a:lnTo>
                  <a:lnTo>
                    <a:pt x="1184672" y="1286299"/>
                  </a:lnTo>
                  <a:lnTo>
                    <a:pt x="1185863" y="1276373"/>
                  </a:lnTo>
                  <a:lnTo>
                    <a:pt x="1187053" y="1265652"/>
                  </a:lnTo>
                  <a:lnTo>
                    <a:pt x="1187847" y="1255328"/>
                  </a:lnTo>
                  <a:lnTo>
                    <a:pt x="1188244" y="1245401"/>
                  </a:lnTo>
                  <a:lnTo>
                    <a:pt x="1188641" y="1235474"/>
                  </a:lnTo>
                  <a:lnTo>
                    <a:pt x="1188641" y="1225150"/>
                  </a:lnTo>
                  <a:lnTo>
                    <a:pt x="1188244" y="1214826"/>
                  </a:lnTo>
                  <a:lnTo>
                    <a:pt x="1187847" y="1204899"/>
                  </a:lnTo>
                  <a:lnTo>
                    <a:pt x="1187053" y="1194972"/>
                  </a:lnTo>
                  <a:lnTo>
                    <a:pt x="1185863" y="1185442"/>
                  </a:lnTo>
                  <a:lnTo>
                    <a:pt x="1184672" y="1175118"/>
                  </a:lnTo>
                  <a:lnTo>
                    <a:pt x="1183085" y="1165589"/>
                  </a:lnTo>
                  <a:lnTo>
                    <a:pt x="1181497" y="1156059"/>
                  </a:lnTo>
                  <a:lnTo>
                    <a:pt x="1179513" y="1146529"/>
                  </a:lnTo>
                  <a:lnTo>
                    <a:pt x="1177131" y="1136999"/>
                  </a:lnTo>
                  <a:lnTo>
                    <a:pt x="1174353" y="1127072"/>
                  </a:lnTo>
                  <a:lnTo>
                    <a:pt x="1171575" y="1117940"/>
                  </a:lnTo>
                  <a:lnTo>
                    <a:pt x="1165622" y="1099674"/>
                  </a:lnTo>
                  <a:lnTo>
                    <a:pt x="1158875" y="1081012"/>
                  </a:lnTo>
                  <a:lnTo>
                    <a:pt x="1151335" y="1063540"/>
                  </a:lnTo>
                  <a:lnTo>
                    <a:pt x="1143000" y="1046466"/>
                  </a:lnTo>
                  <a:lnTo>
                    <a:pt x="1133475" y="1029392"/>
                  </a:lnTo>
                  <a:lnTo>
                    <a:pt x="1123156" y="1013112"/>
                  </a:lnTo>
                  <a:lnTo>
                    <a:pt x="1112441" y="997626"/>
                  </a:lnTo>
                  <a:lnTo>
                    <a:pt x="1100931" y="982140"/>
                  </a:lnTo>
                  <a:lnTo>
                    <a:pt x="1088628" y="967448"/>
                  </a:lnTo>
                  <a:lnTo>
                    <a:pt x="1075135" y="953550"/>
                  </a:lnTo>
                  <a:lnTo>
                    <a:pt x="1061641" y="939653"/>
                  </a:lnTo>
                  <a:lnTo>
                    <a:pt x="1047353" y="926946"/>
                  </a:lnTo>
                  <a:lnTo>
                    <a:pt x="1032272" y="915034"/>
                  </a:lnTo>
                  <a:lnTo>
                    <a:pt x="1016794" y="903519"/>
                  </a:lnTo>
                  <a:lnTo>
                    <a:pt x="1000522" y="892798"/>
                  </a:lnTo>
                  <a:lnTo>
                    <a:pt x="983456" y="882871"/>
                  </a:lnTo>
                  <a:lnTo>
                    <a:pt x="975122" y="878106"/>
                  </a:lnTo>
                  <a:lnTo>
                    <a:pt x="966391" y="873738"/>
                  </a:lnTo>
                  <a:lnTo>
                    <a:pt x="957659" y="869371"/>
                  </a:lnTo>
                  <a:lnTo>
                    <a:pt x="948928" y="865400"/>
                  </a:lnTo>
                  <a:lnTo>
                    <a:pt x="939403" y="861826"/>
                  </a:lnTo>
                  <a:lnTo>
                    <a:pt x="930275" y="858252"/>
                  </a:lnTo>
                  <a:lnTo>
                    <a:pt x="921147" y="854282"/>
                  </a:lnTo>
                  <a:lnTo>
                    <a:pt x="911622" y="851105"/>
                  </a:lnTo>
                  <a:lnTo>
                    <a:pt x="902494" y="848326"/>
                  </a:lnTo>
                  <a:lnTo>
                    <a:pt x="892175" y="845546"/>
                  </a:lnTo>
                  <a:lnTo>
                    <a:pt x="882650" y="843164"/>
                  </a:lnTo>
                  <a:lnTo>
                    <a:pt x="872728" y="840781"/>
                  </a:lnTo>
                  <a:lnTo>
                    <a:pt x="863203" y="838796"/>
                  </a:lnTo>
                  <a:lnTo>
                    <a:pt x="852488" y="837207"/>
                  </a:lnTo>
                  <a:lnTo>
                    <a:pt x="842566" y="835619"/>
                  </a:lnTo>
                  <a:lnTo>
                    <a:pt x="832247" y="834428"/>
                  </a:lnTo>
                  <a:lnTo>
                    <a:pt x="822325" y="833237"/>
                  </a:lnTo>
                  <a:lnTo>
                    <a:pt x="812006" y="832840"/>
                  </a:lnTo>
                  <a:lnTo>
                    <a:pt x="801688" y="832045"/>
                  </a:lnTo>
                  <a:lnTo>
                    <a:pt x="791369" y="832045"/>
                  </a:lnTo>
                  <a:lnTo>
                    <a:pt x="781447" y="832045"/>
                  </a:lnTo>
                  <a:close/>
                  <a:moveTo>
                    <a:pt x="802481" y="444500"/>
                  </a:moveTo>
                  <a:lnTo>
                    <a:pt x="823913" y="445294"/>
                  </a:lnTo>
                  <a:lnTo>
                    <a:pt x="844947" y="446486"/>
                  </a:lnTo>
                  <a:lnTo>
                    <a:pt x="866775" y="448471"/>
                  </a:lnTo>
                  <a:lnTo>
                    <a:pt x="887413" y="450853"/>
                  </a:lnTo>
                  <a:lnTo>
                    <a:pt x="908844" y="453633"/>
                  </a:lnTo>
                  <a:lnTo>
                    <a:pt x="929878" y="457207"/>
                  </a:lnTo>
                  <a:lnTo>
                    <a:pt x="950913" y="461177"/>
                  </a:lnTo>
                  <a:lnTo>
                    <a:pt x="971550" y="465545"/>
                  </a:lnTo>
                  <a:lnTo>
                    <a:pt x="977106" y="467530"/>
                  </a:lnTo>
                  <a:lnTo>
                    <a:pt x="981869" y="470310"/>
                  </a:lnTo>
                  <a:lnTo>
                    <a:pt x="985838" y="473487"/>
                  </a:lnTo>
                  <a:lnTo>
                    <a:pt x="989013" y="477060"/>
                  </a:lnTo>
                  <a:lnTo>
                    <a:pt x="991791" y="481428"/>
                  </a:lnTo>
                  <a:lnTo>
                    <a:pt x="992981" y="483413"/>
                  </a:lnTo>
                  <a:lnTo>
                    <a:pt x="993378" y="485796"/>
                  </a:lnTo>
                  <a:lnTo>
                    <a:pt x="993775" y="488575"/>
                  </a:lnTo>
                  <a:lnTo>
                    <a:pt x="993775" y="490561"/>
                  </a:lnTo>
                  <a:lnTo>
                    <a:pt x="993775" y="492943"/>
                  </a:lnTo>
                  <a:lnTo>
                    <a:pt x="993378" y="495326"/>
                  </a:lnTo>
                  <a:lnTo>
                    <a:pt x="989409" y="520341"/>
                  </a:lnTo>
                  <a:lnTo>
                    <a:pt x="985838" y="546151"/>
                  </a:lnTo>
                  <a:lnTo>
                    <a:pt x="978297" y="596580"/>
                  </a:lnTo>
                  <a:lnTo>
                    <a:pt x="977503" y="600948"/>
                  </a:lnTo>
                  <a:lnTo>
                    <a:pt x="977106" y="605316"/>
                  </a:lnTo>
                  <a:lnTo>
                    <a:pt x="977900" y="609683"/>
                  </a:lnTo>
                  <a:lnTo>
                    <a:pt x="979488" y="613654"/>
                  </a:lnTo>
                  <a:lnTo>
                    <a:pt x="981472" y="617625"/>
                  </a:lnTo>
                  <a:lnTo>
                    <a:pt x="983853" y="620801"/>
                  </a:lnTo>
                  <a:lnTo>
                    <a:pt x="987028" y="623581"/>
                  </a:lnTo>
                  <a:lnTo>
                    <a:pt x="990600" y="626361"/>
                  </a:lnTo>
                  <a:lnTo>
                    <a:pt x="1005681" y="631920"/>
                  </a:lnTo>
                  <a:lnTo>
                    <a:pt x="1020366" y="637479"/>
                  </a:lnTo>
                  <a:lnTo>
                    <a:pt x="1034653" y="643435"/>
                  </a:lnTo>
                  <a:lnTo>
                    <a:pt x="1049338" y="649391"/>
                  </a:lnTo>
                  <a:lnTo>
                    <a:pt x="1063625" y="656141"/>
                  </a:lnTo>
                  <a:lnTo>
                    <a:pt x="1077516" y="662891"/>
                  </a:lnTo>
                  <a:lnTo>
                    <a:pt x="1091803" y="670039"/>
                  </a:lnTo>
                  <a:lnTo>
                    <a:pt x="1105297" y="677583"/>
                  </a:lnTo>
                  <a:lnTo>
                    <a:pt x="1118791" y="685525"/>
                  </a:lnTo>
                  <a:lnTo>
                    <a:pt x="1132285" y="693863"/>
                  </a:lnTo>
                  <a:lnTo>
                    <a:pt x="1144985" y="702599"/>
                  </a:lnTo>
                  <a:lnTo>
                    <a:pt x="1157685" y="711335"/>
                  </a:lnTo>
                  <a:lnTo>
                    <a:pt x="1170385" y="720864"/>
                  </a:lnTo>
                  <a:lnTo>
                    <a:pt x="1183085" y="730394"/>
                  </a:lnTo>
                  <a:lnTo>
                    <a:pt x="1195388" y="739924"/>
                  </a:lnTo>
                  <a:lnTo>
                    <a:pt x="1207294" y="749851"/>
                  </a:lnTo>
                  <a:lnTo>
                    <a:pt x="1211263" y="751836"/>
                  </a:lnTo>
                  <a:lnTo>
                    <a:pt x="1215231" y="753028"/>
                  </a:lnTo>
                  <a:lnTo>
                    <a:pt x="1219597" y="753425"/>
                  </a:lnTo>
                  <a:lnTo>
                    <a:pt x="1224360" y="753425"/>
                  </a:lnTo>
                  <a:lnTo>
                    <a:pt x="1228328" y="752630"/>
                  </a:lnTo>
                  <a:lnTo>
                    <a:pt x="1232297" y="751042"/>
                  </a:lnTo>
                  <a:lnTo>
                    <a:pt x="1236266" y="748660"/>
                  </a:lnTo>
                  <a:lnTo>
                    <a:pt x="1239441" y="745880"/>
                  </a:lnTo>
                  <a:lnTo>
                    <a:pt x="1320006" y="681554"/>
                  </a:lnTo>
                  <a:lnTo>
                    <a:pt x="1321594" y="679966"/>
                  </a:lnTo>
                  <a:lnTo>
                    <a:pt x="1323181" y="678774"/>
                  </a:lnTo>
                  <a:lnTo>
                    <a:pt x="1325166" y="677583"/>
                  </a:lnTo>
                  <a:lnTo>
                    <a:pt x="1327547" y="676789"/>
                  </a:lnTo>
                  <a:lnTo>
                    <a:pt x="1329531" y="676392"/>
                  </a:lnTo>
                  <a:lnTo>
                    <a:pt x="1331913" y="675995"/>
                  </a:lnTo>
                  <a:lnTo>
                    <a:pt x="1336675" y="675995"/>
                  </a:lnTo>
                  <a:lnTo>
                    <a:pt x="1341835" y="676789"/>
                  </a:lnTo>
                  <a:lnTo>
                    <a:pt x="1346597" y="678774"/>
                  </a:lnTo>
                  <a:lnTo>
                    <a:pt x="1351360" y="681554"/>
                  </a:lnTo>
                  <a:lnTo>
                    <a:pt x="1355725" y="685128"/>
                  </a:lnTo>
                  <a:lnTo>
                    <a:pt x="1370410" y="700614"/>
                  </a:lnTo>
                  <a:lnTo>
                    <a:pt x="1384300" y="716497"/>
                  </a:lnTo>
                  <a:lnTo>
                    <a:pt x="1397794" y="733174"/>
                  </a:lnTo>
                  <a:lnTo>
                    <a:pt x="1411685" y="749454"/>
                  </a:lnTo>
                  <a:lnTo>
                    <a:pt x="1424385" y="766925"/>
                  </a:lnTo>
                  <a:lnTo>
                    <a:pt x="1436688" y="783999"/>
                  </a:lnTo>
                  <a:lnTo>
                    <a:pt x="1448594" y="801471"/>
                  </a:lnTo>
                  <a:lnTo>
                    <a:pt x="1460103" y="819736"/>
                  </a:lnTo>
                  <a:lnTo>
                    <a:pt x="1462485" y="824898"/>
                  </a:lnTo>
                  <a:lnTo>
                    <a:pt x="1464072" y="830060"/>
                  </a:lnTo>
                  <a:lnTo>
                    <a:pt x="1464866" y="835619"/>
                  </a:lnTo>
                  <a:lnTo>
                    <a:pt x="1464469" y="840384"/>
                  </a:lnTo>
                  <a:lnTo>
                    <a:pt x="1463278" y="845149"/>
                  </a:lnTo>
                  <a:lnTo>
                    <a:pt x="1462485" y="847134"/>
                  </a:lnTo>
                  <a:lnTo>
                    <a:pt x="1461294" y="849120"/>
                  </a:lnTo>
                  <a:lnTo>
                    <a:pt x="1460103" y="851105"/>
                  </a:lnTo>
                  <a:lnTo>
                    <a:pt x="1458516" y="852693"/>
                  </a:lnTo>
                  <a:lnTo>
                    <a:pt x="1456532" y="853885"/>
                  </a:lnTo>
                  <a:lnTo>
                    <a:pt x="1454944" y="855076"/>
                  </a:lnTo>
                  <a:lnTo>
                    <a:pt x="1434307" y="871356"/>
                  </a:lnTo>
                  <a:lnTo>
                    <a:pt x="1413669" y="886445"/>
                  </a:lnTo>
                  <a:lnTo>
                    <a:pt x="1393032" y="901931"/>
                  </a:lnTo>
                  <a:lnTo>
                    <a:pt x="1372394" y="917020"/>
                  </a:lnTo>
                  <a:lnTo>
                    <a:pt x="1368822" y="919402"/>
                  </a:lnTo>
                  <a:lnTo>
                    <a:pt x="1365647" y="922579"/>
                  </a:lnTo>
                  <a:lnTo>
                    <a:pt x="1362869" y="925755"/>
                  </a:lnTo>
                  <a:lnTo>
                    <a:pt x="1361281" y="929726"/>
                  </a:lnTo>
                  <a:lnTo>
                    <a:pt x="1360091" y="933697"/>
                  </a:lnTo>
                  <a:lnTo>
                    <a:pt x="1359297" y="938065"/>
                  </a:lnTo>
                  <a:lnTo>
                    <a:pt x="1359694" y="942432"/>
                  </a:lnTo>
                  <a:lnTo>
                    <a:pt x="1360488" y="946800"/>
                  </a:lnTo>
                  <a:lnTo>
                    <a:pt x="1366838" y="961492"/>
                  </a:lnTo>
                  <a:lnTo>
                    <a:pt x="1373188" y="975390"/>
                  </a:lnTo>
                  <a:lnTo>
                    <a:pt x="1379141" y="989684"/>
                  </a:lnTo>
                  <a:lnTo>
                    <a:pt x="1384697" y="1004773"/>
                  </a:lnTo>
                  <a:lnTo>
                    <a:pt x="1390253" y="1019068"/>
                  </a:lnTo>
                  <a:lnTo>
                    <a:pt x="1395413" y="1033760"/>
                  </a:lnTo>
                  <a:lnTo>
                    <a:pt x="1400175" y="1048849"/>
                  </a:lnTo>
                  <a:lnTo>
                    <a:pt x="1404938" y="1063937"/>
                  </a:lnTo>
                  <a:lnTo>
                    <a:pt x="1408510" y="1079026"/>
                  </a:lnTo>
                  <a:lnTo>
                    <a:pt x="1412082" y="1094512"/>
                  </a:lnTo>
                  <a:lnTo>
                    <a:pt x="1415257" y="1109601"/>
                  </a:lnTo>
                  <a:lnTo>
                    <a:pt x="1418035" y="1125087"/>
                  </a:lnTo>
                  <a:lnTo>
                    <a:pt x="1420416" y="1140573"/>
                  </a:lnTo>
                  <a:lnTo>
                    <a:pt x="1422400" y="1156059"/>
                  </a:lnTo>
                  <a:lnTo>
                    <a:pt x="1424385" y="1171545"/>
                  </a:lnTo>
                  <a:lnTo>
                    <a:pt x="1425575" y="1187428"/>
                  </a:lnTo>
                  <a:lnTo>
                    <a:pt x="1427163" y="1191398"/>
                  </a:lnTo>
                  <a:lnTo>
                    <a:pt x="1429147" y="1195369"/>
                  </a:lnTo>
                  <a:lnTo>
                    <a:pt x="1431925" y="1198546"/>
                  </a:lnTo>
                  <a:lnTo>
                    <a:pt x="1435100" y="1201722"/>
                  </a:lnTo>
                  <a:lnTo>
                    <a:pt x="1438672" y="1204105"/>
                  </a:lnTo>
                  <a:lnTo>
                    <a:pt x="1442641" y="1205693"/>
                  </a:lnTo>
                  <a:lnTo>
                    <a:pt x="1446610" y="1206884"/>
                  </a:lnTo>
                  <a:lnTo>
                    <a:pt x="1451769" y="1206884"/>
                  </a:lnTo>
                  <a:lnTo>
                    <a:pt x="1476772" y="1209267"/>
                  </a:lnTo>
                  <a:lnTo>
                    <a:pt x="1502569" y="1212046"/>
                  </a:lnTo>
                  <a:lnTo>
                    <a:pt x="1527969" y="1214826"/>
                  </a:lnTo>
                  <a:lnTo>
                    <a:pt x="1553766" y="1218003"/>
                  </a:lnTo>
                  <a:lnTo>
                    <a:pt x="1555750" y="1218003"/>
                  </a:lnTo>
                  <a:lnTo>
                    <a:pt x="1558132" y="1218400"/>
                  </a:lnTo>
                  <a:lnTo>
                    <a:pt x="1560116" y="1219194"/>
                  </a:lnTo>
                  <a:lnTo>
                    <a:pt x="1562497" y="1219988"/>
                  </a:lnTo>
                  <a:lnTo>
                    <a:pt x="1564482" y="1221179"/>
                  </a:lnTo>
                  <a:lnTo>
                    <a:pt x="1566069" y="1222767"/>
                  </a:lnTo>
                  <a:lnTo>
                    <a:pt x="1569641" y="1226341"/>
                  </a:lnTo>
                  <a:lnTo>
                    <a:pt x="1572419" y="1230709"/>
                  </a:lnTo>
                  <a:lnTo>
                    <a:pt x="1574404" y="1235474"/>
                  </a:lnTo>
                  <a:lnTo>
                    <a:pt x="1575991" y="1240636"/>
                  </a:lnTo>
                  <a:lnTo>
                    <a:pt x="1576388" y="1246195"/>
                  </a:lnTo>
                  <a:lnTo>
                    <a:pt x="1575594" y="1267240"/>
                  </a:lnTo>
                  <a:lnTo>
                    <a:pt x="1574404" y="1289079"/>
                  </a:lnTo>
                  <a:lnTo>
                    <a:pt x="1572419" y="1310124"/>
                  </a:lnTo>
                  <a:lnTo>
                    <a:pt x="1570038" y="1331169"/>
                  </a:lnTo>
                  <a:lnTo>
                    <a:pt x="1567260" y="1352214"/>
                  </a:lnTo>
                  <a:lnTo>
                    <a:pt x="1563688" y="1373656"/>
                  </a:lnTo>
                  <a:lnTo>
                    <a:pt x="1559719" y="1394304"/>
                  </a:lnTo>
                  <a:lnTo>
                    <a:pt x="1555353" y="1415349"/>
                  </a:lnTo>
                  <a:lnTo>
                    <a:pt x="1553369" y="1420511"/>
                  </a:lnTo>
                  <a:lnTo>
                    <a:pt x="1550591" y="1425276"/>
                  </a:lnTo>
                  <a:lnTo>
                    <a:pt x="1547416" y="1429644"/>
                  </a:lnTo>
                  <a:lnTo>
                    <a:pt x="1543447" y="1432820"/>
                  </a:lnTo>
                  <a:lnTo>
                    <a:pt x="1539082" y="1435203"/>
                  </a:lnTo>
                  <a:lnTo>
                    <a:pt x="1536700" y="1435997"/>
                  </a:lnTo>
                  <a:lnTo>
                    <a:pt x="1534716" y="1436791"/>
                  </a:lnTo>
                  <a:lnTo>
                    <a:pt x="1532335" y="1437188"/>
                  </a:lnTo>
                  <a:lnTo>
                    <a:pt x="1530350" y="1437188"/>
                  </a:lnTo>
                  <a:lnTo>
                    <a:pt x="1527969" y="1436791"/>
                  </a:lnTo>
                  <a:lnTo>
                    <a:pt x="1525588" y="1436394"/>
                  </a:lnTo>
                  <a:lnTo>
                    <a:pt x="1474788" y="1429644"/>
                  </a:lnTo>
                  <a:lnTo>
                    <a:pt x="1448991" y="1425673"/>
                  </a:lnTo>
                  <a:lnTo>
                    <a:pt x="1423988" y="1421702"/>
                  </a:lnTo>
                  <a:lnTo>
                    <a:pt x="1419622" y="1420908"/>
                  </a:lnTo>
                  <a:lnTo>
                    <a:pt x="1415257" y="1420908"/>
                  </a:lnTo>
                  <a:lnTo>
                    <a:pt x="1410891" y="1421702"/>
                  </a:lnTo>
                  <a:lnTo>
                    <a:pt x="1406922" y="1422893"/>
                  </a:lnTo>
                  <a:lnTo>
                    <a:pt x="1402953" y="1424879"/>
                  </a:lnTo>
                  <a:lnTo>
                    <a:pt x="1399382" y="1427658"/>
                  </a:lnTo>
                  <a:lnTo>
                    <a:pt x="1396603" y="1430835"/>
                  </a:lnTo>
                  <a:lnTo>
                    <a:pt x="1394222" y="1434408"/>
                  </a:lnTo>
                  <a:lnTo>
                    <a:pt x="1388666" y="1449100"/>
                  </a:lnTo>
                  <a:lnTo>
                    <a:pt x="1383110" y="1464189"/>
                  </a:lnTo>
                  <a:lnTo>
                    <a:pt x="1377156" y="1478484"/>
                  </a:lnTo>
                  <a:lnTo>
                    <a:pt x="1371203" y="1492381"/>
                  </a:lnTo>
                  <a:lnTo>
                    <a:pt x="1364456" y="1507073"/>
                  </a:lnTo>
                  <a:lnTo>
                    <a:pt x="1357313" y="1520971"/>
                  </a:lnTo>
                  <a:lnTo>
                    <a:pt x="1350169" y="1534869"/>
                  </a:lnTo>
                  <a:lnTo>
                    <a:pt x="1343025" y="1548766"/>
                  </a:lnTo>
                  <a:lnTo>
                    <a:pt x="1335088" y="1561870"/>
                  </a:lnTo>
                  <a:lnTo>
                    <a:pt x="1326753" y="1574973"/>
                  </a:lnTo>
                  <a:lnTo>
                    <a:pt x="1318022" y="1588077"/>
                  </a:lnTo>
                  <a:lnTo>
                    <a:pt x="1308894" y="1601180"/>
                  </a:lnTo>
                  <a:lnTo>
                    <a:pt x="1299766" y="1613886"/>
                  </a:lnTo>
                  <a:lnTo>
                    <a:pt x="1290241" y="1626196"/>
                  </a:lnTo>
                  <a:lnTo>
                    <a:pt x="1280716" y="1638902"/>
                  </a:lnTo>
                  <a:lnTo>
                    <a:pt x="1270794" y="1650814"/>
                  </a:lnTo>
                  <a:lnTo>
                    <a:pt x="1268810" y="1654785"/>
                  </a:lnTo>
                  <a:lnTo>
                    <a:pt x="1267619" y="1658756"/>
                  </a:lnTo>
                  <a:lnTo>
                    <a:pt x="1266825" y="1663124"/>
                  </a:lnTo>
                  <a:lnTo>
                    <a:pt x="1267222" y="1667095"/>
                  </a:lnTo>
                  <a:lnTo>
                    <a:pt x="1268016" y="1671462"/>
                  </a:lnTo>
                  <a:lnTo>
                    <a:pt x="1269603" y="1675433"/>
                  </a:lnTo>
                  <a:lnTo>
                    <a:pt x="1271588" y="1679007"/>
                  </a:lnTo>
                  <a:lnTo>
                    <a:pt x="1274763" y="1682580"/>
                  </a:lnTo>
                  <a:lnTo>
                    <a:pt x="1339056" y="1762790"/>
                  </a:lnTo>
                  <a:lnTo>
                    <a:pt x="1340644" y="1764378"/>
                  </a:lnTo>
                  <a:lnTo>
                    <a:pt x="1341835" y="1766363"/>
                  </a:lnTo>
                  <a:lnTo>
                    <a:pt x="1343025" y="1768349"/>
                  </a:lnTo>
                  <a:lnTo>
                    <a:pt x="1343819" y="1770334"/>
                  </a:lnTo>
                  <a:lnTo>
                    <a:pt x="1344216" y="1772717"/>
                  </a:lnTo>
                  <a:lnTo>
                    <a:pt x="1344613" y="1774702"/>
                  </a:lnTo>
                  <a:lnTo>
                    <a:pt x="1344613" y="1779864"/>
                  </a:lnTo>
                  <a:lnTo>
                    <a:pt x="1343819" y="1785026"/>
                  </a:lnTo>
                  <a:lnTo>
                    <a:pt x="1341835" y="1789791"/>
                  </a:lnTo>
                  <a:lnTo>
                    <a:pt x="1339056" y="1794556"/>
                  </a:lnTo>
                  <a:lnTo>
                    <a:pt x="1335485" y="1798923"/>
                  </a:lnTo>
                  <a:lnTo>
                    <a:pt x="1320006" y="1813218"/>
                  </a:lnTo>
                  <a:lnTo>
                    <a:pt x="1303735" y="1827513"/>
                  </a:lnTo>
                  <a:lnTo>
                    <a:pt x="1287463" y="1841013"/>
                  </a:lnTo>
                  <a:lnTo>
                    <a:pt x="1271191" y="1854514"/>
                  </a:lnTo>
                  <a:lnTo>
                    <a:pt x="1253728" y="1867220"/>
                  </a:lnTo>
                  <a:lnTo>
                    <a:pt x="1236663" y="1879927"/>
                  </a:lnTo>
                  <a:lnTo>
                    <a:pt x="1218406" y="1891442"/>
                  </a:lnTo>
                  <a:lnTo>
                    <a:pt x="1200547" y="1902957"/>
                  </a:lnTo>
                  <a:lnTo>
                    <a:pt x="1195388" y="1905340"/>
                  </a:lnTo>
                  <a:lnTo>
                    <a:pt x="1190228" y="1906928"/>
                  </a:lnTo>
                  <a:lnTo>
                    <a:pt x="1185069" y="1907325"/>
                  </a:lnTo>
                  <a:lnTo>
                    <a:pt x="1179910" y="1906928"/>
                  </a:lnTo>
                  <a:lnTo>
                    <a:pt x="1175544" y="1906134"/>
                  </a:lnTo>
                  <a:lnTo>
                    <a:pt x="1172766" y="1904943"/>
                  </a:lnTo>
                  <a:lnTo>
                    <a:pt x="1170781" y="1903751"/>
                  </a:lnTo>
                  <a:lnTo>
                    <a:pt x="1169194" y="1902560"/>
                  </a:lnTo>
                  <a:lnTo>
                    <a:pt x="1167606" y="1900972"/>
                  </a:lnTo>
                  <a:lnTo>
                    <a:pt x="1166019" y="1899383"/>
                  </a:lnTo>
                  <a:lnTo>
                    <a:pt x="1164828" y="1897398"/>
                  </a:lnTo>
                  <a:lnTo>
                    <a:pt x="1149350" y="1877147"/>
                  </a:lnTo>
                  <a:lnTo>
                    <a:pt x="1133872" y="1856499"/>
                  </a:lnTo>
                  <a:lnTo>
                    <a:pt x="1103313" y="1815204"/>
                  </a:lnTo>
                  <a:lnTo>
                    <a:pt x="1100931" y="1811630"/>
                  </a:lnTo>
                  <a:lnTo>
                    <a:pt x="1097756" y="1808453"/>
                  </a:lnTo>
                  <a:lnTo>
                    <a:pt x="1094581" y="1806071"/>
                  </a:lnTo>
                  <a:lnTo>
                    <a:pt x="1090613" y="1804085"/>
                  </a:lnTo>
                  <a:lnTo>
                    <a:pt x="1086644" y="1802894"/>
                  </a:lnTo>
                  <a:lnTo>
                    <a:pt x="1081881" y="1802497"/>
                  </a:lnTo>
                  <a:lnTo>
                    <a:pt x="1077516" y="1802497"/>
                  </a:lnTo>
                  <a:lnTo>
                    <a:pt x="1073150" y="1803291"/>
                  </a:lnTo>
                  <a:lnTo>
                    <a:pt x="1058863" y="1810042"/>
                  </a:lnTo>
                  <a:lnTo>
                    <a:pt x="1044972" y="1815998"/>
                  </a:lnTo>
                  <a:lnTo>
                    <a:pt x="1029891" y="1821954"/>
                  </a:lnTo>
                  <a:lnTo>
                    <a:pt x="1015603" y="1828307"/>
                  </a:lnTo>
                  <a:lnTo>
                    <a:pt x="1000919" y="1833469"/>
                  </a:lnTo>
                  <a:lnTo>
                    <a:pt x="985838" y="1838631"/>
                  </a:lnTo>
                  <a:lnTo>
                    <a:pt x="971153" y="1843396"/>
                  </a:lnTo>
                  <a:lnTo>
                    <a:pt x="956469" y="1847764"/>
                  </a:lnTo>
                  <a:lnTo>
                    <a:pt x="940991" y="1851337"/>
                  </a:lnTo>
                  <a:lnTo>
                    <a:pt x="925909" y="1854911"/>
                  </a:lnTo>
                  <a:lnTo>
                    <a:pt x="910431" y="1857691"/>
                  </a:lnTo>
                  <a:lnTo>
                    <a:pt x="894953" y="1860470"/>
                  </a:lnTo>
                  <a:lnTo>
                    <a:pt x="879475" y="1863250"/>
                  </a:lnTo>
                  <a:lnTo>
                    <a:pt x="863997" y="1865235"/>
                  </a:lnTo>
                  <a:lnTo>
                    <a:pt x="848122" y="1867220"/>
                  </a:lnTo>
                  <a:lnTo>
                    <a:pt x="832644" y="1868412"/>
                  </a:lnTo>
                  <a:lnTo>
                    <a:pt x="828675" y="1870397"/>
                  </a:lnTo>
                  <a:lnTo>
                    <a:pt x="824706" y="1872382"/>
                  </a:lnTo>
                  <a:lnTo>
                    <a:pt x="821531" y="1875162"/>
                  </a:lnTo>
                  <a:lnTo>
                    <a:pt x="818753" y="1878339"/>
                  </a:lnTo>
                  <a:lnTo>
                    <a:pt x="816372" y="1881912"/>
                  </a:lnTo>
                  <a:lnTo>
                    <a:pt x="814388" y="1885883"/>
                  </a:lnTo>
                  <a:lnTo>
                    <a:pt x="813594" y="1889854"/>
                  </a:lnTo>
                  <a:lnTo>
                    <a:pt x="813197" y="1894222"/>
                  </a:lnTo>
                  <a:lnTo>
                    <a:pt x="810816" y="1920031"/>
                  </a:lnTo>
                  <a:lnTo>
                    <a:pt x="808038" y="1945444"/>
                  </a:lnTo>
                  <a:lnTo>
                    <a:pt x="804863" y="1970857"/>
                  </a:lnTo>
                  <a:lnTo>
                    <a:pt x="801688" y="1996270"/>
                  </a:lnTo>
                  <a:lnTo>
                    <a:pt x="801688" y="1998652"/>
                  </a:lnTo>
                  <a:lnTo>
                    <a:pt x="801291" y="2001035"/>
                  </a:lnTo>
                  <a:lnTo>
                    <a:pt x="800497" y="2003020"/>
                  </a:lnTo>
                  <a:lnTo>
                    <a:pt x="799703" y="2005005"/>
                  </a:lnTo>
                  <a:lnTo>
                    <a:pt x="798513" y="2007388"/>
                  </a:lnTo>
                  <a:lnTo>
                    <a:pt x="797322" y="2009373"/>
                  </a:lnTo>
                  <a:lnTo>
                    <a:pt x="793750" y="2012550"/>
                  </a:lnTo>
                  <a:lnTo>
                    <a:pt x="789384" y="2015329"/>
                  </a:lnTo>
                  <a:lnTo>
                    <a:pt x="784622" y="2017315"/>
                  </a:lnTo>
                  <a:lnTo>
                    <a:pt x="779463" y="2018903"/>
                  </a:lnTo>
                  <a:lnTo>
                    <a:pt x="773906" y="2019300"/>
                  </a:lnTo>
                  <a:lnTo>
                    <a:pt x="752078" y="2018506"/>
                  </a:lnTo>
                  <a:lnTo>
                    <a:pt x="731044" y="2017315"/>
                  </a:lnTo>
                  <a:lnTo>
                    <a:pt x="709613" y="2015727"/>
                  </a:lnTo>
                  <a:lnTo>
                    <a:pt x="688578" y="2013344"/>
                  </a:lnTo>
                  <a:lnTo>
                    <a:pt x="667147" y="2010167"/>
                  </a:lnTo>
                  <a:lnTo>
                    <a:pt x="646509" y="2006197"/>
                  </a:lnTo>
                  <a:lnTo>
                    <a:pt x="625475" y="2002226"/>
                  </a:lnTo>
                  <a:lnTo>
                    <a:pt x="604441" y="1997858"/>
                  </a:lnTo>
                  <a:lnTo>
                    <a:pt x="599281" y="1995873"/>
                  </a:lnTo>
                  <a:lnTo>
                    <a:pt x="594519" y="1993093"/>
                  </a:lnTo>
                  <a:lnTo>
                    <a:pt x="590550" y="1989917"/>
                  </a:lnTo>
                  <a:lnTo>
                    <a:pt x="586978" y="1986343"/>
                  </a:lnTo>
                  <a:lnTo>
                    <a:pt x="584597" y="1981975"/>
                  </a:lnTo>
                  <a:lnTo>
                    <a:pt x="583803" y="1979990"/>
                  </a:lnTo>
                  <a:lnTo>
                    <a:pt x="583009" y="1977607"/>
                  </a:lnTo>
                  <a:lnTo>
                    <a:pt x="583009" y="1975622"/>
                  </a:lnTo>
                  <a:lnTo>
                    <a:pt x="582612" y="1973239"/>
                  </a:lnTo>
                  <a:lnTo>
                    <a:pt x="583009" y="1970857"/>
                  </a:lnTo>
                  <a:lnTo>
                    <a:pt x="583406" y="1968872"/>
                  </a:lnTo>
                  <a:lnTo>
                    <a:pt x="586581" y="1943062"/>
                  </a:lnTo>
                  <a:lnTo>
                    <a:pt x="590153" y="1918046"/>
                  </a:lnTo>
                  <a:lnTo>
                    <a:pt x="598091" y="1866823"/>
                  </a:lnTo>
                  <a:lnTo>
                    <a:pt x="598884" y="1862456"/>
                  </a:lnTo>
                  <a:lnTo>
                    <a:pt x="598884" y="1858088"/>
                  </a:lnTo>
                  <a:lnTo>
                    <a:pt x="598487" y="1853720"/>
                  </a:lnTo>
                  <a:lnTo>
                    <a:pt x="596900" y="1849749"/>
                  </a:lnTo>
                  <a:lnTo>
                    <a:pt x="594916" y="1846175"/>
                  </a:lnTo>
                  <a:lnTo>
                    <a:pt x="592137" y="1842602"/>
                  </a:lnTo>
                  <a:lnTo>
                    <a:pt x="588962" y="1839822"/>
                  </a:lnTo>
                  <a:lnTo>
                    <a:pt x="585391" y="1837440"/>
                  </a:lnTo>
                  <a:lnTo>
                    <a:pt x="570309" y="1831881"/>
                  </a:lnTo>
                  <a:lnTo>
                    <a:pt x="556022" y="1826322"/>
                  </a:lnTo>
                  <a:lnTo>
                    <a:pt x="541734" y="1820366"/>
                  </a:lnTo>
                  <a:lnTo>
                    <a:pt x="527050" y="1814012"/>
                  </a:lnTo>
                  <a:lnTo>
                    <a:pt x="512762" y="1807659"/>
                  </a:lnTo>
                  <a:lnTo>
                    <a:pt x="498872" y="1800909"/>
                  </a:lnTo>
                  <a:lnTo>
                    <a:pt x="484584" y="1793762"/>
                  </a:lnTo>
                  <a:lnTo>
                    <a:pt x="471091" y="1786217"/>
                  </a:lnTo>
                  <a:lnTo>
                    <a:pt x="457597" y="1778276"/>
                  </a:lnTo>
                  <a:lnTo>
                    <a:pt x="444500" y="1769540"/>
                  </a:lnTo>
                  <a:lnTo>
                    <a:pt x="431006" y="1760804"/>
                  </a:lnTo>
                  <a:lnTo>
                    <a:pt x="418306" y="1752069"/>
                  </a:lnTo>
                  <a:lnTo>
                    <a:pt x="406003" y="1742936"/>
                  </a:lnTo>
                  <a:lnTo>
                    <a:pt x="392906" y="1733803"/>
                  </a:lnTo>
                  <a:lnTo>
                    <a:pt x="381000" y="1723479"/>
                  </a:lnTo>
                  <a:lnTo>
                    <a:pt x="369094" y="1713552"/>
                  </a:lnTo>
                  <a:lnTo>
                    <a:pt x="365125" y="1711567"/>
                  </a:lnTo>
                  <a:lnTo>
                    <a:pt x="360759" y="1710376"/>
                  </a:lnTo>
                  <a:lnTo>
                    <a:pt x="356791" y="1709979"/>
                  </a:lnTo>
                  <a:lnTo>
                    <a:pt x="352425" y="1709979"/>
                  </a:lnTo>
                  <a:lnTo>
                    <a:pt x="347662" y="1710773"/>
                  </a:lnTo>
                  <a:lnTo>
                    <a:pt x="343694" y="1712361"/>
                  </a:lnTo>
                  <a:lnTo>
                    <a:pt x="340122" y="1714744"/>
                  </a:lnTo>
                  <a:lnTo>
                    <a:pt x="336947" y="1717523"/>
                  </a:lnTo>
                  <a:lnTo>
                    <a:pt x="256778" y="1782246"/>
                  </a:lnTo>
                  <a:lnTo>
                    <a:pt x="254794" y="1783835"/>
                  </a:lnTo>
                  <a:lnTo>
                    <a:pt x="252809" y="1785026"/>
                  </a:lnTo>
                  <a:lnTo>
                    <a:pt x="250825" y="1786217"/>
                  </a:lnTo>
                  <a:lnTo>
                    <a:pt x="248840" y="1787011"/>
                  </a:lnTo>
                  <a:lnTo>
                    <a:pt x="246459" y="1787805"/>
                  </a:lnTo>
                  <a:lnTo>
                    <a:pt x="244475" y="1787805"/>
                  </a:lnTo>
                  <a:lnTo>
                    <a:pt x="239712" y="1788202"/>
                  </a:lnTo>
                  <a:lnTo>
                    <a:pt x="234553" y="1787011"/>
                  </a:lnTo>
                  <a:lnTo>
                    <a:pt x="229790" y="1785423"/>
                  </a:lnTo>
                  <a:lnTo>
                    <a:pt x="225028" y="1782643"/>
                  </a:lnTo>
                  <a:lnTo>
                    <a:pt x="222647" y="1780658"/>
                  </a:lnTo>
                  <a:lnTo>
                    <a:pt x="220662" y="1779070"/>
                  </a:lnTo>
                  <a:lnTo>
                    <a:pt x="205978" y="1762790"/>
                  </a:lnTo>
                  <a:lnTo>
                    <a:pt x="192087" y="1746907"/>
                  </a:lnTo>
                  <a:lnTo>
                    <a:pt x="178197" y="1731024"/>
                  </a:lnTo>
                  <a:lnTo>
                    <a:pt x="165100" y="1713949"/>
                  </a:lnTo>
                  <a:lnTo>
                    <a:pt x="152003" y="1696875"/>
                  </a:lnTo>
                  <a:lnTo>
                    <a:pt x="139700" y="1679404"/>
                  </a:lnTo>
                  <a:lnTo>
                    <a:pt x="127794" y="1661933"/>
                  </a:lnTo>
                  <a:lnTo>
                    <a:pt x="116284" y="1644064"/>
                  </a:lnTo>
                  <a:lnTo>
                    <a:pt x="113506" y="1638902"/>
                  </a:lnTo>
                  <a:lnTo>
                    <a:pt x="112315" y="1633343"/>
                  </a:lnTo>
                  <a:lnTo>
                    <a:pt x="111522" y="1628181"/>
                  </a:lnTo>
                  <a:lnTo>
                    <a:pt x="111919" y="1623019"/>
                  </a:lnTo>
                  <a:lnTo>
                    <a:pt x="113109" y="1618651"/>
                  </a:lnTo>
                  <a:lnTo>
                    <a:pt x="113903" y="1616269"/>
                  </a:lnTo>
                  <a:lnTo>
                    <a:pt x="115094" y="1614284"/>
                  </a:lnTo>
                  <a:lnTo>
                    <a:pt x="116284" y="1612695"/>
                  </a:lnTo>
                  <a:lnTo>
                    <a:pt x="117872" y="1610710"/>
                  </a:lnTo>
                  <a:lnTo>
                    <a:pt x="119856" y="1609519"/>
                  </a:lnTo>
                  <a:lnTo>
                    <a:pt x="121840" y="1608327"/>
                  </a:lnTo>
                  <a:lnTo>
                    <a:pt x="162322" y="1576958"/>
                  </a:lnTo>
                  <a:lnTo>
                    <a:pt x="183356" y="1561870"/>
                  </a:lnTo>
                  <a:lnTo>
                    <a:pt x="203994" y="1546781"/>
                  </a:lnTo>
                  <a:lnTo>
                    <a:pt x="207565" y="1544001"/>
                  </a:lnTo>
                  <a:lnTo>
                    <a:pt x="211137" y="1540825"/>
                  </a:lnTo>
                  <a:lnTo>
                    <a:pt x="213519" y="1537648"/>
                  </a:lnTo>
                  <a:lnTo>
                    <a:pt x="215503" y="1533677"/>
                  </a:lnTo>
                  <a:lnTo>
                    <a:pt x="216694" y="1529707"/>
                  </a:lnTo>
                  <a:lnTo>
                    <a:pt x="217090" y="1525339"/>
                  </a:lnTo>
                  <a:lnTo>
                    <a:pt x="217090" y="1520971"/>
                  </a:lnTo>
                  <a:lnTo>
                    <a:pt x="216297" y="1516603"/>
                  </a:lnTo>
                  <a:lnTo>
                    <a:pt x="209153" y="1502705"/>
                  </a:lnTo>
                  <a:lnTo>
                    <a:pt x="202803" y="1488014"/>
                  </a:lnTo>
                  <a:lnTo>
                    <a:pt x="196850" y="1473719"/>
                  </a:lnTo>
                  <a:lnTo>
                    <a:pt x="191294" y="1459027"/>
                  </a:lnTo>
                  <a:lnTo>
                    <a:pt x="186134" y="1444335"/>
                  </a:lnTo>
                  <a:lnTo>
                    <a:pt x="180975" y="1429644"/>
                  </a:lnTo>
                  <a:lnTo>
                    <a:pt x="176212" y="1414952"/>
                  </a:lnTo>
                  <a:lnTo>
                    <a:pt x="171847" y="1399466"/>
                  </a:lnTo>
                  <a:lnTo>
                    <a:pt x="167878" y="1384377"/>
                  </a:lnTo>
                  <a:lnTo>
                    <a:pt x="164703" y="1369288"/>
                  </a:lnTo>
                  <a:lnTo>
                    <a:pt x="161131" y="1353802"/>
                  </a:lnTo>
                  <a:lnTo>
                    <a:pt x="158353" y="1338713"/>
                  </a:lnTo>
                  <a:lnTo>
                    <a:pt x="155972" y="1323227"/>
                  </a:lnTo>
                  <a:lnTo>
                    <a:pt x="153987" y="1307344"/>
                  </a:lnTo>
                  <a:lnTo>
                    <a:pt x="152003" y="1291859"/>
                  </a:lnTo>
                  <a:lnTo>
                    <a:pt x="150812" y="1276373"/>
                  </a:lnTo>
                  <a:lnTo>
                    <a:pt x="149225" y="1272402"/>
                  </a:lnTo>
                  <a:lnTo>
                    <a:pt x="146844" y="1268034"/>
                  </a:lnTo>
                  <a:lnTo>
                    <a:pt x="144462" y="1264857"/>
                  </a:lnTo>
                  <a:lnTo>
                    <a:pt x="141287" y="1262078"/>
                  </a:lnTo>
                  <a:lnTo>
                    <a:pt x="137715" y="1259695"/>
                  </a:lnTo>
                  <a:lnTo>
                    <a:pt x="133747" y="1257710"/>
                  </a:lnTo>
                  <a:lnTo>
                    <a:pt x="129778" y="1256916"/>
                  </a:lnTo>
                  <a:lnTo>
                    <a:pt x="125015" y="1256519"/>
                  </a:lnTo>
                  <a:lnTo>
                    <a:pt x="99219" y="1254136"/>
                  </a:lnTo>
                  <a:lnTo>
                    <a:pt x="74215" y="1251357"/>
                  </a:lnTo>
                  <a:lnTo>
                    <a:pt x="22622" y="1245401"/>
                  </a:lnTo>
                  <a:lnTo>
                    <a:pt x="20240" y="1245401"/>
                  </a:lnTo>
                  <a:lnTo>
                    <a:pt x="18256" y="1245004"/>
                  </a:lnTo>
                  <a:lnTo>
                    <a:pt x="15875" y="1244209"/>
                  </a:lnTo>
                  <a:lnTo>
                    <a:pt x="13890" y="1243415"/>
                  </a:lnTo>
                  <a:lnTo>
                    <a:pt x="11906" y="1242224"/>
                  </a:lnTo>
                  <a:lnTo>
                    <a:pt x="9922" y="1241033"/>
                  </a:lnTo>
                  <a:lnTo>
                    <a:pt x="6747" y="1237459"/>
                  </a:lnTo>
                  <a:lnTo>
                    <a:pt x="3969" y="1233488"/>
                  </a:lnTo>
                  <a:lnTo>
                    <a:pt x="1984" y="1228724"/>
                  </a:lnTo>
                  <a:lnTo>
                    <a:pt x="397" y="1222767"/>
                  </a:lnTo>
                  <a:lnTo>
                    <a:pt x="0" y="1219988"/>
                  </a:lnTo>
                  <a:lnTo>
                    <a:pt x="0" y="1217208"/>
                  </a:lnTo>
                  <a:lnTo>
                    <a:pt x="794" y="1196163"/>
                  </a:lnTo>
                  <a:lnTo>
                    <a:pt x="1984" y="1174721"/>
                  </a:lnTo>
                  <a:lnTo>
                    <a:pt x="3572" y="1153676"/>
                  </a:lnTo>
                  <a:lnTo>
                    <a:pt x="6350" y="1132631"/>
                  </a:lnTo>
                  <a:lnTo>
                    <a:pt x="9128" y="1111189"/>
                  </a:lnTo>
                  <a:lnTo>
                    <a:pt x="12700" y="1090541"/>
                  </a:lnTo>
                  <a:lnTo>
                    <a:pt x="16669" y="1069099"/>
                  </a:lnTo>
                  <a:lnTo>
                    <a:pt x="21034" y="1048451"/>
                  </a:lnTo>
                  <a:lnTo>
                    <a:pt x="23019" y="1043289"/>
                  </a:lnTo>
                  <a:lnTo>
                    <a:pt x="25797" y="1038127"/>
                  </a:lnTo>
                  <a:lnTo>
                    <a:pt x="29369" y="1034157"/>
                  </a:lnTo>
                  <a:lnTo>
                    <a:pt x="32940" y="1030583"/>
                  </a:lnTo>
                  <a:lnTo>
                    <a:pt x="37306" y="1028201"/>
                  </a:lnTo>
                  <a:lnTo>
                    <a:pt x="39290" y="1027406"/>
                  </a:lnTo>
                  <a:lnTo>
                    <a:pt x="41672" y="1026612"/>
                  </a:lnTo>
                  <a:lnTo>
                    <a:pt x="44053" y="1026612"/>
                  </a:lnTo>
                  <a:lnTo>
                    <a:pt x="46037" y="1026215"/>
                  </a:lnTo>
                  <a:lnTo>
                    <a:pt x="48419" y="1026612"/>
                  </a:lnTo>
                  <a:lnTo>
                    <a:pt x="50800" y="1027009"/>
                  </a:lnTo>
                  <a:lnTo>
                    <a:pt x="101600" y="1033760"/>
                  </a:lnTo>
                  <a:lnTo>
                    <a:pt x="127000" y="1037730"/>
                  </a:lnTo>
                  <a:lnTo>
                    <a:pt x="152400" y="1042098"/>
                  </a:lnTo>
                  <a:lnTo>
                    <a:pt x="156765" y="1042892"/>
                  </a:lnTo>
                  <a:lnTo>
                    <a:pt x="161131" y="1042892"/>
                  </a:lnTo>
                  <a:lnTo>
                    <a:pt x="165497" y="1042495"/>
                  </a:lnTo>
                  <a:lnTo>
                    <a:pt x="169862" y="1040907"/>
                  </a:lnTo>
                  <a:lnTo>
                    <a:pt x="173434" y="1038525"/>
                  </a:lnTo>
                  <a:lnTo>
                    <a:pt x="177006" y="1035745"/>
                  </a:lnTo>
                  <a:lnTo>
                    <a:pt x="179784" y="1032568"/>
                  </a:lnTo>
                  <a:lnTo>
                    <a:pt x="182165" y="1028995"/>
                  </a:lnTo>
                  <a:lnTo>
                    <a:pt x="187325" y="1014303"/>
                  </a:lnTo>
                  <a:lnTo>
                    <a:pt x="192881" y="1000008"/>
                  </a:lnTo>
                  <a:lnTo>
                    <a:pt x="198834" y="985316"/>
                  </a:lnTo>
                  <a:lnTo>
                    <a:pt x="205184" y="971022"/>
                  </a:lnTo>
                  <a:lnTo>
                    <a:pt x="211931" y="957124"/>
                  </a:lnTo>
                  <a:lnTo>
                    <a:pt x="218678" y="942432"/>
                  </a:lnTo>
                  <a:lnTo>
                    <a:pt x="225822" y="928932"/>
                  </a:lnTo>
                  <a:lnTo>
                    <a:pt x="233362" y="915034"/>
                  </a:lnTo>
                  <a:lnTo>
                    <a:pt x="241300" y="901931"/>
                  </a:lnTo>
                  <a:lnTo>
                    <a:pt x="249634" y="888430"/>
                  </a:lnTo>
                  <a:lnTo>
                    <a:pt x="258762" y="875327"/>
                  </a:lnTo>
                  <a:lnTo>
                    <a:pt x="267494" y="862620"/>
                  </a:lnTo>
                  <a:lnTo>
                    <a:pt x="276622" y="849517"/>
                  </a:lnTo>
                  <a:lnTo>
                    <a:pt x="286147" y="837207"/>
                  </a:lnTo>
                  <a:lnTo>
                    <a:pt x="295672" y="825295"/>
                  </a:lnTo>
                  <a:lnTo>
                    <a:pt x="305990" y="812986"/>
                  </a:lnTo>
                  <a:lnTo>
                    <a:pt x="307975" y="809015"/>
                  </a:lnTo>
                  <a:lnTo>
                    <a:pt x="309165" y="804647"/>
                  </a:lnTo>
                  <a:lnTo>
                    <a:pt x="309562" y="800279"/>
                  </a:lnTo>
                  <a:lnTo>
                    <a:pt x="309562" y="796309"/>
                  </a:lnTo>
                  <a:lnTo>
                    <a:pt x="308769" y="791941"/>
                  </a:lnTo>
                  <a:lnTo>
                    <a:pt x="307181" y="787970"/>
                  </a:lnTo>
                  <a:lnTo>
                    <a:pt x="304800" y="784396"/>
                  </a:lnTo>
                  <a:lnTo>
                    <a:pt x="301625" y="780823"/>
                  </a:lnTo>
                  <a:lnTo>
                    <a:pt x="237331" y="700614"/>
                  </a:lnTo>
                  <a:lnTo>
                    <a:pt x="235744" y="699025"/>
                  </a:lnTo>
                  <a:lnTo>
                    <a:pt x="234553" y="697437"/>
                  </a:lnTo>
                  <a:lnTo>
                    <a:pt x="233362" y="695452"/>
                  </a:lnTo>
                  <a:lnTo>
                    <a:pt x="232569" y="693069"/>
                  </a:lnTo>
                  <a:lnTo>
                    <a:pt x="231775" y="691084"/>
                  </a:lnTo>
                  <a:lnTo>
                    <a:pt x="231775" y="688701"/>
                  </a:lnTo>
                  <a:lnTo>
                    <a:pt x="231775" y="683936"/>
                  </a:lnTo>
                  <a:lnTo>
                    <a:pt x="232569" y="678774"/>
                  </a:lnTo>
                  <a:lnTo>
                    <a:pt x="234156" y="674010"/>
                  </a:lnTo>
                  <a:lnTo>
                    <a:pt x="236934" y="668848"/>
                  </a:lnTo>
                  <a:lnTo>
                    <a:pt x="240506" y="664480"/>
                  </a:lnTo>
                  <a:lnTo>
                    <a:pt x="256778" y="650185"/>
                  </a:lnTo>
                  <a:lnTo>
                    <a:pt x="272653" y="636287"/>
                  </a:lnTo>
                  <a:lnTo>
                    <a:pt x="288925" y="622390"/>
                  </a:lnTo>
                  <a:lnTo>
                    <a:pt x="305594" y="609286"/>
                  </a:lnTo>
                  <a:lnTo>
                    <a:pt x="322659" y="596183"/>
                  </a:lnTo>
                  <a:lnTo>
                    <a:pt x="339725" y="583874"/>
                  </a:lnTo>
                  <a:lnTo>
                    <a:pt x="357584" y="571961"/>
                  </a:lnTo>
                  <a:lnTo>
                    <a:pt x="375841" y="560446"/>
                  </a:lnTo>
                  <a:lnTo>
                    <a:pt x="381000" y="558064"/>
                  </a:lnTo>
                  <a:lnTo>
                    <a:pt x="386159" y="556475"/>
                  </a:lnTo>
                  <a:lnTo>
                    <a:pt x="391319" y="556078"/>
                  </a:lnTo>
                  <a:lnTo>
                    <a:pt x="396478" y="556475"/>
                  </a:lnTo>
                  <a:lnTo>
                    <a:pt x="401241" y="557667"/>
                  </a:lnTo>
                  <a:lnTo>
                    <a:pt x="403225" y="558461"/>
                  </a:lnTo>
                  <a:lnTo>
                    <a:pt x="405606" y="559652"/>
                  </a:lnTo>
                  <a:lnTo>
                    <a:pt x="407194" y="560843"/>
                  </a:lnTo>
                  <a:lnTo>
                    <a:pt x="408781" y="562431"/>
                  </a:lnTo>
                  <a:lnTo>
                    <a:pt x="410369" y="564020"/>
                  </a:lnTo>
                  <a:lnTo>
                    <a:pt x="411559" y="566005"/>
                  </a:lnTo>
                  <a:lnTo>
                    <a:pt x="427037" y="586653"/>
                  </a:lnTo>
                  <a:lnTo>
                    <a:pt x="442912" y="606904"/>
                  </a:lnTo>
                  <a:lnTo>
                    <a:pt x="457994" y="627552"/>
                  </a:lnTo>
                  <a:lnTo>
                    <a:pt x="472678" y="648200"/>
                  </a:lnTo>
                  <a:lnTo>
                    <a:pt x="475456" y="652170"/>
                  </a:lnTo>
                  <a:lnTo>
                    <a:pt x="478234" y="654950"/>
                  </a:lnTo>
                  <a:lnTo>
                    <a:pt x="481806" y="657729"/>
                  </a:lnTo>
                  <a:lnTo>
                    <a:pt x="486172" y="659318"/>
                  </a:lnTo>
                  <a:lnTo>
                    <a:pt x="490141" y="660509"/>
                  </a:lnTo>
                  <a:lnTo>
                    <a:pt x="494506" y="661303"/>
                  </a:lnTo>
                  <a:lnTo>
                    <a:pt x="498872" y="660906"/>
                  </a:lnTo>
                  <a:lnTo>
                    <a:pt x="503237" y="660112"/>
                  </a:lnTo>
                  <a:lnTo>
                    <a:pt x="517128" y="653759"/>
                  </a:lnTo>
                  <a:lnTo>
                    <a:pt x="531416" y="647406"/>
                  </a:lnTo>
                  <a:lnTo>
                    <a:pt x="546100" y="641449"/>
                  </a:lnTo>
                  <a:lnTo>
                    <a:pt x="560387" y="635890"/>
                  </a:lnTo>
                  <a:lnTo>
                    <a:pt x="575072" y="630331"/>
                  </a:lnTo>
                  <a:lnTo>
                    <a:pt x="590153" y="625566"/>
                  </a:lnTo>
                  <a:lnTo>
                    <a:pt x="604837" y="620404"/>
                  </a:lnTo>
                  <a:lnTo>
                    <a:pt x="619919" y="615640"/>
                  </a:lnTo>
                  <a:lnTo>
                    <a:pt x="635397" y="612066"/>
                  </a:lnTo>
                  <a:lnTo>
                    <a:pt x="650478" y="608492"/>
                  </a:lnTo>
                  <a:lnTo>
                    <a:pt x="665956" y="605713"/>
                  </a:lnTo>
                  <a:lnTo>
                    <a:pt x="681434" y="602933"/>
                  </a:lnTo>
                  <a:lnTo>
                    <a:pt x="696913" y="600154"/>
                  </a:lnTo>
                  <a:lnTo>
                    <a:pt x="711994" y="598168"/>
                  </a:lnTo>
                  <a:lnTo>
                    <a:pt x="727869" y="596580"/>
                  </a:lnTo>
                  <a:lnTo>
                    <a:pt x="743347" y="594992"/>
                  </a:lnTo>
                  <a:lnTo>
                    <a:pt x="747713" y="593403"/>
                  </a:lnTo>
                  <a:lnTo>
                    <a:pt x="751284" y="591418"/>
                  </a:lnTo>
                  <a:lnTo>
                    <a:pt x="754856" y="588638"/>
                  </a:lnTo>
                  <a:lnTo>
                    <a:pt x="757634" y="585462"/>
                  </a:lnTo>
                  <a:lnTo>
                    <a:pt x="760016" y="582285"/>
                  </a:lnTo>
                  <a:lnTo>
                    <a:pt x="762397" y="577917"/>
                  </a:lnTo>
                  <a:lnTo>
                    <a:pt x="763191" y="573550"/>
                  </a:lnTo>
                  <a:lnTo>
                    <a:pt x="763588" y="569182"/>
                  </a:lnTo>
                  <a:lnTo>
                    <a:pt x="765969" y="543769"/>
                  </a:lnTo>
                  <a:lnTo>
                    <a:pt x="768747" y="517959"/>
                  </a:lnTo>
                  <a:lnTo>
                    <a:pt x="771525" y="492943"/>
                  </a:lnTo>
                  <a:lnTo>
                    <a:pt x="774700" y="467133"/>
                  </a:lnTo>
                  <a:lnTo>
                    <a:pt x="774700" y="464751"/>
                  </a:lnTo>
                  <a:lnTo>
                    <a:pt x="775097" y="462766"/>
                  </a:lnTo>
                  <a:lnTo>
                    <a:pt x="775891" y="460383"/>
                  </a:lnTo>
                  <a:lnTo>
                    <a:pt x="776684" y="458398"/>
                  </a:lnTo>
                  <a:lnTo>
                    <a:pt x="777875" y="456412"/>
                  </a:lnTo>
                  <a:lnTo>
                    <a:pt x="779066" y="454824"/>
                  </a:lnTo>
                  <a:lnTo>
                    <a:pt x="782638" y="451250"/>
                  </a:lnTo>
                  <a:lnTo>
                    <a:pt x="786606" y="448471"/>
                  </a:lnTo>
                  <a:lnTo>
                    <a:pt x="791369" y="446486"/>
                  </a:lnTo>
                  <a:lnTo>
                    <a:pt x="796925" y="444897"/>
                  </a:lnTo>
                  <a:lnTo>
                    <a:pt x="802481" y="444500"/>
                  </a:lnTo>
                  <a:close/>
                  <a:moveTo>
                    <a:pt x="1780579" y="266729"/>
                  </a:moveTo>
                  <a:lnTo>
                    <a:pt x="1770667" y="267126"/>
                  </a:lnTo>
                  <a:lnTo>
                    <a:pt x="1761944" y="267921"/>
                  </a:lnTo>
                  <a:lnTo>
                    <a:pt x="1752824" y="269113"/>
                  </a:lnTo>
                  <a:lnTo>
                    <a:pt x="1744101" y="270304"/>
                  </a:lnTo>
                  <a:lnTo>
                    <a:pt x="1735378" y="272688"/>
                  </a:lnTo>
                  <a:lnTo>
                    <a:pt x="1727052" y="275071"/>
                  </a:lnTo>
                  <a:lnTo>
                    <a:pt x="1718329" y="277852"/>
                  </a:lnTo>
                  <a:lnTo>
                    <a:pt x="1710399" y="281030"/>
                  </a:lnTo>
                  <a:lnTo>
                    <a:pt x="1702469" y="284605"/>
                  </a:lnTo>
                  <a:lnTo>
                    <a:pt x="1694539" y="288578"/>
                  </a:lnTo>
                  <a:lnTo>
                    <a:pt x="1687005" y="292550"/>
                  </a:lnTo>
                  <a:lnTo>
                    <a:pt x="1679472" y="297317"/>
                  </a:lnTo>
                  <a:lnTo>
                    <a:pt x="1672731" y="302482"/>
                  </a:lnTo>
                  <a:lnTo>
                    <a:pt x="1665991" y="308043"/>
                  </a:lnTo>
                  <a:lnTo>
                    <a:pt x="1659250" y="313605"/>
                  </a:lnTo>
                  <a:lnTo>
                    <a:pt x="1653303" y="319563"/>
                  </a:lnTo>
                  <a:lnTo>
                    <a:pt x="1647355" y="325919"/>
                  </a:lnTo>
                  <a:lnTo>
                    <a:pt x="1641804" y="332275"/>
                  </a:lnTo>
                  <a:lnTo>
                    <a:pt x="1636253" y="339029"/>
                  </a:lnTo>
                  <a:lnTo>
                    <a:pt x="1631098" y="346179"/>
                  </a:lnTo>
                  <a:lnTo>
                    <a:pt x="1626340" y="353727"/>
                  </a:lnTo>
                  <a:lnTo>
                    <a:pt x="1621979" y="361275"/>
                  </a:lnTo>
                  <a:lnTo>
                    <a:pt x="1618014" y="368822"/>
                  </a:lnTo>
                  <a:lnTo>
                    <a:pt x="1614445" y="376767"/>
                  </a:lnTo>
                  <a:lnTo>
                    <a:pt x="1611273" y="384712"/>
                  </a:lnTo>
                  <a:lnTo>
                    <a:pt x="1608498" y="393055"/>
                  </a:lnTo>
                  <a:lnTo>
                    <a:pt x="1606119" y="401794"/>
                  </a:lnTo>
                  <a:lnTo>
                    <a:pt x="1604136" y="410534"/>
                  </a:lnTo>
                  <a:lnTo>
                    <a:pt x="1602550" y="419273"/>
                  </a:lnTo>
                  <a:lnTo>
                    <a:pt x="1601361" y="428410"/>
                  </a:lnTo>
                  <a:lnTo>
                    <a:pt x="1600568" y="437547"/>
                  </a:lnTo>
                  <a:lnTo>
                    <a:pt x="1600171" y="447081"/>
                  </a:lnTo>
                  <a:lnTo>
                    <a:pt x="1600568" y="456218"/>
                  </a:lnTo>
                  <a:lnTo>
                    <a:pt x="1601361" y="465354"/>
                  </a:lnTo>
                  <a:lnTo>
                    <a:pt x="1602550" y="474094"/>
                  </a:lnTo>
                  <a:lnTo>
                    <a:pt x="1604136" y="482833"/>
                  </a:lnTo>
                  <a:lnTo>
                    <a:pt x="1606119" y="491970"/>
                  </a:lnTo>
                  <a:lnTo>
                    <a:pt x="1608498" y="500312"/>
                  </a:lnTo>
                  <a:lnTo>
                    <a:pt x="1611273" y="508655"/>
                  </a:lnTo>
                  <a:lnTo>
                    <a:pt x="1614445" y="516997"/>
                  </a:lnTo>
                  <a:lnTo>
                    <a:pt x="1618014" y="524545"/>
                  </a:lnTo>
                  <a:lnTo>
                    <a:pt x="1621979" y="532490"/>
                  </a:lnTo>
                  <a:lnTo>
                    <a:pt x="1626340" y="540435"/>
                  </a:lnTo>
                  <a:lnTo>
                    <a:pt x="1631098" y="547585"/>
                  </a:lnTo>
                  <a:lnTo>
                    <a:pt x="1636253" y="554338"/>
                  </a:lnTo>
                  <a:lnTo>
                    <a:pt x="1641804" y="561092"/>
                  </a:lnTo>
                  <a:lnTo>
                    <a:pt x="1647355" y="567845"/>
                  </a:lnTo>
                  <a:lnTo>
                    <a:pt x="1653303" y="573804"/>
                  </a:lnTo>
                  <a:lnTo>
                    <a:pt x="1659250" y="580160"/>
                  </a:lnTo>
                  <a:lnTo>
                    <a:pt x="1665991" y="585721"/>
                  </a:lnTo>
                  <a:lnTo>
                    <a:pt x="1672731" y="591283"/>
                  </a:lnTo>
                  <a:lnTo>
                    <a:pt x="1679472" y="596050"/>
                  </a:lnTo>
                  <a:lnTo>
                    <a:pt x="1687005" y="600817"/>
                  </a:lnTo>
                  <a:lnTo>
                    <a:pt x="1694539" y="605186"/>
                  </a:lnTo>
                  <a:lnTo>
                    <a:pt x="1702469" y="609159"/>
                  </a:lnTo>
                  <a:lnTo>
                    <a:pt x="1710399" y="612734"/>
                  </a:lnTo>
                  <a:lnTo>
                    <a:pt x="1718329" y="615912"/>
                  </a:lnTo>
                  <a:lnTo>
                    <a:pt x="1727052" y="618693"/>
                  </a:lnTo>
                  <a:lnTo>
                    <a:pt x="1735378" y="621076"/>
                  </a:lnTo>
                  <a:lnTo>
                    <a:pt x="1744101" y="623063"/>
                  </a:lnTo>
                  <a:lnTo>
                    <a:pt x="1752824" y="624652"/>
                  </a:lnTo>
                  <a:lnTo>
                    <a:pt x="1761944" y="626241"/>
                  </a:lnTo>
                  <a:lnTo>
                    <a:pt x="1770667" y="626638"/>
                  </a:lnTo>
                  <a:lnTo>
                    <a:pt x="1780579" y="627035"/>
                  </a:lnTo>
                  <a:lnTo>
                    <a:pt x="1789699" y="626638"/>
                  </a:lnTo>
                  <a:lnTo>
                    <a:pt x="1798819" y="626241"/>
                  </a:lnTo>
                  <a:lnTo>
                    <a:pt x="1807542" y="624652"/>
                  </a:lnTo>
                  <a:lnTo>
                    <a:pt x="1816265" y="623063"/>
                  </a:lnTo>
                  <a:lnTo>
                    <a:pt x="1825384" y="621076"/>
                  </a:lnTo>
                  <a:lnTo>
                    <a:pt x="1833711" y="618693"/>
                  </a:lnTo>
                  <a:lnTo>
                    <a:pt x="1842037" y="615912"/>
                  </a:lnTo>
                  <a:lnTo>
                    <a:pt x="1850364" y="612734"/>
                  </a:lnTo>
                  <a:lnTo>
                    <a:pt x="1858294" y="609159"/>
                  </a:lnTo>
                  <a:lnTo>
                    <a:pt x="1866224" y="605186"/>
                  </a:lnTo>
                  <a:lnTo>
                    <a:pt x="1873757" y="600817"/>
                  </a:lnTo>
                  <a:lnTo>
                    <a:pt x="1880894" y="596050"/>
                  </a:lnTo>
                  <a:lnTo>
                    <a:pt x="1888031" y="591283"/>
                  </a:lnTo>
                  <a:lnTo>
                    <a:pt x="1894772" y="585721"/>
                  </a:lnTo>
                  <a:lnTo>
                    <a:pt x="1901116" y="580160"/>
                  </a:lnTo>
                  <a:lnTo>
                    <a:pt x="1907460" y="573804"/>
                  </a:lnTo>
                  <a:lnTo>
                    <a:pt x="1913804" y="567845"/>
                  </a:lnTo>
                  <a:lnTo>
                    <a:pt x="1919355" y="561092"/>
                  </a:lnTo>
                  <a:lnTo>
                    <a:pt x="1924509" y="554338"/>
                  </a:lnTo>
                  <a:lnTo>
                    <a:pt x="1929664" y="547585"/>
                  </a:lnTo>
                  <a:lnTo>
                    <a:pt x="1934026" y="540435"/>
                  </a:lnTo>
                  <a:lnTo>
                    <a:pt x="1938387" y="532490"/>
                  </a:lnTo>
                  <a:lnTo>
                    <a:pt x="1942352" y="524545"/>
                  </a:lnTo>
                  <a:lnTo>
                    <a:pt x="1945921" y="516997"/>
                  </a:lnTo>
                  <a:lnTo>
                    <a:pt x="1949093" y="508655"/>
                  </a:lnTo>
                  <a:lnTo>
                    <a:pt x="1951868" y="500312"/>
                  </a:lnTo>
                  <a:lnTo>
                    <a:pt x="1954247" y="491970"/>
                  </a:lnTo>
                  <a:lnTo>
                    <a:pt x="1957023" y="482833"/>
                  </a:lnTo>
                  <a:lnTo>
                    <a:pt x="1958212" y="474094"/>
                  </a:lnTo>
                  <a:lnTo>
                    <a:pt x="1959402" y="465354"/>
                  </a:lnTo>
                  <a:lnTo>
                    <a:pt x="1960195" y="456218"/>
                  </a:lnTo>
                  <a:lnTo>
                    <a:pt x="1960591" y="447081"/>
                  </a:lnTo>
                  <a:lnTo>
                    <a:pt x="1960195" y="437547"/>
                  </a:lnTo>
                  <a:lnTo>
                    <a:pt x="1959402" y="428410"/>
                  </a:lnTo>
                  <a:lnTo>
                    <a:pt x="1958212" y="419273"/>
                  </a:lnTo>
                  <a:lnTo>
                    <a:pt x="1957023" y="410534"/>
                  </a:lnTo>
                  <a:lnTo>
                    <a:pt x="1954247" y="401794"/>
                  </a:lnTo>
                  <a:lnTo>
                    <a:pt x="1951868" y="393055"/>
                  </a:lnTo>
                  <a:lnTo>
                    <a:pt x="1949093" y="384712"/>
                  </a:lnTo>
                  <a:lnTo>
                    <a:pt x="1945921" y="376767"/>
                  </a:lnTo>
                  <a:lnTo>
                    <a:pt x="1942352" y="368822"/>
                  </a:lnTo>
                  <a:lnTo>
                    <a:pt x="1938387" y="361275"/>
                  </a:lnTo>
                  <a:lnTo>
                    <a:pt x="1934026" y="353727"/>
                  </a:lnTo>
                  <a:lnTo>
                    <a:pt x="1929664" y="346179"/>
                  </a:lnTo>
                  <a:lnTo>
                    <a:pt x="1924509" y="339029"/>
                  </a:lnTo>
                  <a:lnTo>
                    <a:pt x="1919355" y="332275"/>
                  </a:lnTo>
                  <a:lnTo>
                    <a:pt x="1913804" y="325919"/>
                  </a:lnTo>
                  <a:lnTo>
                    <a:pt x="1907460" y="319563"/>
                  </a:lnTo>
                  <a:lnTo>
                    <a:pt x="1901116" y="313605"/>
                  </a:lnTo>
                  <a:lnTo>
                    <a:pt x="1894772" y="308043"/>
                  </a:lnTo>
                  <a:lnTo>
                    <a:pt x="1888031" y="302482"/>
                  </a:lnTo>
                  <a:lnTo>
                    <a:pt x="1880894" y="297317"/>
                  </a:lnTo>
                  <a:lnTo>
                    <a:pt x="1873757" y="292550"/>
                  </a:lnTo>
                  <a:lnTo>
                    <a:pt x="1866224" y="288578"/>
                  </a:lnTo>
                  <a:lnTo>
                    <a:pt x="1858294" y="284605"/>
                  </a:lnTo>
                  <a:lnTo>
                    <a:pt x="1850364" y="281030"/>
                  </a:lnTo>
                  <a:lnTo>
                    <a:pt x="1842037" y="277852"/>
                  </a:lnTo>
                  <a:lnTo>
                    <a:pt x="1833711" y="275071"/>
                  </a:lnTo>
                  <a:lnTo>
                    <a:pt x="1825384" y="272688"/>
                  </a:lnTo>
                  <a:lnTo>
                    <a:pt x="1816265" y="270304"/>
                  </a:lnTo>
                  <a:lnTo>
                    <a:pt x="1807542" y="269113"/>
                  </a:lnTo>
                  <a:lnTo>
                    <a:pt x="1798819" y="267921"/>
                  </a:lnTo>
                  <a:lnTo>
                    <a:pt x="1789699" y="267126"/>
                  </a:lnTo>
                  <a:lnTo>
                    <a:pt x="1780579" y="266729"/>
                  </a:lnTo>
                  <a:close/>
                  <a:moveTo>
                    <a:pt x="1769477" y="236538"/>
                  </a:moveTo>
                  <a:lnTo>
                    <a:pt x="1780579" y="236538"/>
                  </a:lnTo>
                  <a:lnTo>
                    <a:pt x="1791285" y="236538"/>
                  </a:lnTo>
                  <a:lnTo>
                    <a:pt x="1801594" y="237333"/>
                  </a:lnTo>
                  <a:lnTo>
                    <a:pt x="1812300" y="238922"/>
                  </a:lnTo>
                  <a:lnTo>
                    <a:pt x="1823005" y="240511"/>
                  </a:lnTo>
                  <a:lnTo>
                    <a:pt x="1832918" y="242894"/>
                  </a:lnTo>
                  <a:lnTo>
                    <a:pt x="1842830" y="245675"/>
                  </a:lnTo>
                  <a:lnTo>
                    <a:pt x="1852346" y="248853"/>
                  </a:lnTo>
                  <a:lnTo>
                    <a:pt x="1861862" y="252825"/>
                  </a:lnTo>
                  <a:lnTo>
                    <a:pt x="1871775" y="256798"/>
                  </a:lnTo>
                  <a:lnTo>
                    <a:pt x="1880498" y="261962"/>
                  </a:lnTo>
                  <a:lnTo>
                    <a:pt x="1889221" y="267126"/>
                  </a:lnTo>
                  <a:lnTo>
                    <a:pt x="1897944" y="272291"/>
                  </a:lnTo>
                  <a:lnTo>
                    <a:pt x="1905874" y="278249"/>
                  </a:lnTo>
                  <a:lnTo>
                    <a:pt x="1914200" y="284208"/>
                  </a:lnTo>
                  <a:lnTo>
                    <a:pt x="1921734" y="290961"/>
                  </a:lnTo>
                  <a:lnTo>
                    <a:pt x="1929268" y="297715"/>
                  </a:lnTo>
                  <a:lnTo>
                    <a:pt x="1936008" y="305660"/>
                  </a:lnTo>
                  <a:lnTo>
                    <a:pt x="1942352" y="313207"/>
                  </a:lnTo>
                  <a:lnTo>
                    <a:pt x="1948696" y="320755"/>
                  </a:lnTo>
                  <a:lnTo>
                    <a:pt x="1954644" y="329097"/>
                  </a:lnTo>
                  <a:lnTo>
                    <a:pt x="1960195" y="337440"/>
                  </a:lnTo>
                  <a:lnTo>
                    <a:pt x="1965349" y="346179"/>
                  </a:lnTo>
                  <a:lnTo>
                    <a:pt x="1970107" y="355713"/>
                  </a:lnTo>
                  <a:lnTo>
                    <a:pt x="1974072" y="364850"/>
                  </a:lnTo>
                  <a:lnTo>
                    <a:pt x="1978037" y="374384"/>
                  </a:lnTo>
                  <a:lnTo>
                    <a:pt x="1981209" y="384315"/>
                  </a:lnTo>
                  <a:lnTo>
                    <a:pt x="1983985" y="393849"/>
                  </a:lnTo>
                  <a:lnTo>
                    <a:pt x="1986364" y="404575"/>
                  </a:lnTo>
                  <a:lnTo>
                    <a:pt x="1988346" y="414903"/>
                  </a:lnTo>
                  <a:lnTo>
                    <a:pt x="1989536" y="425232"/>
                  </a:lnTo>
                  <a:lnTo>
                    <a:pt x="1990329" y="435958"/>
                  </a:lnTo>
                  <a:lnTo>
                    <a:pt x="1990725" y="447081"/>
                  </a:lnTo>
                  <a:lnTo>
                    <a:pt x="1990329" y="457807"/>
                  </a:lnTo>
                  <a:lnTo>
                    <a:pt x="1989536" y="468135"/>
                  </a:lnTo>
                  <a:lnTo>
                    <a:pt x="1988346" y="478861"/>
                  </a:lnTo>
                  <a:lnTo>
                    <a:pt x="1986364" y="489587"/>
                  </a:lnTo>
                  <a:lnTo>
                    <a:pt x="1983985" y="499518"/>
                  </a:lnTo>
                  <a:lnTo>
                    <a:pt x="1981209" y="509449"/>
                  </a:lnTo>
                  <a:lnTo>
                    <a:pt x="1978037" y="518983"/>
                  </a:lnTo>
                  <a:lnTo>
                    <a:pt x="1974072" y="528517"/>
                  </a:lnTo>
                  <a:lnTo>
                    <a:pt x="1970107" y="538051"/>
                  </a:lnTo>
                  <a:lnTo>
                    <a:pt x="1965349" y="547188"/>
                  </a:lnTo>
                  <a:lnTo>
                    <a:pt x="1960195" y="555927"/>
                  </a:lnTo>
                  <a:lnTo>
                    <a:pt x="1954644" y="564270"/>
                  </a:lnTo>
                  <a:lnTo>
                    <a:pt x="1948696" y="572612"/>
                  </a:lnTo>
                  <a:lnTo>
                    <a:pt x="1942352" y="580954"/>
                  </a:lnTo>
                  <a:lnTo>
                    <a:pt x="1936008" y="588502"/>
                  </a:lnTo>
                  <a:lnTo>
                    <a:pt x="1929268" y="595652"/>
                  </a:lnTo>
                  <a:lnTo>
                    <a:pt x="1921734" y="602406"/>
                  </a:lnTo>
                  <a:lnTo>
                    <a:pt x="1914200" y="609159"/>
                  </a:lnTo>
                  <a:lnTo>
                    <a:pt x="1905874" y="615118"/>
                  </a:lnTo>
                  <a:lnTo>
                    <a:pt x="1897944" y="621076"/>
                  </a:lnTo>
                  <a:lnTo>
                    <a:pt x="1889221" y="627035"/>
                  </a:lnTo>
                  <a:lnTo>
                    <a:pt x="1880498" y="631802"/>
                  </a:lnTo>
                  <a:lnTo>
                    <a:pt x="1871775" y="636569"/>
                  </a:lnTo>
                  <a:lnTo>
                    <a:pt x="1861862" y="640542"/>
                  </a:lnTo>
                  <a:lnTo>
                    <a:pt x="1852346" y="644514"/>
                  </a:lnTo>
                  <a:lnTo>
                    <a:pt x="1842830" y="647692"/>
                  </a:lnTo>
                  <a:lnTo>
                    <a:pt x="1832918" y="650473"/>
                  </a:lnTo>
                  <a:lnTo>
                    <a:pt x="1823005" y="652856"/>
                  </a:lnTo>
                  <a:lnTo>
                    <a:pt x="1812300" y="654843"/>
                  </a:lnTo>
                  <a:lnTo>
                    <a:pt x="1801594" y="656034"/>
                  </a:lnTo>
                  <a:lnTo>
                    <a:pt x="1791285" y="656829"/>
                  </a:lnTo>
                  <a:lnTo>
                    <a:pt x="1780579" y="657226"/>
                  </a:lnTo>
                  <a:lnTo>
                    <a:pt x="1769477" y="656829"/>
                  </a:lnTo>
                  <a:lnTo>
                    <a:pt x="1758772" y="656034"/>
                  </a:lnTo>
                  <a:lnTo>
                    <a:pt x="1748463" y="654843"/>
                  </a:lnTo>
                  <a:lnTo>
                    <a:pt x="1738154" y="652856"/>
                  </a:lnTo>
                  <a:lnTo>
                    <a:pt x="1727845" y="650473"/>
                  </a:lnTo>
                  <a:lnTo>
                    <a:pt x="1717536" y="647692"/>
                  </a:lnTo>
                  <a:lnTo>
                    <a:pt x="1708020" y="644514"/>
                  </a:lnTo>
                  <a:lnTo>
                    <a:pt x="1698504" y="640542"/>
                  </a:lnTo>
                  <a:lnTo>
                    <a:pt x="1689384" y="636569"/>
                  </a:lnTo>
                  <a:lnTo>
                    <a:pt x="1680265" y="631802"/>
                  </a:lnTo>
                  <a:lnTo>
                    <a:pt x="1671145" y="627035"/>
                  </a:lnTo>
                  <a:lnTo>
                    <a:pt x="1662819" y="621076"/>
                  </a:lnTo>
                  <a:lnTo>
                    <a:pt x="1654492" y="615118"/>
                  </a:lnTo>
                  <a:lnTo>
                    <a:pt x="1646562" y="609159"/>
                  </a:lnTo>
                  <a:lnTo>
                    <a:pt x="1639028" y="602406"/>
                  </a:lnTo>
                  <a:lnTo>
                    <a:pt x="1631495" y="595652"/>
                  </a:lnTo>
                  <a:lnTo>
                    <a:pt x="1624358" y="588502"/>
                  </a:lnTo>
                  <a:lnTo>
                    <a:pt x="1618014" y="580954"/>
                  </a:lnTo>
                  <a:lnTo>
                    <a:pt x="1611670" y="572612"/>
                  </a:lnTo>
                  <a:lnTo>
                    <a:pt x="1606119" y="564270"/>
                  </a:lnTo>
                  <a:lnTo>
                    <a:pt x="1600568" y="555927"/>
                  </a:lnTo>
                  <a:lnTo>
                    <a:pt x="1595413" y="547188"/>
                  </a:lnTo>
                  <a:lnTo>
                    <a:pt x="1591052" y="538051"/>
                  </a:lnTo>
                  <a:lnTo>
                    <a:pt x="1586294" y="528517"/>
                  </a:lnTo>
                  <a:lnTo>
                    <a:pt x="1582725" y="518983"/>
                  </a:lnTo>
                  <a:lnTo>
                    <a:pt x="1579553" y="509449"/>
                  </a:lnTo>
                  <a:lnTo>
                    <a:pt x="1576381" y="499518"/>
                  </a:lnTo>
                  <a:lnTo>
                    <a:pt x="1574399" y="489587"/>
                  </a:lnTo>
                  <a:lnTo>
                    <a:pt x="1572416" y="478861"/>
                  </a:lnTo>
                  <a:lnTo>
                    <a:pt x="1571227" y="468135"/>
                  </a:lnTo>
                  <a:lnTo>
                    <a:pt x="1570434" y="457807"/>
                  </a:lnTo>
                  <a:lnTo>
                    <a:pt x="1570037" y="447081"/>
                  </a:lnTo>
                  <a:lnTo>
                    <a:pt x="1570434" y="435958"/>
                  </a:lnTo>
                  <a:lnTo>
                    <a:pt x="1571227" y="425232"/>
                  </a:lnTo>
                  <a:lnTo>
                    <a:pt x="1572416" y="414903"/>
                  </a:lnTo>
                  <a:lnTo>
                    <a:pt x="1574399" y="404575"/>
                  </a:lnTo>
                  <a:lnTo>
                    <a:pt x="1576381" y="393849"/>
                  </a:lnTo>
                  <a:lnTo>
                    <a:pt x="1579553" y="384315"/>
                  </a:lnTo>
                  <a:lnTo>
                    <a:pt x="1582725" y="374384"/>
                  </a:lnTo>
                  <a:lnTo>
                    <a:pt x="1586294" y="364850"/>
                  </a:lnTo>
                  <a:lnTo>
                    <a:pt x="1591052" y="355713"/>
                  </a:lnTo>
                  <a:lnTo>
                    <a:pt x="1595413" y="346179"/>
                  </a:lnTo>
                  <a:lnTo>
                    <a:pt x="1600568" y="337440"/>
                  </a:lnTo>
                  <a:lnTo>
                    <a:pt x="1606119" y="329097"/>
                  </a:lnTo>
                  <a:lnTo>
                    <a:pt x="1611670" y="320755"/>
                  </a:lnTo>
                  <a:lnTo>
                    <a:pt x="1618014" y="313207"/>
                  </a:lnTo>
                  <a:lnTo>
                    <a:pt x="1624358" y="305660"/>
                  </a:lnTo>
                  <a:lnTo>
                    <a:pt x="1631495" y="297715"/>
                  </a:lnTo>
                  <a:lnTo>
                    <a:pt x="1639028" y="290961"/>
                  </a:lnTo>
                  <a:lnTo>
                    <a:pt x="1646562" y="284208"/>
                  </a:lnTo>
                  <a:lnTo>
                    <a:pt x="1654492" y="278249"/>
                  </a:lnTo>
                  <a:lnTo>
                    <a:pt x="1662819" y="272291"/>
                  </a:lnTo>
                  <a:lnTo>
                    <a:pt x="1671145" y="267126"/>
                  </a:lnTo>
                  <a:lnTo>
                    <a:pt x="1680265" y="261962"/>
                  </a:lnTo>
                  <a:lnTo>
                    <a:pt x="1689384" y="256798"/>
                  </a:lnTo>
                  <a:lnTo>
                    <a:pt x="1698504" y="252825"/>
                  </a:lnTo>
                  <a:lnTo>
                    <a:pt x="1708020" y="248853"/>
                  </a:lnTo>
                  <a:lnTo>
                    <a:pt x="1717536" y="245675"/>
                  </a:lnTo>
                  <a:lnTo>
                    <a:pt x="1727845" y="242894"/>
                  </a:lnTo>
                  <a:lnTo>
                    <a:pt x="1738154" y="240511"/>
                  </a:lnTo>
                  <a:lnTo>
                    <a:pt x="1748463" y="238922"/>
                  </a:lnTo>
                  <a:lnTo>
                    <a:pt x="1758772" y="237333"/>
                  </a:lnTo>
                  <a:lnTo>
                    <a:pt x="1769477" y="236538"/>
                  </a:lnTo>
                  <a:close/>
                  <a:moveTo>
                    <a:pt x="1775815" y="217488"/>
                  </a:moveTo>
                  <a:lnTo>
                    <a:pt x="1764301" y="218281"/>
                  </a:lnTo>
                  <a:lnTo>
                    <a:pt x="1752786" y="219472"/>
                  </a:lnTo>
                  <a:lnTo>
                    <a:pt x="1741669" y="221059"/>
                  </a:lnTo>
                  <a:lnTo>
                    <a:pt x="1730154" y="223441"/>
                  </a:lnTo>
                  <a:lnTo>
                    <a:pt x="1718243" y="226219"/>
                  </a:lnTo>
                  <a:lnTo>
                    <a:pt x="1707125" y="229791"/>
                  </a:lnTo>
                  <a:lnTo>
                    <a:pt x="1696405" y="233759"/>
                  </a:lnTo>
                  <a:lnTo>
                    <a:pt x="1685684" y="238125"/>
                  </a:lnTo>
                  <a:lnTo>
                    <a:pt x="1674964" y="243285"/>
                  </a:lnTo>
                  <a:lnTo>
                    <a:pt x="1665038" y="248841"/>
                  </a:lnTo>
                  <a:lnTo>
                    <a:pt x="1655509" y="254794"/>
                  </a:lnTo>
                  <a:lnTo>
                    <a:pt x="1646376" y="261541"/>
                  </a:lnTo>
                  <a:lnTo>
                    <a:pt x="1637641" y="268288"/>
                  </a:lnTo>
                  <a:lnTo>
                    <a:pt x="1628906" y="275035"/>
                  </a:lnTo>
                  <a:lnTo>
                    <a:pt x="1620568" y="282575"/>
                  </a:lnTo>
                  <a:lnTo>
                    <a:pt x="1613024" y="290513"/>
                  </a:lnTo>
                  <a:lnTo>
                    <a:pt x="1605877" y="298847"/>
                  </a:lnTo>
                  <a:lnTo>
                    <a:pt x="1598730" y="307578"/>
                  </a:lnTo>
                  <a:lnTo>
                    <a:pt x="1592377" y="316707"/>
                  </a:lnTo>
                  <a:lnTo>
                    <a:pt x="1586025" y="325835"/>
                  </a:lnTo>
                  <a:lnTo>
                    <a:pt x="1580466" y="334963"/>
                  </a:lnTo>
                  <a:lnTo>
                    <a:pt x="1575304" y="344885"/>
                  </a:lnTo>
                  <a:lnTo>
                    <a:pt x="1570937" y="355203"/>
                  </a:lnTo>
                  <a:lnTo>
                    <a:pt x="1566569" y="365125"/>
                  </a:lnTo>
                  <a:lnTo>
                    <a:pt x="1562995" y="375444"/>
                  </a:lnTo>
                  <a:lnTo>
                    <a:pt x="1559819" y="385763"/>
                  </a:lnTo>
                  <a:lnTo>
                    <a:pt x="1557039" y="396875"/>
                  </a:lnTo>
                  <a:lnTo>
                    <a:pt x="1555054" y="407988"/>
                  </a:lnTo>
                  <a:lnTo>
                    <a:pt x="1553466" y="418703"/>
                  </a:lnTo>
                  <a:lnTo>
                    <a:pt x="1552275" y="429816"/>
                  </a:lnTo>
                  <a:lnTo>
                    <a:pt x="1551481" y="440929"/>
                  </a:lnTo>
                  <a:lnTo>
                    <a:pt x="1551481" y="452438"/>
                  </a:lnTo>
                  <a:lnTo>
                    <a:pt x="1552275" y="463947"/>
                  </a:lnTo>
                  <a:lnTo>
                    <a:pt x="1553466" y="475060"/>
                  </a:lnTo>
                  <a:lnTo>
                    <a:pt x="1555054" y="486569"/>
                  </a:lnTo>
                  <a:lnTo>
                    <a:pt x="1557437" y="498079"/>
                  </a:lnTo>
                  <a:lnTo>
                    <a:pt x="1560216" y="509588"/>
                  </a:lnTo>
                  <a:lnTo>
                    <a:pt x="1563789" y="520700"/>
                  </a:lnTo>
                  <a:lnTo>
                    <a:pt x="1567760" y="531416"/>
                  </a:lnTo>
                  <a:lnTo>
                    <a:pt x="1572525" y="542529"/>
                  </a:lnTo>
                  <a:lnTo>
                    <a:pt x="1577290" y="552847"/>
                  </a:lnTo>
                  <a:lnTo>
                    <a:pt x="1582848" y="562769"/>
                  </a:lnTo>
                  <a:lnTo>
                    <a:pt x="1589201" y="572294"/>
                  </a:lnTo>
                  <a:lnTo>
                    <a:pt x="1595554" y="581819"/>
                  </a:lnTo>
                  <a:lnTo>
                    <a:pt x="1602304" y="590550"/>
                  </a:lnTo>
                  <a:lnTo>
                    <a:pt x="1609451" y="598885"/>
                  </a:lnTo>
                  <a:lnTo>
                    <a:pt x="1616995" y="607219"/>
                  </a:lnTo>
                  <a:lnTo>
                    <a:pt x="1624936" y="614760"/>
                  </a:lnTo>
                  <a:lnTo>
                    <a:pt x="1632877" y="621904"/>
                  </a:lnTo>
                  <a:lnTo>
                    <a:pt x="1642009" y="629047"/>
                  </a:lnTo>
                  <a:lnTo>
                    <a:pt x="1650744" y="635794"/>
                  </a:lnTo>
                  <a:lnTo>
                    <a:pt x="1659876" y="641747"/>
                  </a:lnTo>
                  <a:lnTo>
                    <a:pt x="1669405" y="647304"/>
                  </a:lnTo>
                  <a:lnTo>
                    <a:pt x="1678935" y="652066"/>
                  </a:lnTo>
                  <a:lnTo>
                    <a:pt x="1689258" y="656829"/>
                  </a:lnTo>
                  <a:lnTo>
                    <a:pt x="1699581" y="661194"/>
                  </a:lnTo>
                  <a:lnTo>
                    <a:pt x="1709905" y="664766"/>
                  </a:lnTo>
                  <a:lnTo>
                    <a:pt x="1720228" y="667941"/>
                  </a:lnTo>
                  <a:lnTo>
                    <a:pt x="1731345" y="670719"/>
                  </a:lnTo>
                  <a:lnTo>
                    <a:pt x="1742066" y="673101"/>
                  </a:lnTo>
                  <a:lnTo>
                    <a:pt x="1753183" y="674688"/>
                  </a:lnTo>
                  <a:lnTo>
                    <a:pt x="1764301" y="675879"/>
                  </a:lnTo>
                  <a:lnTo>
                    <a:pt x="1775815" y="676276"/>
                  </a:lnTo>
                  <a:lnTo>
                    <a:pt x="1786932" y="676276"/>
                  </a:lnTo>
                  <a:lnTo>
                    <a:pt x="1798447" y="675879"/>
                  </a:lnTo>
                  <a:lnTo>
                    <a:pt x="1809564" y="674688"/>
                  </a:lnTo>
                  <a:lnTo>
                    <a:pt x="1821476" y="673101"/>
                  </a:lnTo>
                  <a:lnTo>
                    <a:pt x="1832593" y="670322"/>
                  </a:lnTo>
                  <a:lnTo>
                    <a:pt x="1844108" y="667544"/>
                  </a:lnTo>
                  <a:lnTo>
                    <a:pt x="1855225" y="663972"/>
                  </a:lnTo>
                  <a:lnTo>
                    <a:pt x="1866740" y="660004"/>
                  </a:lnTo>
                  <a:lnTo>
                    <a:pt x="1877063" y="655241"/>
                  </a:lnTo>
                  <a:lnTo>
                    <a:pt x="1887386" y="650479"/>
                  </a:lnTo>
                  <a:lnTo>
                    <a:pt x="1897313" y="644922"/>
                  </a:lnTo>
                  <a:lnTo>
                    <a:pt x="1906842" y="638969"/>
                  </a:lnTo>
                  <a:lnTo>
                    <a:pt x="1916371" y="632619"/>
                  </a:lnTo>
                  <a:lnTo>
                    <a:pt x="1925503" y="625872"/>
                  </a:lnTo>
                  <a:lnTo>
                    <a:pt x="1933841" y="618332"/>
                  </a:lnTo>
                  <a:lnTo>
                    <a:pt x="1941782" y="610791"/>
                  </a:lnTo>
                  <a:lnTo>
                    <a:pt x="1949723" y="603250"/>
                  </a:lnTo>
                  <a:lnTo>
                    <a:pt x="1957267" y="594916"/>
                  </a:lnTo>
                  <a:lnTo>
                    <a:pt x="1964017" y="586185"/>
                  </a:lnTo>
                  <a:lnTo>
                    <a:pt x="1970370" y="577057"/>
                  </a:lnTo>
                  <a:lnTo>
                    <a:pt x="1976326" y="567929"/>
                  </a:lnTo>
                  <a:lnTo>
                    <a:pt x="1981884" y="558404"/>
                  </a:lnTo>
                  <a:lnTo>
                    <a:pt x="1987046" y="548879"/>
                  </a:lnTo>
                  <a:lnTo>
                    <a:pt x="1991811" y="538957"/>
                  </a:lnTo>
                  <a:lnTo>
                    <a:pt x="1995781" y="528638"/>
                  </a:lnTo>
                  <a:lnTo>
                    <a:pt x="1999752" y="518319"/>
                  </a:lnTo>
                  <a:lnTo>
                    <a:pt x="2003325" y="507604"/>
                  </a:lnTo>
                  <a:lnTo>
                    <a:pt x="2005708" y="496888"/>
                  </a:lnTo>
                  <a:lnTo>
                    <a:pt x="2008090" y="485775"/>
                  </a:lnTo>
                  <a:lnTo>
                    <a:pt x="2009678" y="475060"/>
                  </a:lnTo>
                  <a:lnTo>
                    <a:pt x="2010869" y="463947"/>
                  </a:lnTo>
                  <a:lnTo>
                    <a:pt x="2011266" y="452835"/>
                  </a:lnTo>
                  <a:lnTo>
                    <a:pt x="2011266" y="441325"/>
                  </a:lnTo>
                  <a:lnTo>
                    <a:pt x="2010869" y="429816"/>
                  </a:lnTo>
                  <a:lnTo>
                    <a:pt x="2009678" y="418703"/>
                  </a:lnTo>
                  <a:lnTo>
                    <a:pt x="2007693" y="407194"/>
                  </a:lnTo>
                  <a:lnTo>
                    <a:pt x="2005311" y="395288"/>
                  </a:lnTo>
                  <a:lnTo>
                    <a:pt x="2002531" y="384175"/>
                  </a:lnTo>
                  <a:lnTo>
                    <a:pt x="1998561" y="373063"/>
                  </a:lnTo>
                  <a:lnTo>
                    <a:pt x="1994590" y="361950"/>
                  </a:lnTo>
                  <a:lnTo>
                    <a:pt x="1990223" y="351632"/>
                  </a:lnTo>
                  <a:lnTo>
                    <a:pt x="1985061" y="340916"/>
                  </a:lnTo>
                  <a:lnTo>
                    <a:pt x="1979899" y="330994"/>
                  </a:lnTo>
                  <a:lnTo>
                    <a:pt x="1973943" y="321469"/>
                  </a:lnTo>
                  <a:lnTo>
                    <a:pt x="1967591" y="312341"/>
                  </a:lnTo>
                  <a:lnTo>
                    <a:pt x="1960841" y="303213"/>
                  </a:lnTo>
                  <a:lnTo>
                    <a:pt x="1953297" y="294482"/>
                  </a:lnTo>
                  <a:lnTo>
                    <a:pt x="1945753" y="286544"/>
                  </a:lnTo>
                  <a:lnTo>
                    <a:pt x="1937812" y="279003"/>
                  </a:lnTo>
                  <a:lnTo>
                    <a:pt x="1929474" y="271860"/>
                  </a:lnTo>
                  <a:lnTo>
                    <a:pt x="1921136" y="264716"/>
                  </a:lnTo>
                  <a:lnTo>
                    <a:pt x="1912004" y="258366"/>
                  </a:lnTo>
                  <a:lnTo>
                    <a:pt x="1902474" y="252016"/>
                  </a:lnTo>
                  <a:lnTo>
                    <a:pt x="1893342" y="246460"/>
                  </a:lnTo>
                  <a:lnTo>
                    <a:pt x="1883416" y="241300"/>
                  </a:lnTo>
                  <a:lnTo>
                    <a:pt x="1873490" y="236935"/>
                  </a:lnTo>
                  <a:lnTo>
                    <a:pt x="1863166" y="232569"/>
                  </a:lnTo>
                  <a:lnTo>
                    <a:pt x="1852843" y="228997"/>
                  </a:lnTo>
                  <a:lnTo>
                    <a:pt x="1842123" y="225822"/>
                  </a:lnTo>
                  <a:lnTo>
                    <a:pt x="1831402" y="223044"/>
                  </a:lnTo>
                  <a:lnTo>
                    <a:pt x="1820682" y="221059"/>
                  </a:lnTo>
                  <a:lnTo>
                    <a:pt x="1809564" y="219472"/>
                  </a:lnTo>
                  <a:lnTo>
                    <a:pt x="1798447" y="218281"/>
                  </a:lnTo>
                  <a:lnTo>
                    <a:pt x="1787330" y="217488"/>
                  </a:lnTo>
                  <a:lnTo>
                    <a:pt x="1775815" y="217488"/>
                  </a:lnTo>
                  <a:close/>
                  <a:moveTo>
                    <a:pt x="1712287" y="0"/>
                  </a:moveTo>
                  <a:lnTo>
                    <a:pt x="1715860" y="0"/>
                  </a:lnTo>
                  <a:lnTo>
                    <a:pt x="1718640" y="397"/>
                  </a:lnTo>
                  <a:lnTo>
                    <a:pt x="1721816" y="1191"/>
                  </a:lnTo>
                  <a:lnTo>
                    <a:pt x="1724198" y="2778"/>
                  </a:lnTo>
                  <a:lnTo>
                    <a:pt x="1726978" y="4366"/>
                  </a:lnTo>
                  <a:lnTo>
                    <a:pt x="1728566" y="6350"/>
                  </a:lnTo>
                  <a:lnTo>
                    <a:pt x="1729757" y="8731"/>
                  </a:lnTo>
                  <a:lnTo>
                    <a:pt x="1730551" y="11112"/>
                  </a:lnTo>
                  <a:lnTo>
                    <a:pt x="1737698" y="39687"/>
                  </a:lnTo>
                  <a:lnTo>
                    <a:pt x="1744448" y="68262"/>
                  </a:lnTo>
                  <a:lnTo>
                    <a:pt x="1744845" y="70644"/>
                  </a:lnTo>
                  <a:lnTo>
                    <a:pt x="1746036" y="73025"/>
                  </a:lnTo>
                  <a:lnTo>
                    <a:pt x="1747227" y="75406"/>
                  </a:lnTo>
                  <a:lnTo>
                    <a:pt x="1748816" y="77391"/>
                  </a:lnTo>
                  <a:lnTo>
                    <a:pt x="1750801" y="78978"/>
                  </a:lnTo>
                  <a:lnTo>
                    <a:pt x="1752786" y="80169"/>
                  </a:lnTo>
                  <a:lnTo>
                    <a:pt x="1755168" y="80962"/>
                  </a:lnTo>
                  <a:lnTo>
                    <a:pt x="1757551" y="81756"/>
                  </a:lnTo>
                  <a:lnTo>
                    <a:pt x="1775815" y="80962"/>
                  </a:lnTo>
                  <a:lnTo>
                    <a:pt x="1793682" y="81359"/>
                  </a:lnTo>
                  <a:lnTo>
                    <a:pt x="1811550" y="82153"/>
                  </a:lnTo>
                  <a:lnTo>
                    <a:pt x="1829814" y="84137"/>
                  </a:lnTo>
                  <a:lnTo>
                    <a:pt x="1847284" y="86916"/>
                  </a:lnTo>
                  <a:lnTo>
                    <a:pt x="1865152" y="90487"/>
                  </a:lnTo>
                  <a:lnTo>
                    <a:pt x="1882225" y="94853"/>
                  </a:lnTo>
                  <a:lnTo>
                    <a:pt x="1899298" y="100012"/>
                  </a:lnTo>
                  <a:lnTo>
                    <a:pt x="1902077" y="100409"/>
                  </a:lnTo>
                  <a:lnTo>
                    <a:pt x="1904460" y="100012"/>
                  </a:lnTo>
                  <a:lnTo>
                    <a:pt x="1906842" y="99616"/>
                  </a:lnTo>
                  <a:lnTo>
                    <a:pt x="1908827" y="98425"/>
                  </a:lnTo>
                  <a:lnTo>
                    <a:pt x="1911606" y="97234"/>
                  </a:lnTo>
                  <a:lnTo>
                    <a:pt x="1913195" y="95250"/>
                  </a:lnTo>
                  <a:lnTo>
                    <a:pt x="1914783" y="93266"/>
                  </a:lnTo>
                  <a:lnTo>
                    <a:pt x="1915974" y="91281"/>
                  </a:lnTo>
                  <a:lnTo>
                    <a:pt x="1944165" y="39687"/>
                  </a:lnTo>
                  <a:lnTo>
                    <a:pt x="1945356" y="37306"/>
                  </a:lnTo>
                  <a:lnTo>
                    <a:pt x="1947341" y="35322"/>
                  </a:lnTo>
                  <a:lnTo>
                    <a:pt x="1949326" y="34131"/>
                  </a:lnTo>
                  <a:lnTo>
                    <a:pt x="1952106" y="32941"/>
                  </a:lnTo>
                  <a:lnTo>
                    <a:pt x="1954885" y="32147"/>
                  </a:lnTo>
                  <a:lnTo>
                    <a:pt x="1958061" y="32147"/>
                  </a:lnTo>
                  <a:lnTo>
                    <a:pt x="1961238" y="32544"/>
                  </a:lnTo>
                  <a:lnTo>
                    <a:pt x="1964414" y="33734"/>
                  </a:lnTo>
                  <a:lnTo>
                    <a:pt x="1975532" y="38894"/>
                  </a:lnTo>
                  <a:lnTo>
                    <a:pt x="1986252" y="44053"/>
                  </a:lnTo>
                  <a:lnTo>
                    <a:pt x="1996972" y="50006"/>
                  </a:lnTo>
                  <a:lnTo>
                    <a:pt x="2008090" y="55959"/>
                  </a:lnTo>
                  <a:lnTo>
                    <a:pt x="2018413" y="61912"/>
                  </a:lnTo>
                  <a:lnTo>
                    <a:pt x="2028737" y="68659"/>
                  </a:lnTo>
                  <a:lnTo>
                    <a:pt x="2039060" y="75803"/>
                  </a:lnTo>
                  <a:lnTo>
                    <a:pt x="2049383" y="82550"/>
                  </a:lnTo>
                  <a:lnTo>
                    <a:pt x="2051765" y="84931"/>
                  </a:lnTo>
                  <a:lnTo>
                    <a:pt x="2053751" y="87312"/>
                  </a:lnTo>
                  <a:lnTo>
                    <a:pt x="2054942" y="90091"/>
                  </a:lnTo>
                  <a:lnTo>
                    <a:pt x="2055736" y="92472"/>
                  </a:lnTo>
                  <a:lnTo>
                    <a:pt x="2056133" y="95250"/>
                  </a:lnTo>
                  <a:lnTo>
                    <a:pt x="2056133" y="98028"/>
                  </a:lnTo>
                  <a:lnTo>
                    <a:pt x="2055339" y="100409"/>
                  </a:lnTo>
                  <a:lnTo>
                    <a:pt x="2054148" y="102791"/>
                  </a:lnTo>
                  <a:lnTo>
                    <a:pt x="2038663" y="128191"/>
                  </a:lnTo>
                  <a:lnTo>
                    <a:pt x="2023575" y="153194"/>
                  </a:lnTo>
                  <a:lnTo>
                    <a:pt x="2021987" y="155178"/>
                  </a:lnTo>
                  <a:lnTo>
                    <a:pt x="2021193" y="157559"/>
                  </a:lnTo>
                  <a:lnTo>
                    <a:pt x="2020398" y="159941"/>
                  </a:lnTo>
                  <a:lnTo>
                    <a:pt x="2020398" y="162322"/>
                  </a:lnTo>
                  <a:lnTo>
                    <a:pt x="2020398" y="164703"/>
                  </a:lnTo>
                  <a:lnTo>
                    <a:pt x="2021193" y="167481"/>
                  </a:lnTo>
                  <a:lnTo>
                    <a:pt x="2022384" y="169863"/>
                  </a:lnTo>
                  <a:lnTo>
                    <a:pt x="2023575" y="171847"/>
                  </a:lnTo>
                  <a:lnTo>
                    <a:pt x="2036678" y="184150"/>
                  </a:lnTo>
                  <a:lnTo>
                    <a:pt x="2049383" y="196850"/>
                  </a:lnTo>
                  <a:lnTo>
                    <a:pt x="2061295" y="210344"/>
                  </a:lnTo>
                  <a:lnTo>
                    <a:pt x="2072809" y="224234"/>
                  </a:lnTo>
                  <a:lnTo>
                    <a:pt x="2083133" y="238919"/>
                  </a:lnTo>
                  <a:lnTo>
                    <a:pt x="2092662" y="253603"/>
                  </a:lnTo>
                  <a:lnTo>
                    <a:pt x="2102191" y="269478"/>
                  </a:lnTo>
                  <a:lnTo>
                    <a:pt x="2110529" y="284956"/>
                  </a:lnTo>
                  <a:lnTo>
                    <a:pt x="2112514" y="286941"/>
                  </a:lnTo>
                  <a:lnTo>
                    <a:pt x="2114102" y="288528"/>
                  </a:lnTo>
                  <a:lnTo>
                    <a:pt x="2116485" y="289719"/>
                  </a:lnTo>
                  <a:lnTo>
                    <a:pt x="2118867" y="290513"/>
                  </a:lnTo>
                  <a:lnTo>
                    <a:pt x="2121249" y="290910"/>
                  </a:lnTo>
                  <a:lnTo>
                    <a:pt x="2123632" y="291307"/>
                  </a:lnTo>
                  <a:lnTo>
                    <a:pt x="2126014" y="290910"/>
                  </a:lnTo>
                  <a:lnTo>
                    <a:pt x="2128396" y="290116"/>
                  </a:lnTo>
                  <a:lnTo>
                    <a:pt x="2156984" y="281781"/>
                  </a:lnTo>
                  <a:lnTo>
                    <a:pt x="2185572" y="273844"/>
                  </a:lnTo>
                  <a:lnTo>
                    <a:pt x="2187954" y="273447"/>
                  </a:lnTo>
                  <a:lnTo>
                    <a:pt x="2190733" y="273050"/>
                  </a:lnTo>
                  <a:lnTo>
                    <a:pt x="2193116" y="273844"/>
                  </a:lnTo>
                  <a:lnTo>
                    <a:pt x="2195498" y="274638"/>
                  </a:lnTo>
                  <a:lnTo>
                    <a:pt x="2197880" y="276225"/>
                  </a:lnTo>
                  <a:lnTo>
                    <a:pt x="2200263" y="278210"/>
                  </a:lnTo>
                  <a:lnTo>
                    <a:pt x="2202248" y="280988"/>
                  </a:lnTo>
                  <a:lnTo>
                    <a:pt x="2203439" y="283766"/>
                  </a:lnTo>
                  <a:lnTo>
                    <a:pt x="2207807" y="295275"/>
                  </a:lnTo>
                  <a:lnTo>
                    <a:pt x="2211777" y="307182"/>
                  </a:lnTo>
                  <a:lnTo>
                    <a:pt x="2215350" y="318691"/>
                  </a:lnTo>
                  <a:lnTo>
                    <a:pt x="2218527" y="330200"/>
                  </a:lnTo>
                  <a:lnTo>
                    <a:pt x="2221703" y="342107"/>
                  </a:lnTo>
                  <a:lnTo>
                    <a:pt x="2224086" y="354410"/>
                  </a:lnTo>
                  <a:lnTo>
                    <a:pt x="2226468" y="366316"/>
                  </a:lnTo>
                  <a:lnTo>
                    <a:pt x="2228850" y="378222"/>
                  </a:lnTo>
                  <a:lnTo>
                    <a:pt x="2228850" y="381397"/>
                  </a:lnTo>
                  <a:lnTo>
                    <a:pt x="2228453" y="384572"/>
                  </a:lnTo>
                  <a:lnTo>
                    <a:pt x="2227659" y="387350"/>
                  </a:lnTo>
                  <a:lnTo>
                    <a:pt x="2226468" y="390128"/>
                  </a:lnTo>
                  <a:lnTo>
                    <a:pt x="2224880" y="392113"/>
                  </a:lnTo>
                  <a:lnTo>
                    <a:pt x="2222894" y="393700"/>
                  </a:lnTo>
                  <a:lnTo>
                    <a:pt x="2220512" y="394891"/>
                  </a:lnTo>
                  <a:lnTo>
                    <a:pt x="2217733" y="396082"/>
                  </a:lnTo>
                  <a:lnTo>
                    <a:pt x="2189542" y="403225"/>
                  </a:lnTo>
                  <a:lnTo>
                    <a:pt x="2160557" y="409972"/>
                  </a:lnTo>
                  <a:lnTo>
                    <a:pt x="2158175" y="410766"/>
                  </a:lnTo>
                  <a:lnTo>
                    <a:pt x="2155793" y="411560"/>
                  </a:lnTo>
                  <a:lnTo>
                    <a:pt x="2153808" y="412750"/>
                  </a:lnTo>
                  <a:lnTo>
                    <a:pt x="2151822" y="414338"/>
                  </a:lnTo>
                  <a:lnTo>
                    <a:pt x="2150234" y="416322"/>
                  </a:lnTo>
                  <a:lnTo>
                    <a:pt x="2149043" y="418307"/>
                  </a:lnTo>
                  <a:lnTo>
                    <a:pt x="2148249" y="420688"/>
                  </a:lnTo>
                  <a:lnTo>
                    <a:pt x="2147852" y="423069"/>
                  </a:lnTo>
                  <a:lnTo>
                    <a:pt x="2148249" y="440929"/>
                  </a:lnTo>
                  <a:lnTo>
                    <a:pt x="2147852" y="459185"/>
                  </a:lnTo>
                  <a:lnTo>
                    <a:pt x="2147058" y="477044"/>
                  </a:lnTo>
                  <a:lnTo>
                    <a:pt x="2145072" y="494904"/>
                  </a:lnTo>
                  <a:lnTo>
                    <a:pt x="2142293" y="512763"/>
                  </a:lnTo>
                  <a:lnTo>
                    <a:pt x="2138323" y="530225"/>
                  </a:lnTo>
                  <a:lnTo>
                    <a:pt x="2133955" y="547688"/>
                  </a:lnTo>
                  <a:lnTo>
                    <a:pt x="2128793" y="564754"/>
                  </a:lnTo>
                  <a:lnTo>
                    <a:pt x="2128396" y="567135"/>
                  </a:lnTo>
                  <a:lnTo>
                    <a:pt x="2128793" y="569913"/>
                  </a:lnTo>
                  <a:lnTo>
                    <a:pt x="2129190" y="572294"/>
                  </a:lnTo>
                  <a:lnTo>
                    <a:pt x="2130382" y="574279"/>
                  </a:lnTo>
                  <a:lnTo>
                    <a:pt x="2131573" y="576263"/>
                  </a:lnTo>
                  <a:lnTo>
                    <a:pt x="2133558" y="578247"/>
                  </a:lnTo>
                  <a:lnTo>
                    <a:pt x="2135543" y="580232"/>
                  </a:lnTo>
                  <a:lnTo>
                    <a:pt x="2137926" y="581025"/>
                  </a:lnTo>
                  <a:lnTo>
                    <a:pt x="2189542" y="609600"/>
                  </a:lnTo>
                  <a:lnTo>
                    <a:pt x="2191924" y="610791"/>
                  </a:lnTo>
                  <a:lnTo>
                    <a:pt x="2193910" y="612379"/>
                  </a:lnTo>
                  <a:lnTo>
                    <a:pt x="2195498" y="614760"/>
                  </a:lnTo>
                  <a:lnTo>
                    <a:pt x="2196292" y="617141"/>
                  </a:lnTo>
                  <a:lnTo>
                    <a:pt x="2197086" y="619919"/>
                  </a:lnTo>
                  <a:lnTo>
                    <a:pt x="2197086" y="623094"/>
                  </a:lnTo>
                  <a:lnTo>
                    <a:pt x="2196689" y="626666"/>
                  </a:lnTo>
                  <a:lnTo>
                    <a:pt x="2195498" y="629841"/>
                  </a:lnTo>
                  <a:lnTo>
                    <a:pt x="2190336" y="640557"/>
                  </a:lnTo>
                  <a:lnTo>
                    <a:pt x="2184778" y="651669"/>
                  </a:lnTo>
                  <a:lnTo>
                    <a:pt x="2178822" y="662385"/>
                  </a:lnTo>
                  <a:lnTo>
                    <a:pt x="2173263" y="673101"/>
                  </a:lnTo>
                  <a:lnTo>
                    <a:pt x="2166910" y="683816"/>
                  </a:lnTo>
                  <a:lnTo>
                    <a:pt x="2160557" y="693738"/>
                  </a:lnTo>
                  <a:lnTo>
                    <a:pt x="2153808" y="704057"/>
                  </a:lnTo>
                  <a:lnTo>
                    <a:pt x="2146661" y="713979"/>
                  </a:lnTo>
                  <a:lnTo>
                    <a:pt x="2144278" y="716360"/>
                  </a:lnTo>
                  <a:lnTo>
                    <a:pt x="2141896" y="718741"/>
                  </a:lnTo>
                  <a:lnTo>
                    <a:pt x="2138720" y="719932"/>
                  </a:lnTo>
                  <a:lnTo>
                    <a:pt x="2136337" y="721122"/>
                  </a:lnTo>
                  <a:lnTo>
                    <a:pt x="2133558" y="721519"/>
                  </a:lnTo>
                  <a:lnTo>
                    <a:pt x="2130779" y="721122"/>
                  </a:lnTo>
                  <a:lnTo>
                    <a:pt x="2128396" y="720329"/>
                  </a:lnTo>
                  <a:lnTo>
                    <a:pt x="2126014" y="719138"/>
                  </a:lnTo>
                  <a:lnTo>
                    <a:pt x="2101000" y="703660"/>
                  </a:lnTo>
                  <a:lnTo>
                    <a:pt x="2075589" y="688579"/>
                  </a:lnTo>
                  <a:lnTo>
                    <a:pt x="2073603" y="686991"/>
                  </a:lnTo>
                  <a:lnTo>
                    <a:pt x="2071221" y="686197"/>
                  </a:lnTo>
                  <a:lnTo>
                    <a:pt x="2068839" y="685801"/>
                  </a:lnTo>
                  <a:lnTo>
                    <a:pt x="2066456" y="685404"/>
                  </a:lnTo>
                  <a:lnTo>
                    <a:pt x="2064074" y="685801"/>
                  </a:lnTo>
                  <a:lnTo>
                    <a:pt x="2061692" y="686197"/>
                  </a:lnTo>
                  <a:lnTo>
                    <a:pt x="2059309" y="687388"/>
                  </a:lnTo>
                  <a:lnTo>
                    <a:pt x="2057324" y="688579"/>
                  </a:lnTo>
                  <a:lnTo>
                    <a:pt x="2044619" y="701676"/>
                  </a:lnTo>
                  <a:lnTo>
                    <a:pt x="2031913" y="713979"/>
                  </a:lnTo>
                  <a:lnTo>
                    <a:pt x="2018413" y="726282"/>
                  </a:lnTo>
                  <a:lnTo>
                    <a:pt x="2004913" y="737791"/>
                  </a:lnTo>
                  <a:lnTo>
                    <a:pt x="1989826" y="748110"/>
                  </a:lnTo>
                  <a:lnTo>
                    <a:pt x="1974738" y="757635"/>
                  </a:lnTo>
                  <a:lnTo>
                    <a:pt x="1959650" y="767160"/>
                  </a:lnTo>
                  <a:lnTo>
                    <a:pt x="1943371" y="775494"/>
                  </a:lnTo>
                  <a:lnTo>
                    <a:pt x="1941385" y="777082"/>
                  </a:lnTo>
                  <a:lnTo>
                    <a:pt x="1939797" y="779066"/>
                  </a:lnTo>
                  <a:lnTo>
                    <a:pt x="1938606" y="781447"/>
                  </a:lnTo>
                  <a:lnTo>
                    <a:pt x="1937812" y="783432"/>
                  </a:lnTo>
                  <a:lnTo>
                    <a:pt x="1937415" y="785813"/>
                  </a:lnTo>
                  <a:lnTo>
                    <a:pt x="1937018" y="788591"/>
                  </a:lnTo>
                  <a:lnTo>
                    <a:pt x="1937415" y="790972"/>
                  </a:lnTo>
                  <a:lnTo>
                    <a:pt x="1938209" y="793354"/>
                  </a:lnTo>
                  <a:lnTo>
                    <a:pt x="1946547" y="821532"/>
                  </a:lnTo>
                  <a:lnTo>
                    <a:pt x="1954488" y="849710"/>
                  </a:lnTo>
                  <a:lnTo>
                    <a:pt x="1955282" y="852488"/>
                  </a:lnTo>
                  <a:lnTo>
                    <a:pt x="1955282" y="854869"/>
                  </a:lnTo>
                  <a:lnTo>
                    <a:pt x="1954885" y="858044"/>
                  </a:lnTo>
                  <a:lnTo>
                    <a:pt x="1953694" y="860426"/>
                  </a:lnTo>
                  <a:lnTo>
                    <a:pt x="1952106" y="862807"/>
                  </a:lnTo>
                  <a:lnTo>
                    <a:pt x="1950120" y="864791"/>
                  </a:lnTo>
                  <a:lnTo>
                    <a:pt x="1947341" y="866776"/>
                  </a:lnTo>
                  <a:lnTo>
                    <a:pt x="1944562" y="868363"/>
                  </a:lnTo>
                  <a:lnTo>
                    <a:pt x="1933047" y="872332"/>
                  </a:lnTo>
                  <a:lnTo>
                    <a:pt x="1921533" y="876301"/>
                  </a:lnTo>
                  <a:lnTo>
                    <a:pt x="1910018" y="879873"/>
                  </a:lnTo>
                  <a:lnTo>
                    <a:pt x="1898107" y="883444"/>
                  </a:lnTo>
                  <a:lnTo>
                    <a:pt x="1886195" y="886223"/>
                  </a:lnTo>
                  <a:lnTo>
                    <a:pt x="1874284" y="889001"/>
                  </a:lnTo>
                  <a:lnTo>
                    <a:pt x="1861975" y="891382"/>
                  </a:lnTo>
                  <a:lnTo>
                    <a:pt x="1850064" y="893366"/>
                  </a:lnTo>
                  <a:lnTo>
                    <a:pt x="1846887" y="893763"/>
                  </a:lnTo>
                  <a:lnTo>
                    <a:pt x="1843711" y="893366"/>
                  </a:lnTo>
                  <a:lnTo>
                    <a:pt x="1840931" y="892176"/>
                  </a:lnTo>
                  <a:lnTo>
                    <a:pt x="1838152" y="890985"/>
                  </a:lnTo>
                  <a:lnTo>
                    <a:pt x="1836167" y="889398"/>
                  </a:lnTo>
                  <a:lnTo>
                    <a:pt x="1834182" y="887413"/>
                  </a:lnTo>
                  <a:lnTo>
                    <a:pt x="1832990" y="885032"/>
                  </a:lnTo>
                  <a:lnTo>
                    <a:pt x="1832593" y="882651"/>
                  </a:lnTo>
                  <a:lnTo>
                    <a:pt x="1825049" y="853679"/>
                  </a:lnTo>
                  <a:lnTo>
                    <a:pt x="1818300" y="825501"/>
                  </a:lnTo>
                  <a:lnTo>
                    <a:pt x="1817902" y="823119"/>
                  </a:lnTo>
                  <a:lnTo>
                    <a:pt x="1816711" y="820738"/>
                  </a:lnTo>
                  <a:lnTo>
                    <a:pt x="1815520" y="818357"/>
                  </a:lnTo>
                  <a:lnTo>
                    <a:pt x="1813535" y="816769"/>
                  </a:lnTo>
                  <a:lnTo>
                    <a:pt x="1811947" y="815182"/>
                  </a:lnTo>
                  <a:lnTo>
                    <a:pt x="1809564" y="813991"/>
                  </a:lnTo>
                  <a:lnTo>
                    <a:pt x="1807182" y="812801"/>
                  </a:lnTo>
                  <a:lnTo>
                    <a:pt x="1804800" y="812404"/>
                  </a:lnTo>
                  <a:lnTo>
                    <a:pt x="1786932" y="813197"/>
                  </a:lnTo>
                  <a:lnTo>
                    <a:pt x="1769065" y="812801"/>
                  </a:lnTo>
                  <a:lnTo>
                    <a:pt x="1751198" y="812007"/>
                  </a:lnTo>
                  <a:lnTo>
                    <a:pt x="1733331" y="810022"/>
                  </a:lnTo>
                  <a:lnTo>
                    <a:pt x="1715463" y="806847"/>
                  </a:lnTo>
                  <a:lnTo>
                    <a:pt x="1697993" y="803276"/>
                  </a:lnTo>
                  <a:lnTo>
                    <a:pt x="1680523" y="798513"/>
                  </a:lnTo>
                  <a:lnTo>
                    <a:pt x="1663053" y="793354"/>
                  </a:lnTo>
                  <a:lnTo>
                    <a:pt x="1660670" y="793354"/>
                  </a:lnTo>
                  <a:lnTo>
                    <a:pt x="1658288" y="793751"/>
                  </a:lnTo>
                  <a:lnTo>
                    <a:pt x="1655906" y="794147"/>
                  </a:lnTo>
                  <a:lnTo>
                    <a:pt x="1653523" y="795338"/>
                  </a:lnTo>
                  <a:lnTo>
                    <a:pt x="1651538" y="796529"/>
                  </a:lnTo>
                  <a:lnTo>
                    <a:pt x="1649553" y="798116"/>
                  </a:lnTo>
                  <a:lnTo>
                    <a:pt x="1648362" y="800101"/>
                  </a:lnTo>
                  <a:lnTo>
                    <a:pt x="1647171" y="802482"/>
                  </a:lnTo>
                  <a:lnTo>
                    <a:pt x="1618186" y="854076"/>
                  </a:lnTo>
                  <a:lnTo>
                    <a:pt x="1616995" y="856854"/>
                  </a:lnTo>
                  <a:lnTo>
                    <a:pt x="1615406" y="858838"/>
                  </a:lnTo>
                  <a:lnTo>
                    <a:pt x="1613024" y="860029"/>
                  </a:lnTo>
                  <a:lnTo>
                    <a:pt x="1610642" y="861219"/>
                  </a:lnTo>
                  <a:lnTo>
                    <a:pt x="1607862" y="861616"/>
                  </a:lnTo>
                  <a:lnTo>
                    <a:pt x="1604686" y="861616"/>
                  </a:lnTo>
                  <a:lnTo>
                    <a:pt x="1601510" y="861219"/>
                  </a:lnTo>
                  <a:lnTo>
                    <a:pt x="1598333" y="860426"/>
                  </a:lnTo>
                  <a:lnTo>
                    <a:pt x="1587216" y="854869"/>
                  </a:lnTo>
                  <a:lnTo>
                    <a:pt x="1576098" y="849313"/>
                  </a:lnTo>
                  <a:lnTo>
                    <a:pt x="1565378" y="843757"/>
                  </a:lnTo>
                  <a:lnTo>
                    <a:pt x="1555054" y="837804"/>
                  </a:lnTo>
                  <a:lnTo>
                    <a:pt x="1544334" y="831454"/>
                  </a:lnTo>
                  <a:lnTo>
                    <a:pt x="1533613" y="825104"/>
                  </a:lnTo>
                  <a:lnTo>
                    <a:pt x="1523687" y="818357"/>
                  </a:lnTo>
                  <a:lnTo>
                    <a:pt x="1513761" y="811213"/>
                  </a:lnTo>
                  <a:lnTo>
                    <a:pt x="1511379" y="808832"/>
                  </a:lnTo>
                  <a:lnTo>
                    <a:pt x="1509393" y="806451"/>
                  </a:lnTo>
                  <a:lnTo>
                    <a:pt x="1507805" y="803672"/>
                  </a:lnTo>
                  <a:lnTo>
                    <a:pt x="1507011" y="800894"/>
                  </a:lnTo>
                  <a:lnTo>
                    <a:pt x="1506614" y="798116"/>
                  </a:lnTo>
                  <a:lnTo>
                    <a:pt x="1507011" y="795735"/>
                  </a:lnTo>
                  <a:lnTo>
                    <a:pt x="1507408" y="793354"/>
                  </a:lnTo>
                  <a:lnTo>
                    <a:pt x="1508996" y="790972"/>
                  </a:lnTo>
                  <a:lnTo>
                    <a:pt x="1523687" y="765969"/>
                  </a:lnTo>
                  <a:lnTo>
                    <a:pt x="1539172" y="740569"/>
                  </a:lnTo>
                  <a:lnTo>
                    <a:pt x="1540363" y="738585"/>
                  </a:lnTo>
                  <a:lnTo>
                    <a:pt x="1541554" y="736204"/>
                  </a:lnTo>
                  <a:lnTo>
                    <a:pt x="1542349" y="733822"/>
                  </a:lnTo>
                  <a:lnTo>
                    <a:pt x="1542746" y="731441"/>
                  </a:lnTo>
                  <a:lnTo>
                    <a:pt x="1542349" y="729060"/>
                  </a:lnTo>
                  <a:lnTo>
                    <a:pt x="1541554" y="726679"/>
                  </a:lnTo>
                  <a:lnTo>
                    <a:pt x="1540363" y="724297"/>
                  </a:lnTo>
                  <a:lnTo>
                    <a:pt x="1539172" y="722313"/>
                  </a:lnTo>
                  <a:lnTo>
                    <a:pt x="1526069" y="709613"/>
                  </a:lnTo>
                  <a:lnTo>
                    <a:pt x="1513364" y="696913"/>
                  </a:lnTo>
                  <a:lnTo>
                    <a:pt x="1501849" y="683419"/>
                  </a:lnTo>
                  <a:lnTo>
                    <a:pt x="1489938" y="669529"/>
                  </a:lnTo>
                  <a:lnTo>
                    <a:pt x="1479615" y="654844"/>
                  </a:lnTo>
                  <a:lnTo>
                    <a:pt x="1470085" y="640160"/>
                  </a:lnTo>
                  <a:lnTo>
                    <a:pt x="1460953" y="624285"/>
                  </a:lnTo>
                  <a:lnTo>
                    <a:pt x="1452218" y="608410"/>
                  </a:lnTo>
                  <a:lnTo>
                    <a:pt x="1450630" y="606822"/>
                  </a:lnTo>
                  <a:lnTo>
                    <a:pt x="1448247" y="605235"/>
                  </a:lnTo>
                  <a:lnTo>
                    <a:pt x="1446262" y="604044"/>
                  </a:lnTo>
                  <a:lnTo>
                    <a:pt x="1443880" y="602854"/>
                  </a:lnTo>
                  <a:lnTo>
                    <a:pt x="1441498" y="602457"/>
                  </a:lnTo>
                  <a:lnTo>
                    <a:pt x="1439115" y="602457"/>
                  </a:lnTo>
                  <a:lnTo>
                    <a:pt x="1436733" y="602854"/>
                  </a:lnTo>
                  <a:lnTo>
                    <a:pt x="1433954" y="603647"/>
                  </a:lnTo>
                  <a:lnTo>
                    <a:pt x="1406160" y="611982"/>
                  </a:lnTo>
                  <a:lnTo>
                    <a:pt x="1377572" y="619522"/>
                  </a:lnTo>
                  <a:lnTo>
                    <a:pt x="1375190" y="620316"/>
                  </a:lnTo>
                  <a:lnTo>
                    <a:pt x="1372411" y="620713"/>
                  </a:lnTo>
                  <a:lnTo>
                    <a:pt x="1369631" y="619919"/>
                  </a:lnTo>
                  <a:lnTo>
                    <a:pt x="1367249" y="619126"/>
                  </a:lnTo>
                  <a:lnTo>
                    <a:pt x="1364867" y="617538"/>
                  </a:lnTo>
                  <a:lnTo>
                    <a:pt x="1362882" y="615157"/>
                  </a:lnTo>
                  <a:lnTo>
                    <a:pt x="1360896" y="612775"/>
                  </a:lnTo>
                  <a:lnTo>
                    <a:pt x="1359308" y="609600"/>
                  </a:lnTo>
                  <a:lnTo>
                    <a:pt x="1354941" y="598488"/>
                  </a:lnTo>
                  <a:lnTo>
                    <a:pt x="1350970" y="586979"/>
                  </a:lnTo>
                  <a:lnTo>
                    <a:pt x="1347397" y="575072"/>
                  </a:lnTo>
                  <a:lnTo>
                    <a:pt x="1343823" y="563166"/>
                  </a:lnTo>
                  <a:lnTo>
                    <a:pt x="1341044" y="551657"/>
                  </a:lnTo>
                  <a:lnTo>
                    <a:pt x="1338264" y="539750"/>
                  </a:lnTo>
                  <a:lnTo>
                    <a:pt x="1335882" y="527447"/>
                  </a:lnTo>
                  <a:lnTo>
                    <a:pt x="1333897" y="515541"/>
                  </a:lnTo>
                  <a:lnTo>
                    <a:pt x="1333500" y="512366"/>
                  </a:lnTo>
                  <a:lnTo>
                    <a:pt x="1333897" y="509191"/>
                  </a:lnTo>
                  <a:lnTo>
                    <a:pt x="1335088" y="506413"/>
                  </a:lnTo>
                  <a:lnTo>
                    <a:pt x="1336279" y="503635"/>
                  </a:lnTo>
                  <a:lnTo>
                    <a:pt x="1337867" y="501650"/>
                  </a:lnTo>
                  <a:lnTo>
                    <a:pt x="1339853" y="499666"/>
                  </a:lnTo>
                  <a:lnTo>
                    <a:pt x="1342235" y="498475"/>
                  </a:lnTo>
                  <a:lnTo>
                    <a:pt x="1345014" y="498079"/>
                  </a:lnTo>
                  <a:lnTo>
                    <a:pt x="1373602" y="490538"/>
                  </a:lnTo>
                  <a:lnTo>
                    <a:pt x="1401793" y="483394"/>
                  </a:lnTo>
                  <a:lnTo>
                    <a:pt x="1404969" y="482997"/>
                  </a:lnTo>
                  <a:lnTo>
                    <a:pt x="1407351" y="482204"/>
                  </a:lnTo>
                  <a:lnTo>
                    <a:pt x="1409336" y="481013"/>
                  </a:lnTo>
                  <a:lnTo>
                    <a:pt x="1411322" y="479029"/>
                  </a:lnTo>
                  <a:lnTo>
                    <a:pt x="1412513" y="477441"/>
                  </a:lnTo>
                  <a:lnTo>
                    <a:pt x="1414101" y="475060"/>
                  </a:lnTo>
                  <a:lnTo>
                    <a:pt x="1414895" y="473075"/>
                  </a:lnTo>
                  <a:lnTo>
                    <a:pt x="1415292" y="470297"/>
                  </a:lnTo>
                  <a:lnTo>
                    <a:pt x="1414895" y="452835"/>
                  </a:lnTo>
                  <a:lnTo>
                    <a:pt x="1414895" y="434579"/>
                  </a:lnTo>
                  <a:lnTo>
                    <a:pt x="1416086" y="416719"/>
                  </a:lnTo>
                  <a:lnTo>
                    <a:pt x="1417675" y="398860"/>
                  </a:lnTo>
                  <a:lnTo>
                    <a:pt x="1420454" y="381000"/>
                  </a:lnTo>
                  <a:lnTo>
                    <a:pt x="1424424" y="363538"/>
                  </a:lnTo>
                  <a:lnTo>
                    <a:pt x="1428792" y="346075"/>
                  </a:lnTo>
                  <a:lnTo>
                    <a:pt x="1433954" y="329010"/>
                  </a:lnTo>
                  <a:lnTo>
                    <a:pt x="1434351" y="326232"/>
                  </a:lnTo>
                  <a:lnTo>
                    <a:pt x="1433954" y="323850"/>
                  </a:lnTo>
                  <a:lnTo>
                    <a:pt x="1433160" y="321469"/>
                  </a:lnTo>
                  <a:lnTo>
                    <a:pt x="1432365" y="319485"/>
                  </a:lnTo>
                  <a:lnTo>
                    <a:pt x="1430777" y="317103"/>
                  </a:lnTo>
                  <a:lnTo>
                    <a:pt x="1429189" y="315516"/>
                  </a:lnTo>
                  <a:lnTo>
                    <a:pt x="1427204" y="313928"/>
                  </a:lnTo>
                  <a:lnTo>
                    <a:pt x="1424821" y="312738"/>
                  </a:lnTo>
                  <a:lnTo>
                    <a:pt x="1373205" y="284163"/>
                  </a:lnTo>
                  <a:lnTo>
                    <a:pt x="1370823" y="282972"/>
                  </a:lnTo>
                  <a:lnTo>
                    <a:pt x="1369234" y="280988"/>
                  </a:lnTo>
                  <a:lnTo>
                    <a:pt x="1367646" y="279003"/>
                  </a:lnTo>
                  <a:lnTo>
                    <a:pt x="1366455" y="276225"/>
                  </a:lnTo>
                  <a:lnTo>
                    <a:pt x="1366058" y="273447"/>
                  </a:lnTo>
                  <a:lnTo>
                    <a:pt x="1366058" y="270669"/>
                  </a:lnTo>
                  <a:lnTo>
                    <a:pt x="1366455" y="267494"/>
                  </a:lnTo>
                  <a:lnTo>
                    <a:pt x="1367249" y="264319"/>
                  </a:lnTo>
                  <a:lnTo>
                    <a:pt x="1372411" y="252810"/>
                  </a:lnTo>
                  <a:lnTo>
                    <a:pt x="1377969" y="242094"/>
                  </a:lnTo>
                  <a:lnTo>
                    <a:pt x="1383528" y="231378"/>
                  </a:lnTo>
                  <a:lnTo>
                    <a:pt x="1389484" y="220663"/>
                  </a:lnTo>
                  <a:lnTo>
                    <a:pt x="1395837" y="209947"/>
                  </a:lnTo>
                  <a:lnTo>
                    <a:pt x="1402190" y="199628"/>
                  </a:lnTo>
                  <a:lnTo>
                    <a:pt x="1409336" y="189706"/>
                  </a:lnTo>
                  <a:lnTo>
                    <a:pt x="1416483" y="179784"/>
                  </a:lnTo>
                  <a:lnTo>
                    <a:pt x="1418469" y="177403"/>
                  </a:lnTo>
                  <a:lnTo>
                    <a:pt x="1421248" y="175419"/>
                  </a:lnTo>
                  <a:lnTo>
                    <a:pt x="1423630" y="173831"/>
                  </a:lnTo>
                  <a:lnTo>
                    <a:pt x="1426410" y="173038"/>
                  </a:lnTo>
                  <a:lnTo>
                    <a:pt x="1429189" y="172641"/>
                  </a:lnTo>
                  <a:lnTo>
                    <a:pt x="1431571" y="173038"/>
                  </a:lnTo>
                  <a:lnTo>
                    <a:pt x="1434351" y="173831"/>
                  </a:lnTo>
                  <a:lnTo>
                    <a:pt x="1436336" y="175022"/>
                  </a:lnTo>
                  <a:lnTo>
                    <a:pt x="1462144" y="189706"/>
                  </a:lnTo>
                  <a:lnTo>
                    <a:pt x="1486761" y="205184"/>
                  </a:lnTo>
                  <a:lnTo>
                    <a:pt x="1489144" y="206375"/>
                  </a:lnTo>
                  <a:lnTo>
                    <a:pt x="1491526" y="207566"/>
                  </a:lnTo>
                  <a:lnTo>
                    <a:pt x="1493908" y="207963"/>
                  </a:lnTo>
                  <a:lnTo>
                    <a:pt x="1496688" y="208359"/>
                  </a:lnTo>
                  <a:lnTo>
                    <a:pt x="1499070" y="207963"/>
                  </a:lnTo>
                  <a:lnTo>
                    <a:pt x="1501452" y="207169"/>
                  </a:lnTo>
                  <a:lnTo>
                    <a:pt x="1503835" y="206375"/>
                  </a:lnTo>
                  <a:lnTo>
                    <a:pt x="1505820" y="205184"/>
                  </a:lnTo>
                  <a:lnTo>
                    <a:pt x="1518128" y="192088"/>
                  </a:lnTo>
                  <a:lnTo>
                    <a:pt x="1530834" y="179784"/>
                  </a:lnTo>
                  <a:lnTo>
                    <a:pt x="1544731" y="167878"/>
                  </a:lnTo>
                  <a:lnTo>
                    <a:pt x="1558231" y="155972"/>
                  </a:lnTo>
                  <a:lnTo>
                    <a:pt x="1572922" y="145653"/>
                  </a:lnTo>
                  <a:lnTo>
                    <a:pt x="1587613" y="136128"/>
                  </a:lnTo>
                  <a:lnTo>
                    <a:pt x="1603495" y="127000"/>
                  </a:lnTo>
                  <a:lnTo>
                    <a:pt x="1619377" y="118269"/>
                  </a:lnTo>
                  <a:lnTo>
                    <a:pt x="1620965" y="116284"/>
                  </a:lnTo>
                  <a:lnTo>
                    <a:pt x="1622553" y="114300"/>
                  </a:lnTo>
                  <a:lnTo>
                    <a:pt x="1623745" y="112316"/>
                  </a:lnTo>
                  <a:lnTo>
                    <a:pt x="1624936" y="109934"/>
                  </a:lnTo>
                  <a:lnTo>
                    <a:pt x="1625333" y="107553"/>
                  </a:lnTo>
                  <a:lnTo>
                    <a:pt x="1625333" y="105172"/>
                  </a:lnTo>
                  <a:lnTo>
                    <a:pt x="1624936" y="102791"/>
                  </a:lnTo>
                  <a:lnTo>
                    <a:pt x="1624142" y="100409"/>
                  </a:lnTo>
                  <a:lnTo>
                    <a:pt x="1615803" y="71834"/>
                  </a:lnTo>
                  <a:lnTo>
                    <a:pt x="1608260" y="44053"/>
                  </a:lnTo>
                  <a:lnTo>
                    <a:pt x="1607465" y="41275"/>
                  </a:lnTo>
                  <a:lnTo>
                    <a:pt x="1607465" y="38894"/>
                  </a:lnTo>
                  <a:lnTo>
                    <a:pt x="1607862" y="36116"/>
                  </a:lnTo>
                  <a:lnTo>
                    <a:pt x="1609054" y="33734"/>
                  </a:lnTo>
                  <a:lnTo>
                    <a:pt x="1610245" y="31353"/>
                  </a:lnTo>
                  <a:lnTo>
                    <a:pt x="1612627" y="28972"/>
                  </a:lnTo>
                  <a:lnTo>
                    <a:pt x="1615009" y="26987"/>
                  </a:lnTo>
                  <a:lnTo>
                    <a:pt x="1617789" y="25400"/>
                  </a:lnTo>
                  <a:lnTo>
                    <a:pt x="1629303" y="21034"/>
                  </a:lnTo>
                  <a:lnTo>
                    <a:pt x="1641215" y="17066"/>
                  </a:lnTo>
                  <a:lnTo>
                    <a:pt x="1652729" y="13494"/>
                  </a:lnTo>
                  <a:lnTo>
                    <a:pt x="1664641" y="10319"/>
                  </a:lnTo>
                  <a:lnTo>
                    <a:pt x="1676155" y="7541"/>
                  </a:lnTo>
                  <a:lnTo>
                    <a:pt x="1688464" y="4762"/>
                  </a:lnTo>
                  <a:lnTo>
                    <a:pt x="1700375" y="2381"/>
                  </a:lnTo>
                  <a:lnTo>
                    <a:pt x="1712287" y="0"/>
                  </a:lnTo>
                  <a:close/>
                </a:path>
              </a:pathLst>
            </a:custGeom>
            <a:solidFill>
              <a:schemeClr val="bg1"/>
            </a:soli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sp>
        <p:nvSpPr>
          <p:cNvPr id="73" name="Freeform 6"/>
          <p:cNvSpPr/>
          <p:nvPr/>
        </p:nvSpPr>
        <p:spPr bwMode="auto">
          <a:xfrm>
            <a:off x="3409262" y="1264297"/>
            <a:ext cx="1294492" cy="1241595"/>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bg1"/>
          </a:solidFill>
          <a:ln>
            <a:solidFill>
              <a:srgbClr val="B6B6B6"/>
            </a:solidFill>
          </a:ln>
          <a:effectLst>
            <a:outerShdw blurRad="50800" dist="38100" dir="2700000" algn="tl" rotWithShape="0">
              <a:prstClr val="black">
                <a:alpha val="40000"/>
              </a:prstClr>
            </a:outerShdw>
          </a:effectLst>
        </p:spPr>
        <p:txBody>
          <a:bodyPr vert="horz" wrap="square" lIns="68539" tIns="34270" rIns="68539" bIns="34270" numCol="1" anchor="t" anchorCtr="0" compatLnSpc="1"/>
          <a:lstStyle/>
          <a:p>
            <a:endParaRPr lang="zh-CN" altLang="en-US" sz="1015">
              <a:cs typeface="+mn-ea"/>
              <a:sym typeface="+mn-lt"/>
            </a:endParaRPr>
          </a:p>
        </p:txBody>
      </p:sp>
      <p:grpSp>
        <p:nvGrpSpPr>
          <p:cNvPr id="74" name="组合 73"/>
          <p:cNvGrpSpPr/>
          <p:nvPr/>
        </p:nvGrpSpPr>
        <p:grpSpPr>
          <a:xfrm>
            <a:off x="4118667" y="870775"/>
            <a:ext cx="903020" cy="903516"/>
            <a:chOff x="4548356" y="1556792"/>
            <a:chExt cx="964118" cy="964117"/>
          </a:xfrm>
        </p:grpSpPr>
        <p:sp>
          <p:nvSpPr>
            <p:cNvPr id="75" name="椭圆 74"/>
            <p:cNvSpPr/>
            <p:nvPr/>
          </p:nvSpPr>
          <p:spPr>
            <a:xfrm>
              <a:off x="4548356" y="1556792"/>
              <a:ext cx="964118" cy="964117"/>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76" name="椭圆 75"/>
            <p:cNvSpPr/>
            <p:nvPr/>
          </p:nvSpPr>
          <p:spPr>
            <a:xfrm>
              <a:off x="4612769" y="1624969"/>
              <a:ext cx="826835" cy="826834"/>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77" name="KSO_Shape"/>
            <p:cNvSpPr/>
            <p:nvPr/>
          </p:nvSpPr>
          <p:spPr bwMode="auto">
            <a:xfrm>
              <a:off x="4802263" y="1786642"/>
              <a:ext cx="459701" cy="495189"/>
            </a:xfrm>
            <a:custGeom>
              <a:avLst/>
              <a:gdLst>
                <a:gd name="T0" fmla="*/ 807603 w 2265363"/>
                <a:gd name="T1" fmla="*/ 1870063 h 2438400"/>
                <a:gd name="T2" fmla="*/ 1092591 w 2265363"/>
                <a:gd name="T3" fmla="*/ 1655079 h 2438400"/>
                <a:gd name="T4" fmla="*/ 987378 w 2265363"/>
                <a:gd name="T5" fmla="*/ 1652113 h 2438400"/>
                <a:gd name="T6" fmla="*/ 803619 w 2265363"/>
                <a:gd name="T7" fmla="*/ 1651620 h 2438400"/>
                <a:gd name="T8" fmla="*/ 706514 w 2265363"/>
                <a:gd name="T9" fmla="*/ 1646678 h 2438400"/>
                <a:gd name="T10" fmla="*/ 1698053 w 2265363"/>
                <a:gd name="T11" fmla="*/ 1643680 h 2438400"/>
                <a:gd name="T12" fmla="*/ 1225432 w 2265363"/>
                <a:gd name="T13" fmla="*/ 1730694 h 2438400"/>
                <a:gd name="T14" fmla="*/ 1660611 w 2265363"/>
                <a:gd name="T15" fmla="*/ 1549479 h 2438400"/>
                <a:gd name="T16" fmla="*/ 519545 w 2265363"/>
                <a:gd name="T17" fmla="*/ 1390794 h 2438400"/>
                <a:gd name="T18" fmla="*/ 447643 w 2265363"/>
                <a:gd name="T19" fmla="*/ 1332057 h 2438400"/>
                <a:gd name="T20" fmla="*/ 415235 w 2265363"/>
                <a:gd name="T21" fmla="*/ 1342805 h 2438400"/>
                <a:gd name="T22" fmla="*/ 321688 w 2265363"/>
                <a:gd name="T23" fmla="*/ 1363163 h 2438400"/>
                <a:gd name="T24" fmla="*/ 162704 w 2265363"/>
                <a:gd name="T25" fmla="*/ 1593039 h 2438400"/>
                <a:gd name="T26" fmla="*/ 84577 w 2265363"/>
                <a:gd name="T27" fmla="*/ 1431036 h 2438400"/>
                <a:gd name="T28" fmla="*/ 1375559 w 2265363"/>
                <a:gd name="T29" fmla="*/ 1312415 h 2438400"/>
                <a:gd name="T30" fmla="*/ 1344869 w 2265363"/>
                <a:gd name="T31" fmla="*/ 1307927 h 2438400"/>
                <a:gd name="T32" fmla="*/ 1272476 w 2265363"/>
                <a:gd name="T33" fmla="*/ 1361280 h 2438400"/>
                <a:gd name="T34" fmla="*/ 1218542 w 2265363"/>
                <a:gd name="T35" fmla="*/ 1249731 h 2438400"/>
                <a:gd name="T36" fmla="*/ 652846 w 2265363"/>
                <a:gd name="T37" fmla="*/ 1148691 h 2438400"/>
                <a:gd name="T38" fmla="*/ 606985 w 2265363"/>
                <a:gd name="T39" fmla="*/ 1150938 h 2438400"/>
                <a:gd name="T40" fmla="*/ 1197159 w 2265363"/>
                <a:gd name="T41" fmla="*/ 1148449 h 2438400"/>
                <a:gd name="T42" fmla="*/ 1156511 w 2265363"/>
                <a:gd name="T43" fmla="*/ 1128479 h 2438400"/>
                <a:gd name="T44" fmla="*/ 307346 w 2265363"/>
                <a:gd name="T45" fmla="*/ 921742 h 2438400"/>
                <a:gd name="T46" fmla="*/ 278842 w 2265363"/>
                <a:gd name="T47" fmla="*/ 945059 h 2438400"/>
                <a:gd name="T48" fmla="*/ 1501779 w 2265363"/>
                <a:gd name="T49" fmla="*/ 889737 h 2438400"/>
                <a:gd name="T50" fmla="*/ 1486411 w 2265363"/>
                <a:gd name="T51" fmla="*/ 843173 h 2438400"/>
                <a:gd name="T52" fmla="*/ 1277714 w 2265363"/>
                <a:gd name="T53" fmla="*/ 540246 h 2438400"/>
                <a:gd name="T54" fmla="*/ 1161926 w 2265363"/>
                <a:gd name="T55" fmla="*/ 776388 h 2438400"/>
                <a:gd name="T56" fmla="*/ 840098 w 2265363"/>
                <a:gd name="T57" fmla="*/ 1600895 h 2438400"/>
                <a:gd name="T58" fmla="*/ 611249 w 2265363"/>
                <a:gd name="T59" fmla="*/ 1059905 h 2438400"/>
                <a:gd name="T60" fmla="*/ 546784 w 2265363"/>
                <a:gd name="T61" fmla="*/ 508496 h 2438400"/>
                <a:gd name="T62" fmla="*/ 1022335 w 2265363"/>
                <a:gd name="T63" fmla="*/ 422177 h 2438400"/>
                <a:gd name="T64" fmla="*/ 495405 w 2265363"/>
                <a:gd name="T65" fmla="*/ 982018 h 2438400"/>
                <a:gd name="T66" fmla="*/ 437558 w 2265363"/>
                <a:gd name="T67" fmla="*/ 1315145 h 2438400"/>
                <a:gd name="T68" fmla="*/ 304484 w 2265363"/>
                <a:gd name="T69" fmla="*/ 848569 h 2438400"/>
                <a:gd name="T70" fmla="*/ 267492 w 2265363"/>
                <a:gd name="T71" fmla="*/ 421433 h 2438400"/>
                <a:gd name="T72" fmla="*/ 591551 w 2265363"/>
                <a:gd name="T73" fmla="*/ 418578 h 2438400"/>
                <a:gd name="T74" fmla="*/ 1526543 w 2265363"/>
                <a:gd name="T75" fmla="*/ 392345 h 2438400"/>
                <a:gd name="T76" fmla="*/ 1488091 w 2265363"/>
                <a:gd name="T77" fmla="*/ 816070 h 2438400"/>
                <a:gd name="T78" fmla="*/ 1368522 w 2265363"/>
                <a:gd name="T79" fmla="*/ 1294559 h 2438400"/>
                <a:gd name="T80" fmla="*/ 1288148 w 2265363"/>
                <a:gd name="T81" fmla="*/ 1044536 h 2438400"/>
                <a:gd name="T82" fmla="*/ 1395561 w 2265363"/>
                <a:gd name="T83" fmla="*/ 346998 h 2438400"/>
                <a:gd name="T84" fmla="*/ 1204896 w 2265363"/>
                <a:gd name="T85" fmla="*/ 344070 h 2438400"/>
                <a:gd name="T86" fmla="*/ 581158 w 2265363"/>
                <a:gd name="T87" fmla="*/ 104180 h 2438400"/>
                <a:gd name="T88" fmla="*/ 635289 w 2265363"/>
                <a:gd name="T89" fmla="*/ 328911 h 2438400"/>
                <a:gd name="T90" fmla="*/ 547542 w 2265363"/>
                <a:gd name="T91" fmla="*/ 238126 h 2438400"/>
                <a:gd name="T92" fmla="*/ 404182 w 2265363"/>
                <a:gd name="T93" fmla="*/ 306587 h 2438400"/>
                <a:gd name="T94" fmla="*/ 290236 w 2265363"/>
                <a:gd name="T95" fmla="*/ 335360 h 2438400"/>
                <a:gd name="T96" fmla="*/ 328547 w 2265363"/>
                <a:gd name="T97" fmla="*/ 168920 h 2438400"/>
                <a:gd name="T98" fmla="*/ 1342152 w 2265363"/>
                <a:gd name="T99" fmla="*/ 10914 h 2438400"/>
                <a:gd name="T100" fmla="*/ 1476305 w 2265363"/>
                <a:gd name="T101" fmla="*/ 215305 h 2438400"/>
                <a:gd name="T102" fmla="*/ 1493136 w 2265363"/>
                <a:gd name="T103" fmla="*/ 326182 h 2438400"/>
                <a:gd name="T104" fmla="*/ 1371359 w 2265363"/>
                <a:gd name="T105" fmla="*/ 307083 h 2438400"/>
                <a:gd name="T106" fmla="*/ 1259234 w 2265363"/>
                <a:gd name="T107" fmla="*/ 291208 h 2438400"/>
                <a:gd name="T108" fmla="*/ 1193643 w 2265363"/>
                <a:gd name="T109" fmla="*/ 288231 h 2438400"/>
                <a:gd name="T110" fmla="*/ 1252304 w 2265363"/>
                <a:gd name="T111" fmla="*/ 34975 h 2438400"/>
                <a:gd name="T112" fmla="*/ 1059598 w 2265363"/>
                <a:gd name="T113" fmla="*/ 73089 h 2438400"/>
                <a:gd name="T114" fmla="*/ 1039026 w 2265363"/>
                <a:gd name="T115" fmla="*/ 130569 h 2438400"/>
                <a:gd name="T116" fmla="*/ 1058855 w 2265363"/>
                <a:gd name="T117" fmla="*/ 276498 h 2438400"/>
                <a:gd name="T118" fmla="*/ 921045 w 2265363"/>
                <a:gd name="T119" fmla="*/ 423666 h 2438400"/>
                <a:gd name="T120" fmla="*/ 753244 w 2265363"/>
                <a:gd name="T121" fmla="*/ 275507 h 2438400"/>
                <a:gd name="T122" fmla="*/ 752005 w 2265363"/>
                <a:gd name="T123" fmla="*/ 116446 h 2438400"/>
                <a:gd name="T124" fmla="*/ 900472 w 2265363"/>
                <a:gd name="T125" fmla="*/ 495 h 24384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65363" h="2438400">
                  <a:moveTo>
                    <a:pt x="402259" y="2146300"/>
                  </a:moveTo>
                  <a:lnTo>
                    <a:pt x="432729" y="2155498"/>
                  </a:lnTo>
                  <a:lnTo>
                    <a:pt x="448916" y="2160572"/>
                  </a:lnTo>
                  <a:lnTo>
                    <a:pt x="467643" y="2166281"/>
                  </a:lnTo>
                  <a:lnTo>
                    <a:pt x="489226" y="2172307"/>
                  </a:lnTo>
                  <a:lnTo>
                    <a:pt x="513665" y="2177698"/>
                  </a:lnTo>
                  <a:lnTo>
                    <a:pt x="526679" y="2181187"/>
                  </a:lnTo>
                  <a:lnTo>
                    <a:pt x="539692" y="2184676"/>
                  </a:lnTo>
                  <a:lnTo>
                    <a:pt x="553657" y="2187847"/>
                  </a:lnTo>
                  <a:lnTo>
                    <a:pt x="568258" y="2191019"/>
                  </a:lnTo>
                  <a:lnTo>
                    <a:pt x="630468" y="2203388"/>
                  </a:lnTo>
                  <a:lnTo>
                    <a:pt x="646972" y="2206242"/>
                  </a:lnTo>
                  <a:lnTo>
                    <a:pt x="663477" y="2209097"/>
                  </a:lnTo>
                  <a:lnTo>
                    <a:pt x="697438" y="2214171"/>
                  </a:lnTo>
                  <a:lnTo>
                    <a:pt x="714578" y="2217343"/>
                  </a:lnTo>
                  <a:lnTo>
                    <a:pt x="732035" y="2219563"/>
                  </a:lnTo>
                  <a:lnTo>
                    <a:pt x="749492" y="2221783"/>
                  </a:lnTo>
                  <a:lnTo>
                    <a:pt x="766949" y="2223686"/>
                  </a:lnTo>
                  <a:lnTo>
                    <a:pt x="802180" y="2227809"/>
                  </a:lnTo>
                  <a:lnTo>
                    <a:pt x="836776" y="2230981"/>
                  </a:lnTo>
                  <a:lnTo>
                    <a:pt x="871372" y="2234152"/>
                  </a:lnTo>
                  <a:lnTo>
                    <a:pt x="904699" y="2236689"/>
                  </a:lnTo>
                  <a:lnTo>
                    <a:pt x="921204" y="2238275"/>
                  </a:lnTo>
                  <a:lnTo>
                    <a:pt x="937073" y="2238909"/>
                  </a:lnTo>
                  <a:lnTo>
                    <a:pt x="967861" y="2240495"/>
                  </a:lnTo>
                  <a:lnTo>
                    <a:pt x="997379" y="2241764"/>
                  </a:lnTo>
                  <a:lnTo>
                    <a:pt x="1024358" y="2243032"/>
                  </a:lnTo>
                  <a:lnTo>
                    <a:pt x="1037371" y="2243667"/>
                  </a:lnTo>
                  <a:lnTo>
                    <a:pt x="1049749" y="2243667"/>
                  </a:lnTo>
                  <a:lnTo>
                    <a:pt x="1073554" y="2243667"/>
                  </a:lnTo>
                  <a:lnTo>
                    <a:pt x="1108467" y="2243984"/>
                  </a:lnTo>
                  <a:lnTo>
                    <a:pt x="1111641" y="2221783"/>
                  </a:lnTo>
                  <a:lnTo>
                    <a:pt x="1338263" y="2284580"/>
                  </a:lnTo>
                  <a:lnTo>
                    <a:pt x="1082758" y="2438400"/>
                  </a:lnTo>
                  <a:lnTo>
                    <a:pt x="1088154" y="2395584"/>
                  </a:lnTo>
                  <a:lnTo>
                    <a:pt x="1071014" y="2394950"/>
                  </a:lnTo>
                  <a:lnTo>
                    <a:pt x="1047210" y="2393998"/>
                  </a:lnTo>
                  <a:lnTo>
                    <a:pt x="1034515" y="2393681"/>
                  </a:lnTo>
                  <a:lnTo>
                    <a:pt x="1020866" y="2393047"/>
                  </a:lnTo>
                  <a:lnTo>
                    <a:pt x="991348" y="2391144"/>
                  </a:lnTo>
                  <a:lnTo>
                    <a:pt x="959926" y="2389241"/>
                  </a:lnTo>
                  <a:lnTo>
                    <a:pt x="926599" y="2386704"/>
                  </a:lnTo>
                  <a:lnTo>
                    <a:pt x="909777" y="2385118"/>
                  </a:lnTo>
                  <a:lnTo>
                    <a:pt x="892320" y="2383532"/>
                  </a:lnTo>
                  <a:lnTo>
                    <a:pt x="820588" y="2375603"/>
                  </a:lnTo>
                  <a:lnTo>
                    <a:pt x="802497" y="2373383"/>
                  </a:lnTo>
                  <a:lnTo>
                    <a:pt x="784088" y="2370846"/>
                  </a:lnTo>
                  <a:lnTo>
                    <a:pt x="746952" y="2364820"/>
                  </a:lnTo>
                  <a:lnTo>
                    <a:pt x="728543" y="2362283"/>
                  </a:lnTo>
                  <a:lnTo>
                    <a:pt x="710134" y="2359111"/>
                  </a:lnTo>
                  <a:lnTo>
                    <a:pt x="692043" y="2355940"/>
                  </a:lnTo>
                  <a:lnTo>
                    <a:pt x="673634" y="2352134"/>
                  </a:lnTo>
                  <a:lnTo>
                    <a:pt x="638085" y="2344839"/>
                  </a:lnTo>
                  <a:lnTo>
                    <a:pt x="620311" y="2341668"/>
                  </a:lnTo>
                  <a:lnTo>
                    <a:pt x="602854" y="2337545"/>
                  </a:lnTo>
                  <a:lnTo>
                    <a:pt x="536835" y="2321370"/>
                  </a:lnTo>
                  <a:lnTo>
                    <a:pt x="528900" y="2319467"/>
                  </a:lnTo>
                  <a:lnTo>
                    <a:pt x="521283" y="2317564"/>
                  </a:lnTo>
                  <a:lnTo>
                    <a:pt x="506365" y="2313124"/>
                  </a:lnTo>
                  <a:lnTo>
                    <a:pt x="478117" y="2304243"/>
                  </a:lnTo>
                  <a:lnTo>
                    <a:pt x="452090" y="2296632"/>
                  </a:lnTo>
                  <a:lnTo>
                    <a:pt x="428920" y="2288703"/>
                  </a:lnTo>
                  <a:lnTo>
                    <a:pt x="408607" y="2281091"/>
                  </a:lnTo>
                  <a:lnTo>
                    <a:pt x="391467" y="2274748"/>
                  </a:lnTo>
                  <a:lnTo>
                    <a:pt x="358775" y="2262379"/>
                  </a:lnTo>
                  <a:lnTo>
                    <a:pt x="402259" y="2146300"/>
                  </a:lnTo>
                  <a:close/>
                  <a:moveTo>
                    <a:pt x="1231900" y="2073275"/>
                  </a:moveTo>
                  <a:lnTo>
                    <a:pt x="1342313" y="2073275"/>
                  </a:lnTo>
                  <a:lnTo>
                    <a:pt x="1346426" y="2075805"/>
                  </a:lnTo>
                  <a:lnTo>
                    <a:pt x="1356866" y="2083079"/>
                  </a:lnTo>
                  <a:lnTo>
                    <a:pt x="1369205" y="2091618"/>
                  </a:lnTo>
                  <a:lnTo>
                    <a:pt x="1375532" y="2096362"/>
                  </a:lnTo>
                  <a:lnTo>
                    <a:pt x="1382492" y="2102055"/>
                  </a:lnTo>
                  <a:lnTo>
                    <a:pt x="1388820" y="2107431"/>
                  </a:lnTo>
                  <a:lnTo>
                    <a:pt x="1394514" y="2112808"/>
                  </a:lnTo>
                  <a:lnTo>
                    <a:pt x="1399576" y="2118501"/>
                  </a:lnTo>
                  <a:lnTo>
                    <a:pt x="1404005" y="2124193"/>
                  </a:lnTo>
                  <a:lnTo>
                    <a:pt x="1405903" y="2126723"/>
                  </a:lnTo>
                  <a:lnTo>
                    <a:pt x="1407485" y="2129570"/>
                  </a:lnTo>
                  <a:lnTo>
                    <a:pt x="1408751" y="2132100"/>
                  </a:lnTo>
                  <a:lnTo>
                    <a:pt x="1409384" y="2134630"/>
                  </a:lnTo>
                  <a:lnTo>
                    <a:pt x="1409700" y="2136844"/>
                  </a:lnTo>
                  <a:lnTo>
                    <a:pt x="1409700" y="2139058"/>
                  </a:lnTo>
                  <a:lnTo>
                    <a:pt x="1409384" y="2141271"/>
                  </a:lnTo>
                  <a:lnTo>
                    <a:pt x="1408751" y="2143801"/>
                  </a:lnTo>
                  <a:lnTo>
                    <a:pt x="1407169" y="2145383"/>
                  </a:lnTo>
                  <a:lnTo>
                    <a:pt x="1405271" y="2146964"/>
                  </a:lnTo>
                  <a:lnTo>
                    <a:pt x="1403056" y="2148862"/>
                  </a:lnTo>
                  <a:lnTo>
                    <a:pt x="1399892" y="2150127"/>
                  </a:lnTo>
                  <a:lnTo>
                    <a:pt x="1396412" y="2151076"/>
                  </a:lnTo>
                  <a:lnTo>
                    <a:pt x="1392300" y="2152341"/>
                  </a:lnTo>
                  <a:lnTo>
                    <a:pt x="1387238" y="2152973"/>
                  </a:lnTo>
                  <a:lnTo>
                    <a:pt x="1381543" y="2153922"/>
                  </a:lnTo>
                  <a:lnTo>
                    <a:pt x="1372685" y="2154238"/>
                  </a:lnTo>
                  <a:lnTo>
                    <a:pt x="1364459" y="2154238"/>
                  </a:lnTo>
                  <a:lnTo>
                    <a:pt x="1356233" y="2153289"/>
                  </a:lnTo>
                  <a:lnTo>
                    <a:pt x="1348641" y="2152657"/>
                  </a:lnTo>
                  <a:lnTo>
                    <a:pt x="1341048" y="2151076"/>
                  </a:lnTo>
                  <a:lnTo>
                    <a:pt x="1334087" y="2149494"/>
                  </a:lnTo>
                  <a:lnTo>
                    <a:pt x="1327444" y="2147280"/>
                  </a:lnTo>
                  <a:lnTo>
                    <a:pt x="1321116" y="2145067"/>
                  </a:lnTo>
                  <a:lnTo>
                    <a:pt x="1314473" y="2142536"/>
                  </a:lnTo>
                  <a:lnTo>
                    <a:pt x="1308461" y="2139690"/>
                  </a:lnTo>
                  <a:lnTo>
                    <a:pt x="1303083" y="2136211"/>
                  </a:lnTo>
                  <a:lnTo>
                    <a:pt x="1297389" y="2133049"/>
                  </a:lnTo>
                  <a:lnTo>
                    <a:pt x="1286632" y="2126091"/>
                  </a:lnTo>
                  <a:lnTo>
                    <a:pt x="1275559" y="2118184"/>
                  </a:lnTo>
                  <a:lnTo>
                    <a:pt x="1271130" y="2115338"/>
                  </a:lnTo>
                  <a:lnTo>
                    <a:pt x="1269232" y="2114389"/>
                  </a:lnTo>
                  <a:lnTo>
                    <a:pt x="1267650" y="2114073"/>
                  </a:lnTo>
                  <a:lnTo>
                    <a:pt x="1266701" y="2113757"/>
                  </a:lnTo>
                  <a:lnTo>
                    <a:pt x="1265752" y="2114073"/>
                  </a:lnTo>
                  <a:lnTo>
                    <a:pt x="1265119" y="2114073"/>
                  </a:lnTo>
                  <a:lnTo>
                    <a:pt x="1264802" y="2114705"/>
                  </a:lnTo>
                  <a:lnTo>
                    <a:pt x="1263537" y="2116287"/>
                  </a:lnTo>
                  <a:lnTo>
                    <a:pt x="1263221" y="2117552"/>
                  </a:lnTo>
                  <a:lnTo>
                    <a:pt x="1262588" y="2118817"/>
                  </a:lnTo>
                  <a:lnTo>
                    <a:pt x="1261639" y="2118817"/>
                  </a:lnTo>
                  <a:lnTo>
                    <a:pt x="1261006" y="2119449"/>
                  </a:lnTo>
                  <a:lnTo>
                    <a:pt x="1248351" y="2118501"/>
                  </a:lnTo>
                  <a:lnTo>
                    <a:pt x="1241391" y="2117868"/>
                  </a:lnTo>
                  <a:lnTo>
                    <a:pt x="1238860" y="2117552"/>
                  </a:lnTo>
                  <a:lnTo>
                    <a:pt x="1236962" y="2116603"/>
                  </a:lnTo>
                  <a:lnTo>
                    <a:pt x="1235064" y="2106799"/>
                  </a:lnTo>
                  <a:lnTo>
                    <a:pt x="1233798" y="2099209"/>
                  </a:lnTo>
                  <a:lnTo>
                    <a:pt x="1232849" y="2092251"/>
                  </a:lnTo>
                  <a:lnTo>
                    <a:pt x="1232533" y="2087191"/>
                  </a:lnTo>
                  <a:lnTo>
                    <a:pt x="1232849" y="2082130"/>
                  </a:lnTo>
                  <a:lnTo>
                    <a:pt x="1233165" y="2078968"/>
                  </a:lnTo>
                  <a:lnTo>
                    <a:pt x="1233798" y="2076754"/>
                  </a:lnTo>
                  <a:lnTo>
                    <a:pt x="1231900" y="2073275"/>
                  </a:lnTo>
                  <a:close/>
                  <a:moveTo>
                    <a:pt x="952348" y="2073275"/>
                  </a:moveTo>
                  <a:lnTo>
                    <a:pt x="1063626" y="2073275"/>
                  </a:lnTo>
                  <a:lnTo>
                    <a:pt x="1062027" y="2076754"/>
                  </a:lnTo>
                  <a:lnTo>
                    <a:pt x="1062347" y="2078335"/>
                  </a:lnTo>
                  <a:lnTo>
                    <a:pt x="1062986" y="2081498"/>
                  </a:lnTo>
                  <a:lnTo>
                    <a:pt x="1063306" y="2085609"/>
                  </a:lnTo>
                  <a:lnTo>
                    <a:pt x="1062986" y="2090986"/>
                  </a:lnTo>
                  <a:lnTo>
                    <a:pt x="1062027" y="2097944"/>
                  </a:lnTo>
                  <a:lnTo>
                    <a:pt x="1061068" y="2106166"/>
                  </a:lnTo>
                  <a:lnTo>
                    <a:pt x="1058829" y="2116603"/>
                  </a:lnTo>
                  <a:lnTo>
                    <a:pt x="1056911" y="2117552"/>
                  </a:lnTo>
                  <a:lnTo>
                    <a:pt x="1054033" y="2117868"/>
                  </a:lnTo>
                  <a:lnTo>
                    <a:pt x="1047318" y="2118501"/>
                  </a:lnTo>
                  <a:lnTo>
                    <a:pt x="1034527" y="2119449"/>
                  </a:lnTo>
                  <a:lnTo>
                    <a:pt x="1033568" y="2118817"/>
                  </a:lnTo>
                  <a:lnTo>
                    <a:pt x="1032929" y="2118817"/>
                  </a:lnTo>
                  <a:lnTo>
                    <a:pt x="1032289" y="2117552"/>
                  </a:lnTo>
                  <a:lnTo>
                    <a:pt x="1031330" y="2116287"/>
                  </a:lnTo>
                  <a:lnTo>
                    <a:pt x="1030690" y="2114705"/>
                  </a:lnTo>
                  <a:lnTo>
                    <a:pt x="1030371" y="2114073"/>
                  </a:lnTo>
                  <a:lnTo>
                    <a:pt x="1029411" y="2114073"/>
                  </a:lnTo>
                  <a:lnTo>
                    <a:pt x="1028772" y="2113757"/>
                  </a:lnTo>
                  <a:lnTo>
                    <a:pt x="1027493" y="2114073"/>
                  </a:lnTo>
                  <a:lnTo>
                    <a:pt x="1026214" y="2114389"/>
                  </a:lnTo>
                  <a:lnTo>
                    <a:pt x="1024295" y="2115338"/>
                  </a:lnTo>
                  <a:lnTo>
                    <a:pt x="1019818" y="2118184"/>
                  </a:lnTo>
                  <a:lnTo>
                    <a:pt x="1008627" y="2126091"/>
                  </a:lnTo>
                  <a:lnTo>
                    <a:pt x="997754" y="2133049"/>
                  </a:lnTo>
                  <a:lnTo>
                    <a:pt x="991999" y="2136211"/>
                  </a:lnTo>
                  <a:lnTo>
                    <a:pt x="986243" y="2139690"/>
                  </a:lnTo>
                  <a:lnTo>
                    <a:pt x="979848" y="2142536"/>
                  </a:lnTo>
                  <a:lnTo>
                    <a:pt x="973772" y="2145067"/>
                  </a:lnTo>
                  <a:lnTo>
                    <a:pt x="967377" y="2147280"/>
                  </a:lnTo>
                  <a:lnTo>
                    <a:pt x="960662" y="2149494"/>
                  </a:lnTo>
                  <a:lnTo>
                    <a:pt x="953307" y="2151076"/>
                  </a:lnTo>
                  <a:lnTo>
                    <a:pt x="945953" y="2152657"/>
                  </a:lnTo>
                  <a:lnTo>
                    <a:pt x="938278" y="2153289"/>
                  </a:lnTo>
                  <a:lnTo>
                    <a:pt x="929964" y="2154238"/>
                  </a:lnTo>
                  <a:lnTo>
                    <a:pt x="921651" y="2154238"/>
                  </a:lnTo>
                  <a:lnTo>
                    <a:pt x="912377" y="2153922"/>
                  </a:lnTo>
                  <a:lnTo>
                    <a:pt x="906941" y="2152973"/>
                  </a:lnTo>
                  <a:lnTo>
                    <a:pt x="901825" y="2152341"/>
                  </a:lnTo>
                  <a:lnTo>
                    <a:pt x="897668" y="2151392"/>
                  </a:lnTo>
                  <a:lnTo>
                    <a:pt x="893831" y="2150127"/>
                  </a:lnTo>
                  <a:lnTo>
                    <a:pt x="890953" y="2148862"/>
                  </a:lnTo>
                  <a:lnTo>
                    <a:pt x="888715" y="2146964"/>
                  </a:lnTo>
                  <a:lnTo>
                    <a:pt x="886796" y="2145383"/>
                  </a:lnTo>
                  <a:lnTo>
                    <a:pt x="885197" y="2143801"/>
                  </a:lnTo>
                  <a:lnTo>
                    <a:pt x="884558" y="2141271"/>
                  </a:lnTo>
                  <a:lnTo>
                    <a:pt x="884238" y="2139690"/>
                  </a:lnTo>
                  <a:lnTo>
                    <a:pt x="884238" y="2137160"/>
                  </a:lnTo>
                  <a:lnTo>
                    <a:pt x="884558" y="2134630"/>
                  </a:lnTo>
                  <a:lnTo>
                    <a:pt x="885197" y="2132416"/>
                  </a:lnTo>
                  <a:lnTo>
                    <a:pt x="886476" y="2129886"/>
                  </a:lnTo>
                  <a:lnTo>
                    <a:pt x="887755" y="2127040"/>
                  </a:lnTo>
                  <a:lnTo>
                    <a:pt x="889354" y="2124510"/>
                  </a:lnTo>
                  <a:lnTo>
                    <a:pt x="893831" y="2118817"/>
                  </a:lnTo>
                  <a:lnTo>
                    <a:pt x="899267" y="2113440"/>
                  </a:lnTo>
                  <a:lnTo>
                    <a:pt x="905023" y="2107748"/>
                  </a:lnTo>
                  <a:lnTo>
                    <a:pt x="911418" y="2102371"/>
                  </a:lnTo>
                  <a:lnTo>
                    <a:pt x="917813" y="2097311"/>
                  </a:lnTo>
                  <a:lnTo>
                    <a:pt x="924528" y="2091935"/>
                  </a:lnTo>
                  <a:lnTo>
                    <a:pt x="936679" y="2083396"/>
                  </a:lnTo>
                  <a:lnTo>
                    <a:pt x="947871" y="2075805"/>
                  </a:lnTo>
                  <a:lnTo>
                    <a:pt x="952348" y="2073275"/>
                  </a:lnTo>
                  <a:close/>
                  <a:moveTo>
                    <a:pt x="2074146" y="1830388"/>
                  </a:moveTo>
                  <a:lnTo>
                    <a:pt x="2084311" y="1836100"/>
                  </a:lnTo>
                  <a:lnTo>
                    <a:pt x="2094475" y="1842129"/>
                  </a:lnTo>
                  <a:lnTo>
                    <a:pt x="2113851" y="1854187"/>
                  </a:lnTo>
                  <a:lnTo>
                    <a:pt x="2132274" y="1866879"/>
                  </a:lnTo>
                  <a:lnTo>
                    <a:pt x="2149744" y="1879572"/>
                  </a:lnTo>
                  <a:lnTo>
                    <a:pt x="2166896" y="1892581"/>
                  </a:lnTo>
                  <a:lnTo>
                    <a:pt x="2182460" y="1904957"/>
                  </a:lnTo>
                  <a:lnTo>
                    <a:pt x="2196754" y="1917332"/>
                  </a:lnTo>
                  <a:lnTo>
                    <a:pt x="2210412" y="1928755"/>
                  </a:lnTo>
                  <a:lnTo>
                    <a:pt x="2222800" y="1940178"/>
                  </a:lnTo>
                  <a:lnTo>
                    <a:pt x="2233282" y="1950332"/>
                  </a:lnTo>
                  <a:lnTo>
                    <a:pt x="2250752" y="1967150"/>
                  </a:lnTo>
                  <a:lnTo>
                    <a:pt x="2261552" y="1978573"/>
                  </a:lnTo>
                  <a:lnTo>
                    <a:pt x="2265363" y="1982698"/>
                  </a:lnTo>
                  <a:lnTo>
                    <a:pt x="2231376" y="1980160"/>
                  </a:lnTo>
                  <a:lnTo>
                    <a:pt x="2231376" y="1983650"/>
                  </a:lnTo>
                  <a:lnTo>
                    <a:pt x="2230741" y="1990631"/>
                  </a:lnTo>
                  <a:lnTo>
                    <a:pt x="2230106" y="1994756"/>
                  </a:lnTo>
                  <a:lnTo>
                    <a:pt x="2228835" y="2000467"/>
                  </a:lnTo>
                  <a:lnTo>
                    <a:pt x="2225341" y="2013160"/>
                  </a:lnTo>
                  <a:lnTo>
                    <a:pt x="2221212" y="2026487"/>
                  </a:lnTo>
                  <a:lnTo>
                    <a:pt x="2218671" y="2033468"/>
                  </a:lnTo>
                  <a:lnTo>
                    <a:pt x="2216130" y="2040132"/>
                  </a:lnTo>
                  <a:lnTo>
                    <a:pt x="2212953" y="2046478"/>
                  </a:lnTo>
                  <a:lnTo>
                    <a:pt x="2209777" y="2052507"/>
                  </a:lnTo>
                  <a:lnTo>
                    <a:pt x="2206283" y="2059170"/>
                  </a:lnTo>
                  <a:lnTo>
                    <a:pt x="2202471" y="2065834"/>
                  </a:lnTo>
                  <a:lnTo>
                    <a:pt x="2198342" y="2072180"/>
                  </a:lnTo>
                  <a:lnTo>
                    <a:pt x="2194213" y="2078209"/>
                  </a:lnTo>
                  <a:lnTo>
                    <a:pt x="2184684" y="2090901"/>
                  </a:lnTo>
                  <a:lnTo>
                    <a:pt x="2175155" y="2103911"/>
                  </a:lnTo>
                  <a:lnTo>
                    <a:pt x="2163402" y="2115652"/>
                  </a:lnTo>
                  <a:lnTo>
                    <a:pt x="2151650" y="2128027"/>
                  </a:lnTo>
                  <a:lnTo>
                    <a:pt x="2145297" y="2134056"/>
                  </a:lnTo>
                  <a:lnTo>
                    <a:pt x="2138944" y="2139768"/>
                  </a:lnTo>
                  <a:lnTo>
                    <a:pt x="2132274" y="2145479"/>
                  </a:lnTo>
                  <a:lnTo>
                    <a:pt x="2125286" y="2150874"/>
                  </a:lnTo>
                  <a:lnTo>
                    <a:pt x="2118615" y="2156585"/>
                  </a:lnTo>
                  <a:lnTo>
                    <a:pt x="2111310" y="2162297"/>
                  </a:lnTo>
                  <a:lnTo>
                    <a:pt x="2096699" y="2172768"/>
                  </a:lnTo>
                  <a:lnTo>
                    <a:pt x="2081452" y="2182922"/>
                  </a:lnTo>
                  <a:lnTo>
                    <a:pt x="2065888" y="2193393"/>
                  </a:lnTo>
                  <a:lnTo>
                    <a:pt x="2049688" y="2202913"/>
                  </a:lnTo>
                  <a:lnTo>
                    <a:pt x="2033171" y="2212115"/>
                  </a:lnTo>
                  <a:lnTo>
                    <a:pt x="2016654" y="2221317"/>
                  </a:lnTo>
                  <a:lnTo>
                    <a:pt x="1999820" y="2229567"/>
                  </a:lnTo>
                  <a:lnTo>
                    <a:pt x="1991243" y="2234009"/>
                  </a:lnTo>
                  <a:lnTo>
                    <a:pt x="1982350" y="2238134"/>
                  </a:lnTo>
                  <a:lnTo>
                    <a:pt x="1965197" y="2246384"/>
                  </a:lnTo>
                  <a:lnTo>
                    <a:pt x="1929622" y="2261933"/>
                  </a:lnTo>
                  <a:lnTo>
                    <a:pt x="1894047" y="2275895"/>
                  </a:lnTo>
                  <a:lnTo>
                    <a:pt x="1858789" y="2288904"/>
                  </a:lnTo>
                  <a:lnTo>
                    <a:pt x="1841002" y="2294933"/>
                  </a:lnTo>
                  <a:lnTo>
                    <a:pt x="1823850" y="2300645"/>
                  </a:lnTo>
                  <a:lnTo>
                    <a:pt x="1806062" y="2306039"/>
                  </a:lnTo>
                  <a:lnTo>
                    <a:pt x="1789227" y="2311433"/>
                  </a:lnTo>
                  <a:lnTo>
                    <a:pt x="1772075" y="2316193"/>
                  </a:lnTo>
                  <a:lnTo>
                    <a:pt x="1755558" y="2321270"/>
                  </a:lnTo>
                  <a:lnTo>
                    <a:pt x="1723159" y="2329520"/>
                  </a:lnTo>
                  <a:lnTo>
                    <a:pt x="1692666" y="2337136"/>
                  </a:lnTo>
                  <a:lnTo>
                    <a:pt x="1664079" y="2343482"/>
                  </a:lnTo>
                  <a:lnTo>
                    <a:pt x="1638033" y="2349194"/>
                  </a:lnTo>
                  <a:lnTo>
                    <a:pt x="1613892" y="2353953"/>
                  </a:lnTo>
                  <a:lnTo>
                    <a:pt x="1593246" y="2358078"/>
                  </a:lnTo>
                  <a:lnTo>
                    <a:pt x="1575141" y="2360934"/>
                  </a:lnTo>
                  <a:lnTo>
                    <a:pt x="1541154" y="2366963"/>
                  </a:lnTo>
                  <a:lnTo>
                    <a:pt x="1520825" y="2221634"/>
                  </a:lnTo>
                  <a:lnTo>
                    <a:pt x="1552906" y="2217192"/>
                  </a:lnTo>
                  <a:lnTo>
                    <a:pt x="1569741" y="2215288"/>
                  </a:lnTo>
                  <a:lnTo>
                    <a:pt x="1589752" y="2212749"/>
                  </a:lnTo>
                  <a:lnTo>
                    <a:pt x="1612304" y="2208942"/>
                  </a:lnTo>
                  <a:lnTo>
                    <a:pt x="1637080" y="2204817"/>
                  </a:lnTo>
                  <a:lnTo>
                    <a:pt x="1664079" y="2200374"/>
                  </a:lnTo>
                  <a:lnTo>
                    <a:pt x="1692666" y="2194663"/>
                  </a:lnTo>
                  <a:lnTo>
                    <a:pt x="1723159" y="2188634"/>
                  </a:lnTo>
                  <a:lnTo>
                    <a:pt x="1754923" y="2181970"/>
                  </a:lnTo>
                  <a:lnTo>
                    <a:pt x="1770804" y="2178162"/>
                  </a:lnTo>
                  <a:lnTo>
                    <a:pt x="1787321" y="2174355"/>
                  </a:lnTo>
                  <a:lnTo>
                    <a:pt x="1820038" y="2165787"/>
                  </a:lnTo>
                  <a:lnTo>
                    <a:pt x="1852754" y="2155951"/>
                  </a:lnTo>
                  <a:lnTo>
                    <a:pt x="1885788" y="2145797"/>
                  </a:lnTo>
                  <a:lnTo>
                    <a:pt x="1918187" y="2134056"/>
                  </a:lnTo>
                  <a:lnTo>
                    <a:pt x="1934069" y="2128027"/>
                  </a:lnTo>
                  <a:lnTo>
                    <a:pt x="1941692" y="2124537"/>
                  </a:lnTo>
                  <a:lnTo>
                    <a:pt x="1949316" y="2121681"/>
                  </a:lnTo>
                  <a:lnTo>
                    <a:pt x="1964880" y="2115017"/>
                  </a:lnTo>
                  <a:lnTo>
                    <a:pt x="1979491" y="2108036"/>
                  </a:lnTo>
                  <a:lnTo>
                    <a:pt x="2007761" y="2093757"/>
                  </a:lnTo>
                  <a:lnTo>
                    <a:pt x="2033489" y="2078526"/>
                  </a:lnTo>
                  <a:lnTo>
                    <a:pt x="2045559" y="2070911"/>
                  </a:lnTo>
                  <a:lnTo>
                    <a:pt x="2051277" y="2066786"/>
                  </a:lnTo>
                  <a:lnTo>
                    <a:pt x="2056994" y="2062978"/>
                  </a:lnTo>
                  <a:lnTo>
                    <a:pt x="2062076" y="2058853"/>
                  </a:lnTo>
                  <a:lnTo>
                    <a:pt x="2067476" y="2055045"/>
                  </a:lnTo>
                  <a:lnTo>
                    <a:pt x="2077323" y="2046795"/>
                  </a:lnTo>
                  <a:lnTo>
                    <a:pt x="2094475" y="2031564"/>
                  </a:lnTo>
                  <a:lnTo>
                    <a:pt x="2107181" y="2016016"/>
                  </a:lnTo>
                  <a:lnTo>
                    <a:pt x="2112898" y="2009035"/>
                  </a:lnTo>
                  <a:lnTo>
                    <a:pt x="2115121" y="2005544"/>
                  </a:lnTo>
                  <a:lnTo>
                    <a:pt x="2117027" y="2002054"/>
                  </a:lnTo>
                  <a:lnTo>
                    <a:pt x="2119251" y="1998881"/>
                  </a:lnTo>
                  <a:lnTo>
                    <a:pt x="2120839" y="1995708"/>
                  </a:lnTo>
                  <a:lnTo>
                    <a:pt x="2123062" y="1990948"/>
                  </a:lnTo>
                  <a:lnTo>
                    <a:pt x="2124968" y="1987140"/>
                  </a:lnTo>
                  <a:lnTo>
                    <a:pt x="2125921" y="1985237"/>
                  </a:lnTo>
                  <a:lnTo>
                    <a:pt x="2126874" y="1983650"/>
                  </a:lnTo>
                  <a:lnTo>
                    <a:pt x="2127192" y="1983333"/>
                  </a:lnTo>
                  <a:lnTo>
                    <a:pt x="2128145" y="1982381"/>
                  </a:lnTo>
                  <a:lnTo>
                    <a:pt x="2128462" y="1979208"/>
                  </a:lnTo>
                  <a:lnTo>
                    <a:pt x="2129415" y="1972544"/>
                  </a:lnTo>
                  <a:lnTo>
                    <a:pt x="2129415" y="1971275"/>
                  </a:lnTo>
                  <a:lnTo>
                    <a:pt x="2107816" y="1970006"/>
                  </a:lnTo>
                  <a:lnTo>
                    <a:pt x="2104640" y="1943351"/>
                  </a:lnTo>
                  <a:lnTo>
                    <a:pt x="2101781" y="1921457"/>
                  </a:lnTo>
                  <a:lnTo>
                    <a:pt x="2098604" y="1903053"/>
                  </a:lnTo>
                  <a:lnTo>
                    <a:pt x="2094793" y="1887504"/>
                  </a:lnTo>
                  <a:lnTo>
                    <a:pt x="2090663" y="1873543"/>
                  </a:lnTo>
                  <a:lnTo>
                    <a:pt x="2086217" y="1860215"/>
                  </a:lnTo>
                  <a:lnTo>
                    <a:pt x="2081134" y="1846254"/>
                  </a:lnTo>
                  <a:lnTo>
                    <a:pt x="2074146" y="1830388"/>
                  </a:lnTo>
                  <a:close/>
                  <a:moveTo>
                    <a:pt x="604823" y="1655763"/>
                  </a:moveTo>
                  <a:lnTo>
                    <a:pt x="607339" y="1664401"/>
                  </a:lnTo>
                  <a:lnTo>
                    <a:pt x="610484" y="1672399"/>
                  </a:lnTo>
                  <a:lnTo>
                    <a:pt x="613314" y="1679438"/>
                  </a:lnTo>
                  <a:lnTo>
                    <a:pt x="616774" y="1685837"/>
                  </a:lnTo>
                  <a:lnTo>
                    <a:pt x="620234" y="1691595"/>
                  </a:lnTo>
                  <a:lnTo>
                    <a:pt x="623379" y="1696714"/>
                  </a:lnTo>
                  <a:lnTo>
                    <a:pt x="626838" y="1701193"/>
                  </a:lnTo>
                  <a:lnTo>
                    <a:pt x="630298" y="1705352"/>
                  </a:lnTo>
                  <a:lnTo>
                    <a:pt x="634386" y="1709512"/>
                  </a:lnTo>
                  <a:lnTo>
                    <a:pt x="638160" y="1713351"/>
                  </a:lnTo>
                  <a:lnTo>
                    <a:pt x="641620" y="1715910"/>
                  </a:lnTo>
                  <a:lnTo>
                    <a:pt x="644765" y="1718150"/>
                  </a:lnTo>
                  <a:lnTo>
                    <a:pt x="649483" y="1720709"/>
                  </a:lnTo>
                  <a:lnTo>
                    <a:pt x="651055" y="1721669"/>
                  </a:lnTo>
                  <a:lnTo>
                    <a:pt x="653257" y="1726148"/>
                  </a:lnTo>
                  <a:lnTo>
                    <a:pt x="657974" y="1738305"/>
                  </a:lnTo>
                  <a:lnTo>
                    <a:pt x="664579" y="1753662"/>
                  </a:lnTo>
                  <a:lnTo>
                    <a:pt x="667095" y="1761660"/>
                  </a:lnTo>
                  <a:lnTo>
                    <a:pt x="669296" y="1769659"/>
                  </a:lnTo>
                  <a:lnTo>
                    <a:pt x="669925" y="1773178"/>
                  </a:lnTo>
                  <a:lnTo>
                    <a:pt x="669611" y="1775737"/>
                  </a:lnTo>
                  <a:lnTo>
                    <a:pt x="668982" y="1777657"/>
                  </a:lnTo>
                  <a:lnTo>
                    <a:pt x="667409" y="1779576"/>
                  </a:lnTo>
                  <a:lnTo>
                    <a:pt x="665522" y="1780216"/>
                  </a:lnTo>
                  <a:lnTo>
                    <a:pt x="663006" y="1781176"/>
                  </a:lnTo>
                  <a:lnTo>
                    <a:pt x="660490" y="1781176"/>
                  </a:lnTo>
                  <a:lnTo>
                    <a:pt x="657345" y="1781176"/>
                  </a:lnTo>
                  <a:lnTo>
                    <a:pt x="654515" y="1780856"/>
                  </a:lnTo>
                  <a:lnTo>
                    <a:pt x="651370" y="1779896"/>
                  </a:lnTo>
                  <a:lnTo>
                    <a:pt x="645079" y="1778297"/>
                  </a:lnTo>
                  <a:lnTo>
                    <a:pt x="640362" y="1776697"/>
                  </a:lnTo>
                  <a:lnTo>
                    <a:pt x="636902" y="1774778"/>
                  </a:lnTo>
                  <a:lnTo>
                    <a:pt x="636273" y="1773818"/>
                  </a:lnTo>
                  <a:lnTo>
                    <a:pt x="635015" y="1772858"/>
                  </a:lnTo>
                  <a:lnTo>
                    <a:pt x="633443" y="1769659"/>
                  </a:lnTo>
                  <a:lnTo>
                    <a:pt x="632185" y="1765500"/>
                  </a:lnTo>
                  <a:lnTo>
                    <a:pt x="630298" y="1760701"/>
                  </a:lnTo>
                  <a:lnTo>
                    <a:pt x="627467" y="1749503"/>
                  </a:lnTo>
                  <a:lnTo>
                    <a:pt x="624951" y="1739905"/>
                  </a:lnTo>
                  <a:lnTo>
                    <a:pt x="623064" y="1730627"/>
                  </a:lnTo>
                  <a:lnTo>
                    <a:pt x="616460" y="1758461"/>
                  </a:lnTo>
                  <a:lnTo>
                    <a:pt x="617089" y="1761020"/>
                  </a:lnTo>
                  <a:lnTo>
                    <a:pt x="617089" y="1762620"/>
                  </a:lnTo>
                  <a:lnTo>
                    <a:pt x="617089" y="1763260"/>
                  </a:lnTo>
                  <a:lnTo>
                    <a:pt x="616774" y="1761660"/>
                  </a:lnTo>
                  <a:lnTo>
                    <a:pt x="615201" y="1757181"/>
                  </a:lnTo>
                  <a:lnTo>
                    <a:pt x="609855" y="1735746"/>
                  </a:lnTo>
                  <a:lnTo>
                    <a:pt x="607968" y="1727748"/>
                  </a:lnTo>
                  <a:lnTo>
                    <a:pt x="606395" y="1719749"/>
                  </a:lnTo>
                  <a:lnTo>
                    <a:pt x="605137" y="1712071"/>
                  </a:lnTo>
                  <a:lnTo>
                    <a:pt x="604508" y="1705033"/>
                  </a:lnTo>
                  <a:lnTo>
                    <a:pt x="603250" y="1691275"/>
                  </a:lnTo>
                  <a:lnTo>
                    <a:pt x="603250" y="1679438"/>
                  </a:lnTo>
                  <a:lnTo>
                    <a:pt x="603879" y="1669840"/>
                  </a:lnTo>
                  <a:lnTo>
                    <a:pt x="604194" y="1662162"/>
                  </a:lnTo>
                  <a:lnTo>
                    <a:pt x="604823" y="1655763"/>
                  </a:lnTo>
                  <a:close/>
                  <a:moveTo>
                    <a:pt x="572788" y="1655763"/>
                  </a:moveTo>
                  <a:lnTo>
                    <a:pt x="574046" y="1662162"/>
                  </a:lnTo>
                  <a:lnTo>
                    <a:pt x="574361" y="1669840"/>
                  </a:lnTo>
                  <a:lnTo>
                    <a:pt x="574675" y="1679438"/>
                  </a:lnTo>
                  <a:lnTo>
                    <a:pt x="574361" y="1691275"/>
                  </a:lnTo>
                  <a:lnTo>
                    <a:pt x="573417" y="1705033"/>
                  </a:lnTo>
                  <a:lnTo>
                    <a:pt x="572788" y="1712071"/>
                  </a:lnTo>
                  <a:lnTo>
                    <a:pt x="571530" y="1719749"/>
                  </a:lnTo>
                  <a:lnTo>
                    <a:pt x="570272" y="1727748"/>
                  </a:lnTo>
                  <a:lnTo>
                    <a:pt x="568385" y="1735746"/>
                  </a:lnTo>
                  <a:lnTo>
                    <a:pt x="562724" y="1757181"/>
                  </a:lnTo>
                  <a:lnTo>
                    <a:pt x="561152" y="1761660"/>
                  </a:lnTo>
                  <a:lnTo>
                    <a:pt x="560837" y="1763260"/>
                  </a:lnTo>
                  <a:lnTo>
                    <a:pt x="560837" y="1762620"/>
                  </a:lnTo>
                  <a:lnTo>
                    <a:pt x="560837" y="1761020"/>
                  </a:lnTo>
                  <a:lnTo>
                    <a:pt x="561152" y="1758461"/>
                  </a:lnTo>
                  <a:lnTo>
                    <a:pt x="554547" y="1730627"/>
                  </a:lnTo>
                  <a:lnTo>
                    <a:pt x="553289" y="1736706"/>
                  </a:lnTo>
                  <a:lnTo>
                    <a:pt x="550144" y="1751103"/>
                  </a:lnTo>
                  <a:lnTo>
                    <a:pt x="548257" y="1759101"/>
                  </a:lnTo>
                  <a:lnTo>
                    <a:pt x="545741" y="1765819"/>
                  </a:lnTo>
                  <a:lnTo>
                    <a:pt x="543225" y="1771578"/>
                  </a:lnTo>
                  <a:lnTo>
                    <a:pt x="542281" y="1773498"/>
                  </a:lnTo>
                  <a:lnTo>
                    <a:pt x="541023" y="1774778"/>
                  </a:lnTo>
                  <a:lnTo>
                    <a:pt x="537878" y="1776697"/>
                  </a:lnTo>
                  <a:lnTo>
                    <a:pt x="532532" y="1778297"/>
                  </a:lnTo>
                  <a:lnTo>
                    <a:pt x="526556" y="1779896"/>
                  </a:lnTo>
                  <a:lnTo>
                    <a:pt x="523726" y="1780856"/>
                  </a:lnTo>
                  <a:lnTo>
                    <a:pt x="520581" y="1781176"/>
                  </a:lnTo>
                  <a:lnTo>
                    <a:pt x="517750" y="1781176"/>
                  </a:lnTo>
                  <a:lnTo>
                    <a:pt x="514605" y="1781176"/>
                  </a:lnTo>
                  <a:lnTo>
                    <a:pt x="512403" y="1780216"/>
                  </a:lnTo>
                  <a:lnTo>
                    <a:pt x="510516" y="1779576"/>
                  </a:lnTo>
                  <a:lnTo>
                    <a:pt x="509258" y="1777657"/>
                  </a:lnTo>
                  <a:lnTo>
                    <a:pt x="508000" y="1775737"/>
                  </a:lnTo>
                  <a:lnTo>
                    <a:pt x="508000" y="1773178"/>
                  </a:lnTo>
                  <a:lnTo>
                    <a:pt x="508315" y="1769659"/>
                  </a:lnTo>
                  <a:lnTo>
                    <a:pt x="510831" y="1761660"/>
                  </a:lnTo>
                  <a:lnTo>
                    <a:pt x="513661" y="1753662"/>
                  </a:lnTo>
                  <a:lnTo>
                    <a:pt x="519637" y="1738305"/>
                  </a:lnTo>
                  <a:lnTo>
                    <a:pt x="524669" y="1726148"/>
                  </a:lnTo>
                  <a:lnTo>
                    <a:pt x="526871" y="1721669"/>
                  </a:lnTo>
                  <a:lnTo>
                    <a:pt x="528129" y="1721349"/>
                  </a:lnTo>
                  <a:lnTo>
                    <a:pt x="531903" y="1718790"/>
                  </a:lnTo>
                  <a:lnTo>
                    <a:pt x="537564" y="1715270"/>
                  </a:lnTo>
                  <a:lnTo>
                    <a:pt x="540709" y="1712391"/>
                  </a:lnTo>
                  <a:lnTo>
                    <a:pt x="544168" y="1709192"/>
                  </a:lnTo>
                  <a:lnTo>
                    <a:pt x="547942" y="1705352"/>
                  </a:lnTo>
                  <a:lnTo>
                    <a:pt x="552031" y="1700873"/>
                  </a:lnTo>
                  <a:lnTo>
                    <a:pt x="555805" y="1695435"/>
                  </a:lnTo>
                  <a:lnTo>
                    <a:pt x="559265" y="1689036"/>
                  </a:lnTo>
                  <a:lnTo>
                    <a:pt x="563039" y="1682317"/>
                  </a:lnTo>
                  <a:lnTo>
                    <a:pt x="566813" y="1674319"/>
                  </a:lnTo>
                  <a:lnTo>
                    <a:pt x="569958" y="1665681"/>
                  </a:lnTo>
                  <a:lnTo>
                    <a:pt x="572788" y="1655763"/>
                  </a:lnTo>
                  <a:close/>
                  <a:moveTo>
                    <a:pt x="1818954" y="1647825"/>
                  </a:moveTo>
                  <a:lnTo>
                    <a:pt x="1838895" y="1652921"/>
                  </a:lnTo>
                  <a:lnTo>
                    <a:pt x="1857254" y="1658335"/>
                  </a:lnTo>
                  <a:lnTo>
                    <a:pt x="1887641" y="1667252"/>
                  </a:lnTo>
                  <a:lnTo>
                    <a:pt x="1920876" y="1677444"/>
                  </a:lnTo>
                  <a:lnTo>
                    <a:pt x="1893022" y="1751013"/>
                  </a:lnTo>
                  <a:lnTo>
                    <a:pt x="1862952" y="1739548"/>
                  </a:lnTo>
                  <a:lnTo>
                    <a:pt x="1842377" y="1731904"/>
                  </a:lnTo>
                  <a:lnTo>
                    <a:pt x="1842061" y="1727764"/>
                  </a:lnTo>
                  <a:lnTo>
                    <a:pt x="1841744" y="1723624"/>
                  </a:lnTo>
                  <a:lnTo>
                    <a:pt x="1840795" y="1719802"/>
                  </a:lnTo>
                  <a:lnTo>
                    <a:pt x="1840162" y="1715662"/>
                  </a:lnTo>
                  <a:lnTo>
                    <a:pt x="1837313" y="1706744"/>
                  </a:lnTo>
                  <a:lnTo>
                    <a:pt x="1834147" y="1697190"/>
                  </a:lnTo>
                  <a:lnTo>
                    <a:pt x="1830666" y="1688272"/>
                  </a:lnTo>
                  <a:lnTo>
                    <a:pt x="1827500" y="1679355"/>
                  </a:lnTo>
                  <a:lnTo>
                    <a:pt x="1821486" y="1665979"/>
                  </a:lnTo>
                  <a:lnTo>
                    <a:pt x="1818321" y="1658972"/>
                  </a:lnTo>
                  <a:lnTo>
                    <a:pt x="1817688" y="1658016"/>
                  </a:lnTo>
                  <a:lnTo>
                    <a:pt x="1818954" y="1647825"/>
                  </a:lnTo>
                  <a:close/>
                  <a:moveTo>
                    <a:pt x="471166" y="1647825"/>
                  </a:moveTo>
                  <a:lnTo>
                    <a:pt x="477838" y="1697288"/>
                  </a:lnTo>
                  <a:lnTo>
                    <a:pt x="477203" y="1698239"/>
                  </a:lnTo>
                  <a:lnTo>
                    <a:pt x="473072" y="1707434"/>
                  </a:lnTo>
                  <a:lnTo>
                    <a:pt x="465447" y="1725190"/>
                  </a:lnTo>
                  <a:lnTo>
                    <a:pt x="429546" y="1738190"/>
                  </a:lnTo>
                  <a:lnTo>
                    <a:pt x="412072" y="1744849"/>
                  </a:lnTo>
                  <a:lnTo>
                    <a:pt x="394280" y="1751507"/>
                  </a:lnTo>
                  <a:lnTo>
                    <a:pt x="362191" y="1765775"/>
                  </a:lnTo>
                  <a:lnTo>
                    <a:pt x="346623" y="1773068"/>
                  </a:lnTo>
                  <a:lnTo>
                    <a:pt x="338680" y="1776873"/>
                  </a:lnTo>
                  <a:lnTo>
                    <a:pt x="331055" y="1780678"/>
                  </a:lnTo>
                  <a:lnTo>
                    <a:pt x="316123" y="1788287"/>
                  </a:lnTo>
                  <a:lnTo>
                    <a:pt x="301508" y="1796214"/>
                  </a:lnTo>
                  <a:lnTo>
                    <a:pt x="287211" y="1804458"/>
                  </a:lnTo>
                  <a:lnTo>
                    <a:pt x="273549" y="1812702"/>
                  </a:lnTo>
                  <a:lnTo>
                    <a:pt x="247815" y="1829824"/>
                  </a:lnTo>
                  <a:lnTo>
                    <a:pt x="236060" y="1838702"/>
                  </a:lnTo>
                  <a:lnTo>
                    <a:pt x="230341" y="1842823"/>
                  </a:lnTo>
                  <a:lnTo>
                    <a:pt x="224940" y="1847897"/>
                  </a:lnTo>
                  <a:lnTo>
                    <a:pt x="219856" y="1852018"/>
                  </a:lnTo>
                  <a:lnTo>
                    <a:pt x="214455" y="1856457"/>
                  </a:lnTo>
                  <a:lnTo>
                    <a:pt x="204924" y="1865335"/>
                  </a:lnTo>
                  <a:lnTo>
                    <a:pt x="188403" y="1882774"/>
                  </a:lnTo>
                  <a:lnTo>
                    <a:pt x="176330" y="1899262"/>
                  </a:lnTo>
                  <a:lnTo>
                    <a:pt x="171246" y="1907189"/>
                  </a:lnTo>
                  <a:lnTo>
                    <a:pt x="169340" y="1910677"/>
                  </a:lnTo>
                  <a:lnTo>
                    <a:pt x="167434" y="1914481"/>
                  </a:lnTo>
                  <a:lnTo>
                    <a:pt x="165528" y="1918286"/>
                  </a:lnTo>
                  <a:lnTo>
                    <a:pt x="163939" y="1921457"/>
                  </a:lnTo>
                  <a:lnTo>
                    <a:pt x="162033" y="1926530"/>
                  </a:lnTo>
                  <a:lnTo>
                    <a:pt x="161080" y="1930969"/>
                  </a:lnTo>
                  <a:lnTo>
                    <a:pt x="160127" y="1932554"/>
                  </a:lnTo>
                  <a:lnTo>
                    <a:pt x="159491" y="1934457"/>
                  </a:lnTo>
                  <a:lnTo>
                    <a:pt x="159173" y="1935091"/>
                  </a:lnTo>
                  <a:lnTo>
                    <a:pt x="158856" y="1936359"/>
                  </a:lnTo>
                  <a:lnTo>
                    <a:pt x="157903" y="1939213"/>
                  </a:lnTo>
                  <a:lnTo>
                    <a:pt x="157585" y="1945871"/>
                  </a:lnTo>
                  <a:lnTo>
                    <a:pt x="157267" y="1948408"/>
                  </a:lnTo>
                  <a:lnTo>
                    <a:pt x="191580" y="1949359"/>
                  </a:lnTo>
                  <a:lnTo>
                    <a:pt x="196346" y="1981700"/>
                  </a:lnTo>
                  <a:lnTo>
                    <a:pt x="200794" y="2007700"/>
                  </a:lnTo>
                  <a:lnTo>
                    <a:pt x="203653" y="2019432"/>
                  </a:lnTo>
                  <a:lnTo>
                    <a:pt x="205877" y="2029578"/>
                  </a:lnTo>
                  <a:lnTo>
                    <a:pt x="208419" y="2039090"/>
                  </a:lnTo>
                  <a:lnTo>
                    <a:pt x="210960" y="2048285"/>
                  </a:lnTo>
                  <a:lnTo>
                    <a:pt x="213820" y="2056529"/>
                  </a:lnTo>
                  <a:lnTo>
                    <a:pt x="216679" y="2064773"/>
                  </a:lnTo>
                  <a:lnTo>
                    <a:pt x="222716" y="2080943"/>
                  </a:lnTo>
                  <a:lnTo>
                    <a:pt x="230341" y="2097431"/>
                  </a:lnTo>
                  <a:lnTo>
                    <a:pt x="238919" y="2116138"/>
                  </a:lnTo>
                  <a:lnTo>
                    <a:pt x="226210" y="2109797"/>
                  </a:lnTo>
                  <a:lnTo>
                    <a:pt x="214137" y="2103138"/>
                  </a:lnTo>
                  <a:lnTo>
                    <a:pt x="202064" y="2096163"/>
                  </a:lnTo>
                  <a:lnTo>
                    <a:pt x="189991" y="2089504"/>
                  </a:lnTo>
                  <a:lnTo>
                    <a:pt x="167116" y="2075236"/>
                  </a:lnTo>
                  <a:lnTo>
                    <a:pt x="144876" y="2060651"/>
                  </a:lnTo>
                  <a:lnTo>
                    <a:pt x="123907" y="2046066"/>
                  </a:lnTo>
                  <a:lnTo>
                    <a:pt x="104209" y="2031797"/>
                  </a:lnTo>
                  <a:lnTo>
                    <a:pt x="85782" y="2017529"/>
                  </a:lnTo>
                  <a:lnTo>
                    <a:pt x="69261" y="2003895"/>
                  </a:lnTo>
                  <a:lnTo>
                    <a:pt x="53693" y="1991212"/>
                  </a:lnTo>
                  <a:lnTo>
                    <a:pt x="40349" y="1979481"/>
                  </a:lnTo>
                  <a:lnTo>
                    <a:pt x="28276" y="1969017"/>
                  </a:lnTo>
                  <a:lnTo>
                    <a:pt x="18427" y="1960139"/>
                  </a:lnTo>
                  <a:lnTo>
                    <a:pt x="4448" y="1946823"/>
                  </a:lnTo>
                  <a:lnTo>
                    <a:pt x="0" y="1942066"/>
                  </a:lnTo>
                  <a:lnTo>
                    <a:pt x="56870" y="1944286"/>
                  </a:lnTo>
                  <a:lnTo>
                    <a:pt x="57823" y="1934774"/>
                  </a:lnTo>
                  <a:lnTo>
                    <a:pt x="59094" y="1928432"/>
                  </a:lnTo>
                  <a:lnTo>
                    <a:pt x="59730" y="1924311"/>
                  </a:lnTo>
                  <a:lnTo>
                    <a:pt x="61318" y="1918603"/>
                  </a:lnTo>
                  <a:lnTo>
                    <a:pt x="65131" y="1906238"/>
                  </a:lnTo>
                  <a:lnTo>
                    <a:pt x="69579" y="1893238"/>
                  </a:lnTo>
                  <a:lnTo>
                    <a:pt x="72756" y="1886262"/>
                  </a:lnTo>
                  <a:lnTo>
                    <a:pt x="75615" y="1879921"/>
                  </a:lnTo>
                  <a:lnTo>
                    <a:pt x="78792" y="1873896"/>
                  </a:lnTo>
                  <a:lnTo>
                    <a:pt x="82287" y="1868506"/>
                  </a:lnTo>
                  <a:lnTo>
                    <a:pt x="85782" y="1862165"/>
                  </a:lnTo>
                  <a:lnTo>
                    <a:pt x="89595" y="1855506"/>
                  </a:lnTo>
                  <a:lnTo>
                    <a:pt x="94043" y="1849482"/>
                  </a:lnTo>
                  <a:lnTo>
                    <a:pt x="98491" y="1843458"/>
                  </a:lnTo>
                  <a:lnTo>
                    <a:pt x="108340" y="1831726"/>
                  </a:lnTo>
                  <a:lnTo>
                    <a:pt x="118506" y="1819677"/>
                  </a:lnTo>
                  <a:lnTo>
                    <a:pt x="130262" y="1808263"/>
                  </a:lnTo>
                  <a:lnTo>
                    <a:pt x="142652" y="1797482"/>
                  </a:lnTo>
                  <a:lnTo>
                    <a:pt x="149007" y="1791775"/>
                  </a:lnTo>
                  <a:lnTo>
                    <a:pt x="155361" y="1786068"/>
                  </a:lnTo>
                  <a:lnTo>
                    <a:pt x="162033" y="1781312"/>
                  </a:lnTo>
                  <a:lnTo>
                    <a:pt x="169340" y="1775922"/>
                  </a:lnTo>
                  <a:lnTo>
                    <a:pt x="176330" y="1770848"/>
                  </a:lnTo>
                  <a:lnTo>
                    <a:pt x="183637" y="1765775"/>
                  </a:lnTo>
                  <a:lnTo>
                    <a:pt x="190627" y="1761019"/>
                  </a:lnTo>
                  <a:lnTo>
                    <a:pt x="198252" y="1756263"/>
                  </a:lnTo>
                  <a:lnTo>
                    <a:pt x="213820" y="1747068"/>
                  </a:lnTo>
                  <a:lnTo>
                    <a:pt x="229388" y="1737873"/>
                  </a:lnTo>
                  <a:lnTo>
                    <a:pt x="245591" y="1729312"/>
                  </a:lnTo>
                  <a:lnTo>
                    <a:pt x="262112" y="1721068"/>
                  </a:lnTo>
                  <a:lnTo>
                    <a:pt x="279268" y="1713459"/>
                  </a:lnTo>
                  <a:lnTo>
                    <a:pt x="296425" y="1705849"/>
                  </a:lnTo>
                  <a:lnTo>
                    <a:pt x="305003" y="1702044"/>
                  </a:lnTo>
                  <a:lnTo>
                    <a:pt x="313899" y="1698239"/>
                  </a:lnTo>
                  <a:lnTo>
                    <a:pt x="331055" y="1691581"/>
                  </a:lnTo>
                  <a:lnTo>
                    <a:pt x="366321" y="1678264"/>
                  </a:lnTo>
                  <a:lnTo>
                    <a:pt x="392691" y="1670020"/>
                  </a:lnTo>
                  <a:lnTo>
                    <a:pt x="419061" y="1662093"/>
                  </a:lnTo>
                  <a:lnTo>
                    <a:pt x="445114" y="1654801"/>
                  </a:lnTo>
                  <a:lnTo>
                    <a:pt x="471166" y="1647825"/>
                  </a:lnTo>
                  <a:close/>
                  <a:moveTo>
                    <a:pt x="1722423" y="1617663"/>
                  </a:moveTo>
                  <a:lnTo>
                    <a:pt x="1724939" y="1626279"/>
                  </a:lnTo>
                  <a:lnTo>
                    <a:pt x="1728084" y="1634257"/>
                  </a:lnTo>
                  <a:lnTo>
                    <a:pt x="1730914" y="1641278"/>
                  </a:lnTo>
                  <a:lnTo>
                    <a:pt x="1734374" y="1647660"/>
                  </a:lnTo>
                  <a:lnTo>
                    <a:pt x="1737519" y="1653404"/>
                  </a:lnTo>
                  <a:lnTo>
                    <a:pt x="1740978" y="1658829"/>
                  </a:lnTo>
                  <a:lnTo>
                    <a:pt x="1744438" y="1663297"/>
                  </a:lnTo>
                  <a:lnTo>
                    <a:pt x="1747583" y="1667126"/>
                  </a:lnTo>
                  <a:lnTo>
                    <a:pt x="1751672" y="1671594"/>
                  </a:lnTo>
                  <a:lnTo>
                    <a:pt x="1755446" y="1675104"/>
                  </a:lnTo>
                  <a:lnTo>
                    <a:pt x="1759220" y="1677657"/>
                  </a:lnTo>
                  <a:lnTo>
                    <a:pt x="1762050" y="1679891"/>
                  </a:lnTo>
                  <a:lnTo>
                    <a:pt x="1766768" y="1682444"/>
                  </a:lnTo>
                  <a:lnTo>
                    <a:pt x="1768655" y="1683401"/>
                  </a:lnTo>
                  <a:lnTo>
                    <a:pt x="1770856" y="1688188"/>
                  </a:lnTo>
                  <a:lnTo>
                    <a:pt x="1775574" y="1699995"/>
                  </a:lnTo>
                  <a:lnTo>
                    <a:pt x="1781549" y="1715313"/>
                  </a:lnTo>
                  <a:lnTo>
                    <a:pt x="1784695" y="1723291"/>
                  </a:lnTo>
                  <a:lnTo>
                    <a:pt x="1786896" y="1731269"/>
                  </a:lnTo>
                  <a:lnTo>
                    <a:pt x="1787525" y="1734779"/>
                  </a:lnTo>
                  <a:lnTo>
                    <a:pt x="1787211" y="1737332"/>
                  </a:lnTo>
                  <a:lnTo>
                    <a:pt x="1786267" y="1739566"/>
                  </a:lnTo>
                  <a:lnTo>
                    <a:pt x="1785009" y="1741161"/>
                  </a:lnTo>
                  <a:lnTo>
                    <a:pt x="1783122" y="1742438"/>
                  </a:lnTo>
                  <a:lnTo>
                    <a:pt x="1780606" y="1742757"/>
                  </a:lnTo>
                  <a:lnTo>
                    <a:pt x="1777775" y="1743076"/>
                  </a:lnTo>
                  <a:lnTo>
                    <a:pt x="1774945" y="1742757"/>
                  </a:lnTo>
                  <a:lnTo>
                    <a:pt x="1771800" y="1742438"/>
                  </a:lnTo>
                  <a:lnTo>
                    <a:pt x="1768655" y="1741800"/>
                  </a:lnTo>
                  <a:lnTo>
                    <a:pt x="1762679" y="1739885"/>
                  </a:lnTo>
                  <a:lnTo>
                    <a:pt x="1757647" y="1738289"/>
                  </a:lnTo>
                  <a:lnTo>
                    <a:pt x="1754502" y="1736375"/>
                  </a:lnTo>
                  <a:lnTo>
                    <a:pt x="1753559" y="1735417"/>
                  </a:lnTo>
                  <a:lnTo>
                    <a:pt x="1752615" y="1734460"/>
                  </a:lnTo>
                  <a:lnTo>
                    <a:pt x="1751043" y="1731269"/>
                  </a:lnTo>
                  <a:lnTo>
                    <a:pt x="1749470" y="1727120"/>
                  </a:lnTo>
                  <a:lnTo>
                    <a:pt x="1747583" y="1722334"/>
                  </a:lnTo>
                  <a:lnTo>
                    <a:pt x="1744752" y="1711803"/>
                  </a:lnTo>
                  <a:lnTo>
                    <a:pt x="1742551" y="1701591"/>
                  </a:lnTo>
                  <a:lnTo>
                    <a:pt x="1740664" y="1692337"/>
                  </a:lnTo>
                  <a:lnTo>
                    <a:pt x="1733745" y="1720100"/>
                  </a:lnTo>
                  <a:lnTo>
                    <a:pt x="1734374" y="1722653"/>
                  </a:lnTo>
                  <a:lnTo>
                    <a:pt x="1734688" y="1724248"/>
                  </a:lnTo>
                  <a:lnTo>
                    <a:pt x="1734688" y="1724886"/>
                  </a:lnTo>
                  <a:lnTo>
                    <a:pt x="1733745" y="1723291"/>
                  </a:lnTo>
                  <a:lnTo>
                    <a:pt x="1732801" y="1719142"/>
                  </a:lnTo>
                  <a:lnTo>
                    <a:pt x="1727140" y="1697442"/>
                  </a:lnTo>
                  <a:lnTo>
                    <a:pt x="1725253" y="1689464"/>
                  </a:lnTo>
                  <a:lnTo>
                    <a:pt x="1723995" y="1681806"/>
                  </a:lnTo>
                  <a:lnTo>
                    <a:pt x="1722737" y="1674147"/>
                  </a:lnTo>
                  <a:lnTo>
                    <a:pt x="1722108" y="1666807"/>
                  </a:lnTo>
                  <a:lnTo>
                    <a:pt x="1720850" y="1653404"/>
                  </a:lnTo>
                  <a:lnTo>
                    <a:pt x="1720850" y="1641278"/>
                  </a:lnTo>
                  <a:lnTo>
                    <a:pt x="1721165" y="1631704"/>
                  </a:lnTo>
                  <a:lnTo>
                    <a:pt x="1721479" y="1624045"/>
                  </a:lnTo>
                  <a:lnTo>
                    <a:pt x="1722423" y="1617663"/>
                  </a:lnTo>
                  <a:close/>
                  <a:moveTo>
                    <a:pt x="1690388" y="1617663"/>
                  </a:moveTo>
                  <a:lnTo>
                    <a:pt x="1691017" y="1624045"/>
                  </a:lnTo>
                  <a:lnTo>
                    <a:pt x="1691646" y="1631704"/>
                  </a:lnTo>
                  <a:lnTo>
                    <a:pt x="1692275" y="1641278"/>
                  </a:lnTo>
                  <a:lnTo>
                    <a:pt x="1691646" y="1653404"/>
                  </a:lnTo>
                  <a:lnTo>
                    <a:pt x="1691017" y="1666807"/>
                  </a:lnTo>
                  <a:lnTo>
                    <a:pt x="1689759" y="1674147"/>
                  </a:lnTo>
                  <a:lnTo>
                    <a:pt x="1688816" y="1681806"/>
                  </a:lnTo>
                  <a:lnTo>
                    <a:pt x="1687243" y="1689464"/>
                  </a:lnTo>
                  <a:lnTo>
                    <a:pt x="1685356" y="1697442"/>
                  </a:lnTo>
                  <a:lnTo>
                    <a:pt x="1680009" y="1719142"/>
                  </a:lnTo>
                  <a:lnTo>
                    <a:pt x="1678751" y="1723291"/>
                  </a:lnTo>
                  <a:lnTo>
                    <a:pt x="1678122" y="1724886"/>
                  </a:lnTo>
                  <a:lnTo>
                    <a:pt x="1678122" y="1724248"/>
                  </a:lnTo>
                  <a:lnTo>
                    <a:pt x="1678437" y="1722653"/>
                  </a:lnTo>
                  <a:lnTo>
                    <a:pt x="1678751" y="1720100"/>
                  </a:lnTo>
                  <a:lnTo>
                    <a:pt x="1672147" y="1692337"/>
                  </a:lnTo>
                  <a:lnTo>
                    <a:pt x="1670889" y="1698719"/>
                  </a:lnTo>
                  <a:lnTo>
                    <a:pt x="1667429" y="1712760"/>
                  </a:lnTo>
                  <a:lnTo>
                    <a:pt x="1665228" y="1720738"/>
                  </a:lnTo>
                  <a:lnTo>
                    <a:pt x="1663026" y="1728078"/>
                  </a:lnTo>
                  <a:lnTo>
                    <a:pt x="1660825" y="1733184"/>
                  </a:lnTo>
                  <a:lnTo>
                    <a:pt x="1659881" y="1735098"/>
                  </a:lnTo>
                  <a:lnTo>
                    <a:pt x="1658623" y="1736375"/>
                  </a:lnTo>
                  <a:lnTo>
                    <a:pt x="1655164" y="1738289"/>
                  </a:lnTo>
                  <a:lnTo>
                    <a:pt x="1650131" y="1739885"/>
                  </a:lnTo>
                  <a:lnTo>
                    <a:pt x="1644156" y="1741800"/>
                  </a:lnTo>
                  <a:lnTo>
                    <a:pt x="1641011" y="1742438"/>
                  </a:lnTo>
                  <a:lnTo>
                    <a:pt x="1637866" y="1742757"/>
                  </a:lnTo>
                  <a:lnTo>
                    <a:pt x="1634721" y="1743076"/>
                  </a:lnTo>
                  <a:lnTo>
                    <a:pt x="1632205" y="1742757"/>
                  </a:lnTo>
                  <a:lnTo>
                    <a:pt x="1630003" y="1742438"/>
                  </a:lnTo>
                  <a:lnTo>
                    <a:pt x="1627802" y="1741161"/>
                  </a:lnTo>
                  <a:lnTo>
                    <a:pt x="1626544" y="1739566"/>
                  </a:lnTo>
                  <a:lnTo>
                    <a:pt x="1625600" y="1737332"/>
                  </a:lnTo>
                  <a:lnTo>
                    <a:pt x="1625600" y="1734779"/>
                  </a:lnTo>
                  <a:lnTo>
                    <a:pt x="1625915" y="1731269"/>
                  </a:lnTo>
                  <a:lnTo>
                    <a:pt x="1628431" y="1723291"/>
                  </a:lnTo>
                  <a:lnTo>
                    <a:pt x="1630947" y="1715313"/>
                  </a:lnTo>
                  <a:lnTo>
                    <a:pt x="1636922" y="1699995"/>
                  </a:lnTo>
                  <a:lnTo>
                    <a:pt x="1642269" y="1688188"/>
                  </a:lnTo>
                  <a:lnTo>
                    <a:pt x="1644156" y="1683401"/>
                  </a:lnTo>
                  <a:lnTo>
                    <a:pt x="1645728" y="1683082"/>
                  </a:lnTo>
                  <a:lnTo>
                    <a:pt x="1649188" y="1681167"/>
                  </a:lnTo>
                  <a:lnTo>
                    <a:pt x="1654849" y="1677338"/>
                  </a:lnTo>
                  <a:lnTo>
                    <a:pt x="1658309" y="1674147"/>
                  </a:lnTo>
                  <a:lnTo>
                    <a:pt x="1661454" y="1671275"/>
                  </a:lnTo>
                  <a:lnTo>
                    <a:pt x="1665228" y="1667126"/>
                  </a:lnTo>
                  <a:lnTo>
                    <a:pt x="1669002" y="1662659"/>
                  </a:lnTo>
                  <a:lnTo>
                    <a:pt x="1673090" y="1657234"/>
                  </a:lnTo>
                  <a:lnTo>
                    <a:pt x="1676864" y="1651170"/>
                  </a:lnTo>
                  <a:lnTo>
                    <a:pt x="1680638" y="1644150"/>
                  </a:lnTo>
                  <a:lnTo>
                    <a:pt x="1684098" y="1636172"/>
                  </a:lnTo>
                  <a:lnTo>
                    <a:pt x="1687243" y="1627556"/>
                  </a:lnTo>
                  <a:lnTo>
                    <a:pt x="1690388" y="1617663"/>
                  </a:lnTo>
                  <a:close/>
                  <a:moveTo>
                    <a:pt x="752205" y="1595438"/>
                  </a:moveTo>
                  <a:lnTo>
                    <a:pt x="760414" y="1653904"/>
                  </a:lnTo>
                  <a:lnTo>
                    <a:pt x="728212" y="1659909"/>
                  </a:lnTo>
                  <a:lnTo>
                    <a:pt x="704851" y="1663701"/>
                  </a:lnTo>
                  <a:lnTo>
                    <a:pt x="713374" y="1600495"/>
                  </a:lnTo>
                  <a:lnTo>
                    <a:pt x="719057" y="1599863"/>
                  </a:lnTo>
                  <a:lnTo>
                    <a:pt x="752205" y="1595438"/>
                  </a:lnTo>
                  <a:close/>
                  <a:moveTo>
                    <a:pt x="1462714" y="1589088"/>
                  </a:moveTo>
                  <a:lnTo>
                    <a:pt x="1492809" y="1592290"/>
                  </a:lnTo>
                  <a:lnTo>
                    <a:pt x="1522586" y="1595493"/>
                  </a:lnTo>
                  <a:lnTo>
                    <a:pt x="1523536" y="1591009"/>
                  </a:lnTo>
                  <a:lnTo>
                    <a:pt x="1531456" y="1596453"/>
                  </a:lnTo>
                  <a:lnTo>
                    <a:pt x="1534307" y="1596774"/>
                  </a:lnTo>
                  <a:lnTo>
                    <a:pt x="1547295" y="1598375"/>
                  </a:lnTo>
                  <a:lnTo>
                    <a:pt x="1560916" y="1599656"/>
                  </a:lnTo>
                  <a:lnTo>
                    <a:pt x="1587209" y="1603498"/>
                  </a:lnTo>
                  <a:lnTo>
                    <a:pt x="1591961" y="1638403"/>
                  </a:lnTo>
                  <a:lnTo>
                    <a:pt x="1598613" y="1643207"/>
                  </a:lnTo>
                  <a:lnTo>
                    <a:pt x="1592911" y="1644487"/>
                  </a:lnTo>
                  <a:lnTo>
                    <a:pt x="1594812" y="1658577"/>
                  </a:lnTo>
                  <a:lnTo>
                    <a:pt x="1593861" y="1659538"/>
                  </a:lnTo>
                  <a:lnTo>
                    <a:pt x="1591644" y="1663701"/>
                  </a:lnTo>
                  <a:lnTo>
                    <a:pt x="1579923" y="1661459"/>
                  </a:lnTo>
                  <a:lnTo>
                    <a:pt x="1568202" y="1659218"/>
                  </a:lnTo>
                  <a:lnTo>
                    <a:pt x="1544444" y="1655055"/>
                  </a:lnTo>
                  <a:lnTo>
                    <a:pt x="1530822" y="1658577"/>
                  </a:lnTo>
                  <a:lnTo>
                    <a:pt x="1521952" y="1661139"/>
                  </a:lnTo>
                  <a:lnTo>
                    <a:pt x="1515300" y="1663381"/>
                  </a:lnTo>
                  <a:lnTo>
                    <a:pt x="1516567" y="1650572"/>
                  </a:lnTo>
                  <a:lnTo>
                    <a:pt x="1487740" y="1645768"/>
                  </a:lnTo>
                  <a:lnTo>
                    <a:pt x="1458913" y="1641605"/>
                  </a:lnTo>
                  <a:lnTo>
                    <a:pt x="1462714" y="1589088"/>
                  </a:lnTo>
                  <a:close/>
                  <a:moveTo>
                    <a:pt x="725488" y="1373188"/>
                  </a:moveTo>
                  <a:lnTo>
                    <a:pt x="815523" y="1389804"/>
                  </a:lnTo>
                  <a:lnTo>
                    <a:pt x="816801" y="1390443"/>
                  </a:lnTo>
                  <a:lnTo>
                    <a:pt x="818397" y="1390762"/>
                  </a:lnTo>
                  <a:lnTo>
                    <a:pt x="820951" y="1392360"/>
                  </a:lnTo>
                  <a:lnTo>
                    <a:pt x="823824" y="1394596"/>
                  </a:lnTo>
                  <a:lnTo>
                    <a:pt x="826059" y="1397472"/>
                  </a:lnTo>
                  <a:lnTo>
                    <a:pt x="827975" y="1401307"/>
                  </a:lnTo>
                  <a:lnTo>
                    <a:pt x="829891" y="1405461"/>
                  </a:lnTo>
                  <a:lnTo>
                    <a:pt x="831168" y="1409934"/>
                  </a:lnTo>
                  <a:lnTo>
                    <a:pt x="832764" y="1415046"/>
                  </a:lnTo>
                  <a:lnTo>
                    <a:pt x="834999" y="1425910"/>
                  </a:lnTo>
                  <a:lnTo>
                    <a:pt x="836915" y="1437094"/>
                  </a:lnTo>
                  <a:lnTo>
                    <a:pt x="838511" y="1448597"/>
                  </a:lnTo>
                  <a:lnTo>
                    <a:pt x="839469" y="1460100"/>
                  </a:lnTo>
                  <a:lnTo>
                    <a:pt x="839788" y="1463615"/>
                  </a:lnTo>
                  <a:lnTo>
                    <a:pt x="839788" y="1466491"/>
                  </a:lnTo>
                  <a:lnTo>
                    <a:pt x="839150" y="1468728"/>
                  </a:lnTo>
                  <a:lnTo>
                    <a:pt x="838511" y="1469686"/>
                  </a:lnTo>
                  <a:lnTo>
                    <a:pt x="837553" y="1470325"/>
                  </a:lnTo>
                  <a:lnTo>
                    <a:pt x="836276" y="1470325"/>
                  </a:lnTo>
                  <a:lnTo>
                    <a:pt x="834680" y="1469367"/>
                  </a:lnTo>
                  <a:lnTo>
                    <a:pt x="833083" y="1468408"/>
                  </a:lnTo>
                  <a:lnTo>
                    <a:pt x="829891" y="1464574"/>
                  </a:lnTo>
                  <a:lnTo>
                    <a:pt x="826059" y="1459461"/>
                  </a:lnTo>
                  <a:lnTo>
                    <a:pt x="822547" y="1454349"/>
                  </a:lnTo>
                  <a:lnTo>
                    <a:pt x="819993" y="1448278"/>
                  </a:lnTo>
                  <a:lnTo>
                    <a:pt x="818397" y="1444124"/>
                  </a:lnTo>
                  <a:lnTo>
                    <a:pt x="817120" y="1440289"/>
                  </a:lnTo>
                  <a:lnTo>
                    <a:pt x="816801" y="1438053"/>
                  </a:lnTo>
                  <a:lnTo>
                    <a:pt x="816481" y="1434218"/>
                  </a:lnTo>
                  <a:lnTo>
                    <a:pt x="815843" y="1431662"/>
                  </a:lnTo>
                  <a:lnTo>
                    <a:pt x="814885" y="1430384"/>
                  </a:lnTo>
                  <a:lnTo>
                    <a:pt x="814246" y="1429745"/>
                  </a:lnTo>
                  <a:lnTo>
                    <a:pt x="812969" y="1428786"/>
                  </a:lnTo>
                  <a:lnTo>
                    <a:pt x="812331" y="1428467"/>
                  </a:lnTo>
                  <a:lnTo>
                    <a:pt x="811692" y="1428786"/>
                  </a:lnTo>
                  <a:lnTo>
                    <a:pt x="810415" y="1428786"/>
                  </a:lnTo>
                  <a:lnTo>
                    <a:pt x="809776" y="1429745"/>
                  </a:lnTo>
                  <a:lnTo>
                    <a:pt x="808499" y="1430384"/>
                  </a:lnTo>
                  <a:lnTo>
                    <a:pt x="807861" y="1431662"/>
                  </a:lnTo>
                  <a:lnTo>
                    <a:pt x="806903" y="1433579"/>
                  </a:lnTo>
                  <a:lnTo>
                    <a:pt x="805945" y="1437094"/>
                  </a:lnTo>
                  <a:lnTo>
                    <a:pt x="805307" y="1439970"/>
                  </a:lnTo>
                  <a:lnTo>
                    <a:pt x="804668" y="1443165"/>
                  </a:lnTo>
                  <a:lnTo>
                    <a:pt x="804349" y="1450514"/>
                  </a:lnTo>
                  <a:lnTo>
                    <a:pt x="804029" y="1453390"/>
                  </a:lnTo>
                  <a:lnTo>
                    <a:pt x="803391" y="1456585"/>
                  </a:lnTo>
                  <a:lnTo>
                    <a:pt x="802433" y="1459461"/>
                  </a:lnTo>
                  <a:lnTo>
                    <a:pt x="801475" y="1461698"/>
                  </a:lnTo>
                  <a:lnTo>
                    <a:pt x="799879" y="1464574"/>
                  </a:lnTo>
                  <a:lnTo>
                    <a:pt x="797963" y="1466491"/>
                  </a:lnTo>
                  <a:lnTo>
                    <a:pt x="796048" y="1468408"/>
                  </a:lnTo>
                  <a:lnTo>
                    <a:pt x="793813" y="1469686"/>
                  </a:lnTo>
                  <a:lnTo>
                    <a:pt x="791259" y="1470964"/>
                  </a:lnTo>
                  <a:lnTo>
                    <a:pt x="788066" y="1471923"/>
                  </a:lnTo>
                  <a:lnTo>
                    <a:pt x="785192" y="1472881"/>
                  </a:lnTo>
                  <a:lnTo>
                    <a:pt x="781361" y="1473201"/>
                  </a:lnTo>
                  <a:lnTo>
                    <a:pt x="777530" y="1473201"/>
                  </a:lnTo>
                  <a:lnTo>
                    <a:pt x="773060" y="1473201"/>
                  </a:lnTo>
                  <a:lnTo>
                    <a:pt x="769867" y="1472562"/>
                  </a:lnTo>
                  <a:lnTo>
                    <a:pt x="766674" y="1471603"/>
                  </a:lnTo>
                  <a:lnTo>
                    <a:pt x="763801" y="1470645"/>
                  </a:lnTo>
                  <a:lnTo>
                    <a:pt x="760927" y="1468728"/>
                  </a:lnTo>
                  <a:lnTo>
                    <a:pt x="758373" y="1466810"/>
                  </a:lnTo>
                  <a:lnTo>
                    <a:pt x="755500" y="1464574"/>
                  </a:lnTo>
                  <a:lnTo>
                    <a:pt x="753265" y="1461698"/>
                  </a:lnTo>
                  <a:lnTo>
                    <a:pt x="751030" y="1459142"/>
                  </a:lnTo>
                  <a:lnTo>
                    <a:pt x="746879" y="1452751"/>
                  </a:lnTo>
                  <a:lnTo>
                    <a:pt x="743048" y="1445721"/>
                  </a:lnTo>
                  <a:lnTo>
                    <a:pt x="739856" y="1437733"/>
                  </a:lnTo>
                  <a:lnTo>
                    <a:pt x="736663" y="1429745"/>
                  </a:lnTo>
                  <a:lnTo>
                    <a:pt x="734428" y="1422076"/>
                  </a:lnTo>
                  <a:lnTo>
                    <a:pt x="732193" y="1413129"/>
                  </a:lnTo>
                  <a:lnTo>
                    <a:pt x="730277" y="1404182"/>
                  </a:lnTo>
                  <a:lnTo>
                    <a:pt x="728362" y="1395875"/>
                  </a:lnTo>
                  <a:lnTo>
                    <a:pt x="727404" y="1388525"/>
                  </a:lnTo>
                  <a:lnTo>
                    <a:pt x="725807" y="1377342"/>
                  </a:lnTo>
                  <a:lnTo>
                    <a:pt x="725488" y="1373188"/>
                  </a:lnTo>
                  <a:close/>
                  <a:moveTo>
                    <a:pt x="1574800" y="1371600"/>
                  </a:moveTo>
                  <a:lnTo>
                    <a:pt x="1574165" y="1375754"/>
                  </a:lnTo>
                  <a:lnTo>
                    <a:pt x="1572578" y="1386937"/>
                  </a:lnTo>
                  <a:lnTo>
                    <a:pt x="1571308" y="1394287"/>
                  </a:lnTo>
                  <a:lnTo>
                    <a:pt x="1570038" y="1402914"/>
                  </a:lnTo>
                  <a:lnTo>
                    <a:pt x="1568133" y="1411541"/>
                  </a:lnTo>
                  <a:lnTo>
                    <a:pt x="1565275" y="1420488"/>
                  </a:lnTo>
                  <a:lnTo>
                    <a:pt x="1562735" y="1429115"/>
                  </a:lnTo>
                  <a:lnTo>
                    <a:pt x="1559878" y="1437104"/>
                  </a:lnTo>
                  <a:lnTo>
                    <a:pt x="1556703" y="1444772"/>
                  </a:lnTo>
                  <a:lnTo>
                    <a:pt x="1552893" y="1451483"/>
                  </a:lnTo>
                  <a:lnTo>
                    <a:pt x="1548765" y="1457873"/>
                  </a:lnTo>
                  <a:lnTo>
                    <a:pt x="1546543" y="1460749"/>
                  </a:lnTo>
                  <a:lnTo>
                    <a:pt x="1544003" y="1463305"/>
                  </a:lnTo>
                  <a:lnTo>
                    <a:pt x="1541780" y="1465542"/>
                  </a:lnTo>
                  <a:lnTo>
                    <a:pt x="1539240" y="1467459"/>
                  </a:lnTo>
                  <a:lnTo>
                    <a:pt x="1536065" y="1469057"/>
                  </a:lnTo>
                  <a:lnTo>
                    <a:pt x="1533525" y="1470015"/>
                  </a:lnTo>
                  <a:lnTo>
                    <a:pt x="1530350" y="1471293"/>
                  </a:lnTo>
                  <a:lnTo>
                    <a:pt x="1527175" y="1471613"/>
                  </a:lnTo>
                  <a:lnTo>
                    <a:pt x="1523048" y="1471613"/>
                  </a:lnTo>
                  <a:lnTo>
                    <a:pt x="1518920" y="1471613"/>
                  </a:lnTo>
                  <a:lnTo>
                    <a:pt x="1515428" y="1471293"/>
                  </a:lnTo>
                  <a:lnTo>
                    <a:pt x="1511935" y="1470654"/>
                  </a:lnTo>
                  <a:lnTo>
                    <a:pt x="1509078" y="1469696"/>
                  </a:lnTo>
                  <a:lnTo>
                    <a:pt x="1506538" y="1468098"/>
                  </a:lnTo>
                  <a:lnTo>
                    <a:pt x="1503998" y="1466820"/>
                  </a:lnTo>
                  <a:lnTo>
                    <a:pt x="1502410" y="1464903"/>
                  </a:lnTo>
                  <a:lnTo>
                    <a:pt x="1500823" y="1462986"/>
                  </a:lnTo>
                  <a:lnTo>
                    <a:pt x="1499235" y="1460429"/>
                  </a:lnTo>
                  <a:lnTo>
                    <a:pt x="1498283" y="1457873"/>
                  </a:lnTo>
                  <a:lnTo>
                    <a:pt x="1497013" y="1454997"/>
                  </a:lnTo>
                  <a:lnTo>
                    <a:pt x="1496378" y="1451802"/>
                  </a:lnTo>
                  <a:lnTo>
                    <a:pt x="1495743" y="1448926"/>
                  </a:lnTo>
                  <a:lnTo>
                    <a:pt x="1495425" y="1441897"/>
                  </a:lnTo>
                  <a:lnTo>
                    <a:pt x="1495108" y="1439340"/>
                  </a:lnTo>
                  <a:lnTo>
                    <a:pt x="1494790" y="1437423"/>
                  </a:lnTo>
                  <a:lnTo>
                    <a:pt x="1494473" y="1435186"/>
                  </a:lnTo>
                  <a:lnTo>
                    <a:pt x="1493838" y="1432950"/>
                  </a:lnTo>
                  <a:lnTo>
                    <a:pt x="1493203" y="1431033"/>
                  </a:lnTo>
                  <a:lnTo>
                    <a:pt x="1492568" y="1429754"/>
                  </a:lnTo>
                  <a:lnTo>
                    <a:pt x="1491298" y="1428476"/>
                  </a:lnTo>
                  <a:lnTo>
                    <a:pt x="1490663" y="1427837"/>
                  </a:lnTo>
                  <a:lnTo>
                    <a:pt x="1489393" y="1427518"/>
                  </a:lnTo>
                  <a:lnTo>
                    <a:pt x="1488440" y="1426879"/>
                  </a:lnTo>
                  <a:lnTo>
                    <a:pt x="1487488" y="1427518"/>
                  </a:lnTo>
                  <a:lnTo>
                    <a:pt x="1486535" y="1427837"/>
                  </a:lnTo>
                  <a:lnTo>
                    <a:pt x="1485583" y="1428476"/>
                  </a:lnTo>
                  <a:lnTo>
                    <a:pt x="1484948" y="1429754"/>
                  </a:lnTo>
                  <a:lnTo>
                    <a:pt x="1484313" y="1431033"/>
                  </a:lnTo>
                  <a:lnTo>
                    <a:pt x="1483995" y="1432630"/>
                  </a:lnTo>
                  <a:lnTo>
                    <a:pt x="1483360" y="1434547"/>
                  </a:lnTo>
                  <a:lnTo>
                    <a:pt x="1483360" y="1436784"/>
                  </a:lnTo>
                  <a:lnTo>
                    <a:pt x="1483043" y="1438701"/>
                  </a:lnTo>
                  <a:lnTo>
                    <a:pt x="1482725" y="1441258"/>
                  </a:lnTo>
                  <a:lnTo>
                    <a:pt x="1481455" y="1444453"/>
                  </a:lnTo>
                  <a:lnTo>
                    <a:pt x="1478915" y="1450524"/>
                  </a:lnTo>
                  <a:lnTo>
                    <a:pt x="1475423" y="1456595"/>
                  </a:lnTo>
                  <a:lnTo>
                    <a:pt x="1471930" y="1462027"/>
                  </a:lnTo>
                  <a:lnTo>
                    <a:pt x="1469708" y="1464903"/>
                  </a:lnTo>
                  <a:lnTo>
                    <a:pt x="1467168" y="1466820"/>
                  </a:lnTo>
                  <a:lnTo>
                    <a:pt x="1464945" y="1468098"/>
                  </a:lnTo>
                  <a:lnTo>
                    <a:pt x="1463675" y="1468737"/>
                  </a:lnTo>
                  <a:lnTo>
                    <a:pt x="1462723" y="1468737"/>
                  </a:lnTo>
                  <a:lnTo>
                    <a:pt x="1462088" y="1468098"/>
                  </a:lnTo>
                  <a:lnTo>
                    <a:pt x="1461770" y="1467459"/>
                  </a:lnTo>
                  <a:lnTo>
                    <a:pt x="1460818" y="1466181"/>
                  </a:lnTo>
                  <a:lnTo>
                    <a:pt x="1460500" y="1462986"/>
                  </a:lnTo>
                  <a:lnTo>
                    <a:pt x="1460818" y="1458512"/>
                  </a:lnTo>
                  <a:lnTo>
                    <a:pt x="1462088" y="1447329"/>
                  </a:lnTo>
                  <a:lnTo>
                    <a:pt x="1463675" y="1435826"/>
                  </a:lnTo>
                  <a:lnTo>
                    <a:pt x="1465263" y="1424322"/>
                  </a:lnTo>
                  <a:lnTo>
                    <a:pt x="1467803" y="1413458"/>
                  </a:lnTo>
                  <a:lnTo>
                    <a:pt x="1469073" y="1408346"/>
                  </a:lnTo>
                  <a:lnTo>
                    <a:pt x="1470978" y="1403873"/>
                  </a:lnTo>
                  <a:lnTo>
                    <a:pt x="1472565" y="1399719"/>
                  </a:lnTo>
                  <a:lnTo>
                    <a:pt x="1474788" y="1395884"/>
                  </a:lnTo>
                  <a:lnTo>
                    <a:pt x="1476693" y="1393328"/>
                  </a:lnTo>
                  <a:lnTo>
                    <a:pt x="1479233" y="1390772"/>
                  </a:lnTo>
                  <a:lnTo>
                    <a:pt x="1482090" y="1389174"/>
                  </a:lnTo>
                  <a:lnTo>
                    <a:pt x="1483360" y="1388855"/>
                  </a:lnTo>
                  <a:lnTo>
                    <a:pt x="1484948" y="1388535"/>
                  </a:lnTo>
                  <a:lnTo>
                    <a:pt x="1574800" y="1371600"/>
                  </a:lnTo>
                  <a:close/>
                  <a:moveTo>
                    <a:pt x="325438" y="1127125"/>
                  </a:moveTo>
                  <a:lnTo>
                    <a:pt x="380683" y="1141095"/>
                  </a:lnTo>
                  <a:lnTo>
                    <a:pt x="381953" y="1141730"/>
                  </a:lnTo>
                  <a:lnTo>
                    <a:pt x="383858" y="1143000"/>
                  </a:lnTo>
                  <a:lnTo>
                    <a:pt x="385446" y="1144905"/>
                  </a:lnTo>
                  <a:lnTo>
                    <a:pt x="386716" y="1147445"/>
                  </a:lnTo>
                  <a:lnTo>
                    <a:pt x="387986" y="1150302"/>
                  </a:lnTo>
                  <a:lnTo>
                    <a:pt x="389256" y="1153477"/>
                  </a:lnTo>
                  <a:lnTo>
                    <a:pt x="391161" y="1161415"/>
                  </a:lnTo>
                  <a:lnTo>
                    <a:pt x="392748" y="1170305"/>
                  </a:lnTo>
                  <a:lnTo>
                    <a:pt x="393701" y="1179830"/>
                  </a:lnTo>
                  <a:lnTo>
                    <a:pt x="395288" y="1198562"/>
                  </a:lnTo>
                  <a:lnTo>
                    <a:pt x="395288" y="1202372"/>
                  </a:lnTo>
                  <a:lnTo>
                    <a:pt x="395288" y="1204595"/>
                  </a:lnTo>
                  <a:lnTo>
                    <a:pt x="394336" y="1206500"/>
                  </a:lnTo>
                  <a:lnTo>
                    <a:pt x="393701" y="1206817"/>
                  </a:lnTo>
                  <a:lnTo>
                    <a:pt x="393066" y="1206817"/>
                  </a:lnTo>
                  <a:lnTo>
                    <a:pt x="391796" y="1205865"/>
                  </a:lnTo>
                  <a:lnTo>
                    <a:pt x="390208" y="1204277"/>
                  </a:lnTo>
                  <a:lnTo>
                    <a:pt x="388938" y="1202372"/>
                  </a:lnTo>
                  <a:lnTo>
                    <a:pt x="386081" y="1197292"/>
                  </a:lnTo>
                  <a:lnTo>
                    <a:pt x="383858" y="1191577"/>
                  </a:lnTo>
                  <a:lnTo>
                    <a:pt x="381953" y="1185545"/>
                  </a:lnTo>
                  <a:lnTo>
                    <a:pt x="381636" y="1183005"/>
                  </a:lnTo>
                  <a:lnTo>
                    <a:pt x="381318" y="1180465"/>
                  </a:lnTo>
                  <a:lnTo>
                    <a:pt x="381001" y="1177290"/>
                  </a:lnTo>
                  <a:lnTo>
                    <a:pt x="380048" y="1174750"/>
                  </a:lnTo>
                  <a:lnTo>
                    <a:pt x="379731" y="1173480"/>
                  </a:lnTo>
                  <a:lnTo>
                    <a:pt x="379096" y="1172845"/>
                  </a:lnTo>
                  <a:lnTo>
                    <a:pt x="378461" y="1172845"/>
                  </a:lnTo>
                  <a:lnTo>
                    <a:pt x="377508" y="1172210"/>
                  </a:lnTo>
                  <a:lnTo>
                    <a:pt x="376873" y="1172845"/>
                  </a:lnTo>
                  <a:lnTo>
                    <a:pt x="376556" y="1173480"/>
                  </a:lnTo>
                  <a:lnTo>
                    <a:pt x="375603" y="1174115"/>
                  </a:lnTo>
                  <a:lnTo>
                    <a:pt x="374968" y="1175702"/>
                  </a:lnTo>
                  <a:lnTo>
                    <a:pt x="374333" y="1179512"/>
                  </a:lnTo>
                  <a:lnTo>
                    <a:pt x="373698" y="1184592"/>
                  </a:lnTo>
                  <a:lnTo>
                    <a:pt x="373698" y="1190625"/>
                  </a:lnTo>
                  <a:lnTo>
                    <a:pt x="373063" y="1196022"/>
                  </a:lnTo>
                  <a:lnTo>
                    <a:pt x="371476" y="1200150"/>
                  </a:lnTo>
                  <a:lnTo>
                    <a:pt x="370841" y="1202055"/>
                  </a:lnTo>
                  <a:lnTo>
                    <a:pt x="369571" y="1203960"/>
                  </a:lnTo>
                  <a:lnTo>
                    <a:pt x="368618" y="1205547"/>
                  </a:lnTo>
                  <a:lnTo>
                    <a:pt x="367031" y="1206500"/>
                  </a:lnTo>
                  <a:lnTo>
                    <a:pt x="365443" y="1207770"/>
                  </a:lnTo>
                  <a:lnTo>
                    <a:pt x="363538" y="1208405"/>
                  </a:lnTo>
                  <a:lnTo>
                    <a:pt x="361633" y="1209040"/>
                  </a:lnTo>
                  <a:lnTo>
                    <a:pt x="359411" y="1209675"/>
                  </a:lnTo>
                  <a:lnTo>
                    <a:pt x="357188" y="1209675"/>
                  </a:lnTo>
                  <a:lnTo>
                    <a:pt x="354648" y="1209675"/>
                  </a:lnTo>
                  <a:lnTo>
                    <a:pt x="352426" y="1208722"/>
                  </a:lnTo>
                  <a:lnTo>
                    <a:pt x="350203" y="1208087"/>
                  </a:lnTo>
                  <a:lnTo>
                    <a:pt x="348298" y="1206817"/>
                  </a:lnTo>
                  <a:lnTo>
                    <a:pt x="346393" y="1204912"/>
                  </a:lnTo>
                  <a:lnTo>
                    <a:pt x="344488" y="1203325"/>
                  </a:lnTo>
                  <a:lnTo>
                    <a:pt x="342901" y="1200785"/>
                  </a:lnTo>
                  <a:lnTo>
                    <a:pt x="339726" y="1195705"/>
                  </a:lnTo>
                  <a:lnTo>
                    <a:pt x="336868" y="1189355"/>
                  </a:lnTo>
                  <a:lnTo>
                    <a:pt x="334646" y="1182052"/>
                  </a:lnTo>
                  <a:lnTo>
                    <a:pt x="332423" y="1175067"/>
                  </a:lnTo>
                  <a:lnTo>
                    <a:pt x="330836" y="1167447"/>
                  </a:lnTo>
                  <a:lnTo>
                    <a:pt x="329566" y="1159827"/>
                  </a:lnTo>
                  <a:lnTo>
                    <a:pt x="327978" y="1152525"/>
                  </a:lnTo>
                  <a:lnTo>
                    <a:pt x="326391" y="1139507"/>
                  </a:lnTo>
                  <a:lnTo>
                    <a:pt x="325438" y="1127125"/>
                  </a:lnTo>
                  <a:close/>
                  <a:moveTo>
                    <a:pt x="1965325" y="1058863"/>
                  </a:moveTo>
                  <a:lnTo>
                    <a:pt x="1964373" y="1071293"/>
                  </a:lnTo>
                  <a:lnTo>
                    <a:pt x="1962785" y="1084361"/>
                  </a:lnTo>
                  <a:lnTo>
                    <a:pt x="1961833" y="1091692"/>
                  </a:lnTo>
                  <a:lnTo>
                    <a:pt x="1960245" y="1099022"/>
                  </a:lnTo>
                  <a:lnTo>
                    <a:pt x="1958340" y="1106672"/>
                  </a:lnTo>
                  <a:lnTo>
                    <a:pt x="1956118" y="1114321"/>
                  </a:lnTo>
                  <a:lnTo>
                    <a:pt x="1953895" y="1121014"/>
                  </a:lnTo>
                  <a:lnTo>
                    <a:pt x="1951038" y="1127389"/>
                  </a:lnTo>
                  <a:lnTo>
                    <a:pt x="1948180" y="1132807"/>
                  </a:lnTo>
                  <a:lnTo>
                    <a:pt x="1946275" y="1135038"/>
                  </a:lnTo>
                  <a:lnTo>
                    <a:pt x="1944370" y="1136951"/>
                  </a:lnTo>
                  <a:lnTo>
                    <a:pt x="1942465" y="1138863"/>
                  </a:lnTo>
                  <a:lnTo>
                    <a:pt x="1940560" y="1139819"/>
                  </a:lnTo>
                  <a:lnTo>
                    <a:pt x="1938655" y="1141094"/>
                  </a:lnTo>
                  <a:lnTo>
                    <a:pt x="1936433" y="1141413"/>
                  </a:lnTo>
                  <a:lnTo>
                    <a:pt x="1933893" y="1141413"/>
                  </a:lnTo>
                  <a:lnTo>
                    <a:pt x="1931353" y="1141413"/>
                  </a:lnTo>
                  <a:lnTo>
                    <a:pt x="1928813" y="1141094"/>
                  </a:lnTo>
                  <a:lnTo>
                    <a:pt x="1927225" y="1140775"/>
                  </a:lnTo>
                  <a:lnTo>
                    <a:pt x="1925320" y="1139501"/>
                  </a:lnTo>
                  <a:lnTo>
                    <a:pt x="1923733" y="1138863"/>
                  </a:lnTo>
                  <a:lnTo>
                    <a:pt x="1922145" y="1137269"/>
                  </a:lnTo>
                  <a:lnTo>
                    <a:pt x="1921193" y="1135676"/>
                  </a:lnTo>
                  <a:lnTo>
                    <a:pt x="1919923" y="1134401"/>
                  </a:lnTo>
                  <a:lnTo>
                    <a:pt x="1919288" y="1132489"/>
                  </a:lnTo>
                  <a:lnTo>
                    <a:pt x="1917700" y="1127708"/>
                  </a:lnTo>
                  <a:lnTo>
                    <a:pt x="1917383" y="1122608"/>
                  </a:lnTo>
                  <a:lnTo>
                    <a:pt x="1917065" y="1116552"/>
                  </a:lnTo>
                  <a:lnTo>
                    <a:pt x="1916430" y="1111134"/>
                  </a:lnTo>
                  <a:lnTo>
                    <a:pt x="1915795" y="1107628"/>
                  </a:lnTo>
                  <a:lnTo>
                    <a:pt x="1915160" y="1106353"/>
                  </a:lnTo>
                  <a:lnTo>
                    <a:pt x="1914525" y="1105078"/>
                  </a:lnTo>
                  <a:lnTo>
                    <a:pt x="1913890" y="1104441"/>
                  </a:lnTo>
                  <a:lnTo>
                    <a:pt x="1913255" y="1104441"/>
                  </a:lnTo>
                  <a:lnTo>
                    <a:pt x="1912303" y="1104441"/>
                  </a:lnTo>
                  <a:lnTo>
                    <a:pt x="1911668" y="1104759"/>
                  </a:lnTo>
                  <a:lnTo>
                    <a:pt x="1911350" y="1105078"/>
                  </a:lnTo>
                  <a:lnTo>
                    <a:pt x="1910398" y="1106353"/>
                  </a:lnTo>
                  <a:lnTo>
                    <a:pt x="1909763" y="1108903"/>
                  </a:lnTo>
                  <a:lnTo>
                    <a:pt x="1909445" y="1112409"/>
                  </a:lnTo>
                  <a:lnTo>
                    <a:pt x="1909445" y="1114640"/>
                  </a:lnTo>
                  <a:lnTo>
                    <a:pt x="1908810" y="1117190"/>
                  </a:lnTo>
                  <a:lnTo>
                    <a:pt x="1907223" y="1123246"/>
                  </a:lnTo>
                  <a:lnTo>
                    <a:pt x="1904683" y="1129301"/>
                  </a:lnTo>
                  <a:lnTo>
                    <a:pt x="1901825" y="1134401"/>
                  </a:lnTo>
                  <a:lnTo>
                    <a:pt x="1900238" y="1136632"/>
                  </a:lnTo>
                  <a:lnTo>
                    <a:pt x="1899285" y="1137907"/>
                  </a:lnTo>
                  <a:lnTo>
                    <a:pt x="1898015" y="1138863"/>
                  </a:lnTo>
                  <a:lnTo>
                    <a:pt x="1897063" y="1139182"/>
                  </a:lnTo>
                  <a:lnTo>
                    <a:pt x="1896110" y="1138544"/>
                  </a:lnTo>
                  <a:lnTo>
                    <a:pt x="1895475" y="1136951"/>
                  </a:lnTo>
                  <a:lnTo>
                    <a:pt x="1895475" y="1134401"/>
                  </a:lnTo>
                  <a:lnTo>
                    <a:pt x="1895475" y="1130576"/>
                  </a:lnTo>
                  <a:lnTo>
                    <a:pt x="1897380" y="1111771"/>
                  </a:lnTo>
                  <a:lnTo>
                    <a:pt x="1898650" y="1102210"/>
                  </a:lnTo>
                  <a:lnTo>
                    <a:pt x="1899920" y="1093604"/>
                  </a:lnTo>
                  <a:lnTo>
                    <a:pt x="1901825" y="1085636"/>
                  </a:lnTo>
                  <a:lnTo>
                    <a:pt x="1902778" y="1082130"/>
                  </a:lnTo>
                  <a:lnTo>
                    <a:pt x="1904048" y="1079261"/>
                  </a:lnTo>
                  <a:lnTo>
                    <a:pt x="1905318" y="1076393"/>
                  </a:lnTo>
                  <a:lnTo>
                    <a:pt x="1906905" y="1074481"/>
                  </a:lnTo>
                  <a:lnTo>
                    <a:pt x="1908810" y="1073524"/>
                  </a:lnTo>
                  <a:lnTo>
                    <a:pt x="1910398" y="1072887"/>
                  </a:lnTo>
                  <a:lnTo>
                    <a:pt x="1965325" y="1058863"/>
                  </a:lnTo>
                  <a:close/>
                  <a:moveTo>
                    <a:pt x="1336576" y="538163"/>
                  </a:moveTo>
                  <a:lnTo>
                    <a:pt x="1350233" y="538481"/>
                  </a:lnTo>
                  <a:lnTo>
                    <a:pt x="1363890" y="539116"/>
                  </a:lnTo>
                  <a:lnTo>
                    <a:pt x="1377547" y="541021"/>
                  </a:lnTo>
                  <a:lnTo>
                    <a:pt x="1391522" y="543243"/>
                  </a:lnTo>
                  <a:lnTo>
                    <a:pt x="1405497" y="546101"/>
                  </a:lnTo>
                  <a:lnTo>
                    <a:pt x="1418836" y="549276"/>
                  </a:lnTo>
                  <a:lnTo>
                    <a:pt x="1432493" y="553086"/>
                  </a:lnTo>
                  <a:lnTo>
                    <a:pt x="1446150" y="557531"/>
                  </a:lnTo>
                  <a:lnTo>
                    <a:pt x="1459490" y="562611"/>
                  </a:lnTo>
                  <a:lnTo>
                    <a:pt x="1472829" y="567373"/>
                  </a:lnTo>
                  <a:lnTo>
                    <a:pt x="1485533" y="573088"/>
                  </a:lnTo>
                  <a:lnTo>
                    <a:pt x="1498237" y="578803"/>
                  </a:lnTo>
                  <a:lnTo>
                    <a:pt x="1510306" y="584836"/>
                  </a:lnTo>
                  <a:lnTo>
                    <a:pt x="1522375" y="590868"/>
                  </a:lnTo>
                  <a:lnTo>
                    <a:pt x="1534127" y="597218"/>
                  </a:lnTo>
                  <a:lnTo>
                    <a:pt x="1544925" y="603568"/>
                  </a:lnTo>
                  <a:lnTo>
                    <a:pt x="1555724" y="609918"/>
                  </a:lnTo>
                  <a:lnTo>
                    <a:pt x="1565887" y="616268"/>
                  </a:lnTo>
                  <a:lnTo>
                    <a:pt x="1575415" y="622618"/>
                  </a:lnTo>
                  <a:lnTo>
                    <a:pt x="1584944" y="629285"/>
                  </a:lnTo>
                  <a:lnTo>
                    <a:pt x="1593201" y="635000"/>
                  </a:lnTo>
                  <a:lnTo>
                    <a:pt x="1600824" y="641033"/>
                  </a:lnTo>
                  <a:lnTo>
                    <a:pt x="1608129" y="647065"/>
                  </a:lnTo>
                  <a:lnTo>
                    <a:pt x="1614481" y="652780"/>
                  </a:lnTo>
                  <a:lnTo>
                    <a:pt x="1620198" y="657860"/>
                  </a:lnTo>
                  <a:lnTo>
                    <a:pt x="1624644" y="662623"/>
                  </a:lnTo>
                  <a:lnTo>
                    <a:pt x="1628773" y="667068"/>
                  </a:lnTo>
                  <a:lnTo>
                    <a:pt x="1631949" y="671195"/>
                  </a:lnTo>
                  <a:lnTo>
                    <a:pt x="1634172" y="674688"/>
                  </a:lnTo>
                  <a:lnTo>
                    <a:pt x="1635443" y="677545"/>
                  </a:lnTo>
                  <a:lnTo>
                    <a:pt x="1636395" y="683578"/>
                  </a:lnTo>
                  <a:lnTo>
                    <a:pt x="1636713" y="691515"/>
                  </a:lnTo>
                  <a:lnTo>
                    <a:pt x="1636713" y="702310"/>
                  </a:lnTo>
                  <a:lnTo>
                    <a:pt x="1636395" y="715328"/>
                  </a:lnTo>
                  <a:lnTo>
                    <a:pt x="1635125" y="746760"/>
                  </a:lnTo>
                  <a:lnTo>
                    <a:pt x="1633219" y="785178"/>
                  </a:lnTo>
                  <a:lnTo>
                    <a:pt x="1630361" y="829628"/>
                  </a:lnTo>
                  <a:lnTo>
                    <a:pt x="1626867" y="878523"/>
                  </a:lnTo>
                  <a:lnTo>
                    <a:pt x="1622738" y="930593"/>
                  </a:lnTo>
                  <a:lnTo>
                    <a:pt x="1617974" y="984568"/>
                  </a:lnTo>
                  <a:lnTo>
                    <a:pt x="1612893" y="1039496"/>
                  </a:lnTo>
                  <a:lnTo>
                    <a:pt x="1607811" y="1093471"/>
                  </a:lnTo>
                  <a:lnTo>
                    <a:pt x="1602412" y="1146176"/>
                  </a:lnTo>
                  <a:lnTo>
                    <a:pt x="1597330" y="1195388"/>
                  </a:lnTo>
                  <a:lnTo>
                    <a:pt x="1591931" y="1240473"/>
                  </a:lnTo>
                  <a:lnTo>
                    <a:pt x="1586532" y="1280478"/>
                  </a:lnTo>
                  <a:lnTo>
                    <a:pt x="1582085" y="1313181"/>
                  </a:lnTo>
                  <a:lnTo>
                    <a:pt x="1579862" y="1326516"/>
                  </a:lnTo>
                  <a:lnTo>
                    <a:pt x="1577639" y="1337946"/>
                  </a:lnTo>
                  <a:lnTo>
                    <a:pt x="1562076" y="1343978"/>
                  </a:lnTo>
                  <a:lnTo>
                    <a:pt x="1547149" y="1348741"/>
                  </a:lnTo>
                  <a:lnTo>
                    <a:pt x="1533174" y="1352868"/>
                  </a:lnTo>
                  <a:lnTo>
                    <a:pt x="1526504" y="1354456"/>
                  </a:lnTo>
                  <a:lnTo>
                    <a:pt x="1519835" y="1356043"/>
                  </a:lnTo>
                  <a:lnTo>
                    <a:pt x="1513800" y="1356996"/>
                  </a:lnTo>
                  <a:lnTo>
                    <a:pt x="1507766" y="1357948"/>
                  </a:lnTo>
                  <a:lnTo>
                    <a:pt x="1502049" y="1358266"/>
                  </a:lnTo>
                  <a:lnTo>
                    <a:pt x="1496332" y="1358266"/>
                  </a:lnTo>
                  <a:lnTo>
                    <a:pt x="1491568" y="1357948"/>
                  </a:lnTo>
                  <a:lnTo>
                    <a:pt x="1487121" y="1356996"/>
                  </a:lnTo>
                  <a:lnTo>
                    <a:pt x="1482357" y="1356361"/>
                  </a:lnTo>
                  <a:lnTo>
                    <a:pt x="1478864" y="1354773"/>
                  </a:lnTo>
                  <a:lnTo>
                    <a:pt x="1479816" y="1336041"/>
                  </a:lnTo>
                  <a:lnTo>
                    <a:pt x="1481404" y="1308418"/>
                  </a:lnTo>
                  <a:lnTo>
                    <a:pt x="1482992" y="1274128"/>
                  </a:lnTo>
                  <a:lnTo>
                    <a:pt x="1483945" y="1233806"/>
                  </a:lnTo>
                  <a:lnTo>
                    <a:pt x="1486486" y="1141096"/>
                  </a:lnTo>
                  <a:lnTo>
                    <a:pt x="1487439" y="1091883"/>
                  </a:lnTo>
                  <a:lnTo>
                    <a:pt x="1488074" y="1042353"/>
                  </a:lnTo>
                  <a:lnTo>
                    <a:pt x="1488392" y="993776"/>
                  </a:lnTo>
                  <a:lnTo>
                    <a:pt x="1489027" y="947738"/>
                  </a:lnTo>
                  <a:lnTo>
                    <a:pt x="1488392" y="905511"/>
                  </a:lnTo>
                  <a:lnTo>
                    <a:pt x="1487756" y="868681"/>
                  </a:lnTo>
                  <a:lnTo>
                    <a:pt x="1486486" y="838201"/>
                  </a:lnTo>
                  <a:lnTo>
                    <a:pt x="1486168" y="826136"/>
                  </a:lnTo>
                  <a:lnTo>
                    <a:pt x="1485216" y="815976"/>
                  </a:lnTo>
                  <a:lnTo>
                    <a:pt x="1484263" y="808038"/>
                  </a:lnTo>
                  <a:lnTo>
                    <a:pt x="1483310" y="802958"/>
                  </a:lnTo>
                  <a:lnTo>
                    <a:pt x="1482357" y="801371"/>
                  </a:lnTo>
                  <a:lnTo>
                    <a:pt x="1482040" y="800101"/>
                  </a:lnTo>
                  <a:lnTo>
                    <a:pt x="1481404" y="800101"/>
                  </a:lnTo>
                  <a:lnTo>
                    <a:pt x="1480452" y="800736"/>
                  </a:lnTo>
                  <a:lnTo>
                    <a:pt x="1476958" y="805498"/>
                  </a:lnTo>
                  <a:lnTo>
                    <a:pt x="1472829" y="810896"/>
                  </a:lnTo>
                  <a:lnTo>
                    <a:pt x="1465206" y="821691"/>
                  </a:lnTo>
                  <a:lnTo>
                    <a:pt x="1463301" y="824231"/>
                  </a:lnTo>
                  <a:lnTo>
                    <a:pt x="1438845" y="1187768"/>
                  </a:lnTo>
                  <a:lnTo>
                    <a:pt x="1432175" y="1263968"/>
                  </a:lnTo>
                  <a:lnTo>
                    <a:pt x="1426776" y="1322706"/>
                  </a:lnTo>
                  <a:lnTo>
                    <a:pt x="1421694" y="1375728"/>
                  </a:lnTo>
                  <a:lnTo>
                    <a:pt x="1420742" y="1381126"/>
                  </a:lnTo>
                  <a:lnTo>
                    <a:pt x="1418201" y="1389381"/>
                  </a:lnTo>
                  <a:lnTo>
                    <a:pt x="1415025" y="1397636"/>
                  </a:lnTo>
                  <a:lnTo>
                    <a:pt x="1411531" y="1405573"/>
                  </a:lnTo>
                  <a:lnTo>
                    <a:pt x="1407720" y="1413828"/>
                  </a:lnTo>
                  <a:lnTo>
                    <a:pt x="1403591" y="1421766"/>
                  </a:lnTo>
                  <a:lnTo>
                    <a:pt x="1398827" y="1430021"/>
                  </a:lnTo>
                  <a:lnTo>
                    <a:pt x="1393745" y="1437958"/>
                  </a:lnTo>
                  <a:lnTo>
                    <a:pt x="1388981" y="1445578"/>
                  </a:lnTo>
                  <a:lnTo>
                    <a:pt x="1342928" y="2051051"/>
                  </a:lnTo>
                  <a:lnTo>
                    <a:pt x="1220651" y="2051051"/>
                  </a:lnTo>
                  <a:lnTo>
                    <a:pt x="1159670" y="1569403"/>
                  </a:lnTo>
                  <a:lnTo>
                    <a:pt x="1151730" y="1570356"/>
                  </a:lnTo>
                  <a:lnTo>
                    <a:pt x="1148237" y="1570673"/>
                  </a:lnTo>
                  <a:lnTo>
                    <a:pt x="1144108" y="1570991"/>
                  </a:lnTo>
                  <a:lnTo>
                    <a:pt x="1138709" y="1570673"/>
                  </a:lnTo>
                  <a:lnTo>
                    <a:pt x="1133945" y="1570038"/>
                  </a:lnTo>
                  <a:lnTo>
                    <a:pt x="1076140" y="2049146"/>
                  </a:lnTo>
                  <a:lnTo>
                    <a:pt x="949099" y="2051051"/>
                  </a:lnTo>
                  <a:lnTo>
                    <a:pt x="902728" y="1437641"/>
                  </a:lnTo>
                  <a:lnTo>
                    <a:pt x="894153" y="1423988"/>
                  </a:lnTo>
                  <a:lnTo>
                    <a:pt x="890024" y="1417321"/>
                  </a:lnTo>
                  <a:lnTo>
                    <a:pt x="885895" y="1410018"/>
                  </a:lnTo>
                  <a:lnTo>
                    <a:pt x="882084" y="1403033"/>
                  </a:lnTo>
                  <a:lnTo>
                    <a:pt x="879226" y="1396048"/>
                  </a:lnTo>
                  <a:lnTo>
                    <a:pt x="876050" y="1389063"/>
                  </a:lnTo>
                  <a:lnTo>
                    <a:pt x="873191" y="1381443"/>
                  </a:lnTo>
                  <a:lnTo>
                    <a:pt x="872874" y="1375728"/>
                  </a:lnTo>
                  <a:lnTo>
                    <a:pt x="870650" y="1353186"/>
                  </a:lnTo>
                  <a:lnTo>
                    <a:pt x="864933" y="1293496"/>
                  </a:lnTo>
                  <a:lnTo>
                    <a:pt x="856676" y="1203643"/>
                  </a:lnTo>
                  <a:lnTo>
                    <a:pt x="847465" y="1091248"/>
                  </a:lnTo>
                  <a:lnTo>
                    <a:pt x="828726" y="815023"/>
                  </a:lnTo>
                  <a:lnTo>
                    <a:pt x="824915" y="811848"/>
                  </a:lnTo>
                  <a:lnTo>
                    <a:pt x="821739" y="808038"/>
                  </a:lnTo>
                  <a:lnTo>
                    <a:pt x="813799" y="800736"/>
                  </a:lnTo>
                  <a:lnTo>
                    <a:pt x="813481" y="800101"/>
                  </a:lnTo>
                  <a:lnTo>
                    <a:pt x="812529" y="801053"/>
                  </a:lnTo>
                  <a:lnTo>
                    <a:pt x="811893" y="803911"/>
                  </a:lnTo>
                  <a:lnTo>
                    <a:pt x="811576" y="809943"/>
                  </a:lnTo>
                  <a:lnTo>
                    <a:pt x="810623" y="818198"/>
                  </a:lnTo>
                  <a:lnTo>
                    <a:pt x="810305" y="841058"/>
                  </a:lnTo>
                  <a:lnTo>
                    <a:pt x="810623" y="872491"/>
                  </a:lnTo>
                  <a:lnTo>
                    <a:pt x="811576" y="909638"/>
                  </a:lnTo>
                  <a:lnTo>
                    <a:pt x="812846" y="951866"/>
                  </a:lnTo>
                  <a:lnTo>
                    <a:pt x="816340" y="1046481"/>
                  </a:lnTo>
                  <a:lnTo>
                    <a:pt x="820786" y="1144906"/>
                  </a:lnTo>
                  <a:lnTo>
                    <a:pt x="825233" y="1236981"/>
                  </a:lnTo>
                  <a:lnTo>
                    <a:pt x="829997" y="1311593"/>
                  </a:lnTo>
                  <a:lnTo>
                    <a:pt x="831903" y="1338581"/>
                  </a:lnTo>
                  <a:lnTo>
                    <a:pt x="833173" y="1357948"/>
                  </a:lnTo>
                  <a:lnTo>
                    <a:pt x="823962" y="1357948"/>
                  </a:lnTo>
                  <a:lnTo>
                    <a:pt x="812211" y="1358266"/>
                  </a:lnTo>
                  <a:lnTo>
                    <a:pt x="798236" y="1357948"/>
                  </a:lnTo>
                  <a:lnTo>
                    <a:pt x="790932" y="1357313"/>
                  </a:lnTo>
                  <a:lnTo>
                    <a:pt x="782991" y="1356678"/>
                  </a:lnTo>
                  <a:lnTo>
                    <a:pt x="775051" y="1355726"/>
                  </a:lnTo>
                  <a:lnTo>
                    <a:pt x="766794" y="1354456"/>
                  </a:lnTo>
                  <a:lnTo>
                    <a:pt x="758536" y="1352551"/>
                  </a:lnTo>
                  <a:lnTo>
                    <a:pt x="749643" y="1350328"/>
                  </a:lnTo>
                  <a:lnTo>
                    <a:pt x="741385" y="1347153"/>
                  </a:lnTo>
                  <a:lnTo>
                    <a:pt x="732810" y="1343978"/>
                  </a:lnTo>
                  <a:lnTo>
                    <a:pt x="724552" y="1340168"/>
                  </a:lnTo>
                  <a:lnTo>
                    <a:pt x="716612" y="1335406"/>
                  </a:lnTo>
                  <a:lnTo>
                    <a:pt x="714389" y="1323976"/>
                  </a:lnTo>
                  <a:lnTo>
                    <a:pt x="712483" y="1310958"/>
                  </a:lnTo>
                  <a:lnTo>
                    <a:pt x="708037" y="1279208"/>
                  </a:lnTo>
                  <a:lnTo>
                    <a:pt x="703908" y="1241108"/>
                  </a:lnTo>
                  <a:lnTo>
                    <a:pt x="699779" y="1198246"/>
                  </a:lnTo>
                  <a:lnTo>
                    <a:pt x="695650" y="1151256"/>
                  </a:lnTo>
                  <a:lnTo>
                    <a:pt x="691521" y="1101726"/>
                  </a:lnTo>
                  <a:lnTo>
                    <a:pt x="687710" y="1050608"/>
                  </a:lnTo>
                  <a:lnTo>
                    <a:pt x="684216" y="998856"/>
                  </a:lnTo>
                  <a:lnTo>
                    <a:pt x="681358" y="948056"/>
                  </a:lnTo>
                  <a:lnTo>
                    <a:pt x="678182" y="899161"/>
                  </a:lnTo>
                  <a:lnTo>
                    <a:pt x="676594" y="852806"/>
                  </a:lnTo>
                  <a:lnTo>
                    <a:pt x="674688" y="811213"/>
                  </a:lnTo>
                  <a:lnTo>
                    <a:pt x="673418" y="774701"/>
                  </a:lnTo>
                  <a:lnTo>
                    <a:pt x="673100" y="744855"/>
                  </a:lnTo>
                  <a:lnTo>
                    <a:pt x="673418" y="732473"/>
                  </a:lnTo>
                  <a:lnTo>
                    <a:pt x="673418" y="722630"/>
                  </a:lnTo>
                  <a:lnTo>
                    <a:pt x="674053" y="715010"/>
                  </a:lnTo>
                  <a:lnTo>
                    <a:pt x="675006" y="709295"/>
                  </a:lnTo>
                  <a:lnTo>
                    <a:pt x="675323" y="704850"/>
                  </a:lnTo>
                  <a:lnTo>
                    <a:pt x="675641" y="699770"/>
                  </a:lnTo>
                  <a:lnTo>
                    <a:pt x="676594" y="695643"/>
                  </a:lnTo>
                  <a:lnTo>
                    <a:pt x="677547" y="691198"/>
                  </a:lnTo>
                  <a:lnTo>
                    <a:pt x="679135" y="686753"/>
                  </a:lnTo>
                  <a:lnTo>
                    <a:pt x="680723" y="682625"/>
                  </a:lnTo>
                  <a:lnTo>
                    <a:pt x="682311" y="678498"/>
                  </a:lnTo>
                  <a:lnTo>
                    <a:pt x="684216" y="674370"/>
                  </a:lnTo>
                  <a:lnTo>
                    <a:pt x="688980" y="666433"/>
                  </a:lnTo>
                  <a:lnTo>
                    <a:pt x="694380" y="658495"/>
                  </a:lnTo>
                  <a:lnTo>
                    <a:pt x="700414" y="650875"/>
                  </a:lnTo>
                  <a:lnTo>
                    <a:pt x="707719" y="643890"/>
                  </a:lnTo>
                  <a:lnTo>
                    <a:pt x="715024" y="636588"/>
                  </a:lnTo>
                  <a:lnTo>
                    <a:pt x="723917" y="630238"/>
                  </a:lnTo>
                  <a:lnTo>
                    <a:pt x="732810" y="623571"/>
                  </a:lnTo>
                  <a:lnTo>
                    <a:pt x="742338" y="617538"/>
                  </a:lnTo>
                  <a:lnTo>
                    <a:pt x="752501" y="611506"/>
                  </a:lnTo>
                  <a:lnTo>
                    <a:pt x="763300" y="605791"/>
                  </a:lnTo>
                  <a:lnTo>
                    <a:pt x="774098" y="600076"/>
                  </a:lnTo>
                  <a:lnTo>
                    <a:pt x="785850" y="594996"/>
                  </a:lnTo>
                  <a:lnTo>
                    <a:pt x="797919" y="589916"/>
                  </a:lnTo>
                  <a:lnTo>
                    <a:pt x="810305" y="585153"/>
                  </a:lnTo>
                  <a:lnTo>
                    <a:pt x="823010" y="580708"/>
                  </a:lnTo>
                  <a:lnTo>
                    <a:pt x="836031" y="576581"/>
                  </a:lnTo>
                  <a:lnTo>
                    <a:pt x="849053" y="572453"/>
                  </a:lnTo>
                  <a:lnTo>
                    <a:pt x="862710" y="568326"/>
                  </a:lnTo>
                  <a:lnTo>
                    <a:pt x="876050" y="564516"/>
                  </a:lnTo>
                  <a:lnTo>
                    <a:pt x="890024" y="561023"/>
                  </a:lnTo>
                  <a:lnTo>
                    <a:pt x="917973" y="554673"/>
                  </a:lnTo>
                  <a:lnTo>
                    <a:pt x="945605" y="548958"/>
                  </a:lnTo>
                  <a:lnTo>
                    <a:pt x="973554" y="544196"/>
                  </a:lnTo>
                  <a:lnTo>
                    <a:pt x="1000551" y="540386"/>
                  </a:lnTo>
                  <a:lnTo>
                    <a:pt x="1004044" y="540068"/>
                  </a:lnTo>
                  <a:lnTo>
                    <a:pt x="1006903" y="539751"/>
                  </a:lnTo>
                  <a:lnTo>
                    <a:pt x="1013573" y="540068"/>
                  </a:lnTo>
                  <a:lnTo>
                    <a:pt x="1102184" y="867411"/>
                  </a:lnTo>
                  <a:lnTo>
                    <a:pt x="1104090" y="854711"/>
                  </a:lnTo>
                  <a:lnTo>
                    <a:pt x="1134580" y="629920"/>
                  </a:lnTo>
                  <a:lnTo>
                    <a:pt x="1126004" y="607696"/>
                  </a:lnTo>
                  <a:lnTo>
                    <a:pt x="1142837" y="578486"/>
                  </a:lnTo>
                  <a:lnTo>
                    <a:pt x="1181585" y="577851"/>
                  </a:lnTo>
                  <a:lnTo>
                    <a:pt x="1197783" y="607696"/>
                  </a:lnTo>
                  <a:lnTo>
                    <a:pt x="1190161" y="634048"/>
                  </a:lnTo>
                  <a:lnTo>
                    <a:pt x="1217792" y="871221"/>
                  </a:lnTo>
                  <a:lnTo>
                    <a:pt x="1290524" y="550546"/>
                  </a:lnTo>
                  <a:lnTo>
                    <a:pt x="1298781" y="546736"/>
                  </a:lnTo>
                  <a:lnTo>
                    <a:pt x="1304816" y="543243"/>
                  </a:lnTo>
                  <a:lnTo>
                    <a:pt x="1308627" y="541021"/>
                  </a:lnTo>
                  <a:lnTo>
                    <a:pt x="1309580" y="540386"/>
                  </a:lnTo>
                  <a:lnTo>
                    <a:pt x="1322919" y="538798"/>
                  </a:lnTo>
                  <a:lnTo>
                    <a:pt x="1336576" y="538163"/>
                  </a:lnTo>
                  <a:close/>
                  <a:moveTo>
                    <a:pt x="498483" y="458789"/>
                  </a:moveTo>
                  <a:lnTo>
                    <a:pt x="502617" y="458789"/>
                  </a:lnTo>
                  <a:lnTo>
                    <a:pt x="508660" y="488634"/>
                  </a:lnTo>
                  <a:lnTo>
                    <a:pt x="557318" y="729933"/>
                  </a:lnTo>
                  <a:lnTo>
                    <a:pt x="558590" y="719138"/>
                  </a:lnTo>
                  <a:lnTo>
                    <a:pt x="577354" y="533084"/>
                  </a:lnTo>
                  <a:lnTo>
                    <a:pt x="571947" y="514669"/>
                  </a:lnTo>
                  <a:lnTo>
                    <a:pt x="577672" y="501651"/>
                  </a:lnTo>
                  <a:lnTo>
                    <a:pt x="582442" y="490539"/>
                  </a:lnTo>
                  <a:lnTo>
                    <a:pt x="606294" y="490221"/>
                  </a:lnTo>
                  <a:lnTo>
                    <a:pt x="610747" y="501969"/>
                  </a:lnTo>
                  <a:lnTo>
                    <a:pt x="616471" y="514669"/>
                  </a:lnTo>
                  <a:lnTo>
                    <a:pt x="611701" y="536576"/>
                  </a:lnTo>
                  <a:lnTo>
                    <a:pt x="622196" y="655955"/>
                  </a:lnTo>
                  <a:lnTo>
                    <a:pt x="618061" y="664845"/>
                  </a:lnTo>
                  <a:lnTo>
                    <a:pt x="614563" y="673735"/>
                  </a:lnTo>
                  <a:lnTo>
                    <a:pt x="611701" y="682308"/>
                  </a:lnTo>
                  <a:lnTo>
                    <a:pt x="609475" y="691198"/>
                  </a:lnTo>
                  <a:lnTo>
                    <a:pt x="607566" y="699770"/>
                  </a:lnTo>
                  <a:lnTo>
                    <a:pt x="605976" y="708025"/>
                  </a:lnTo>
                  <a:lnTo>
                    <a:pt x="604704" y="716598"/>
                  </a:lnTo>
                  <a:lnTo>
                    <a:pt x="604068" y="724853"/>
                  </a:lnTo>
                  <a:lnTo>
                    <a:pt x="603750" y="735330"/>
                  </a:lnTo>
                  <a:lnTo>
                    <a:pt x="603432" y="747395"/>
                  </a:lnTo>
                  <a:lnTo>
                    <a:pt x="602796" y="777240"/>
                  </a:lnTo>
                  <a:lnTo>
                    <a:pt x="603750" y="812165"/>
                  </a:lnTo>
                  <a:lnTo>
                    <a:pt x="604704" y="851535"/>
                  </a:lnTo>
                  <a:lnTo>
                    <a:pt x="606612" y="894715"/>
                  </a:lnTo>
                  <a:lnTo>
                    <a:pt x="609475" y="941070"/>
                  </a:lnTo>
                  <a:lnTo>
                    <a:pt x="612019" y="988695"/>
                  </a:lnTo>
                  <a:lnTo>
                    <a:pt x="615199" y="1037273"/>
                  </a:lnTo>
                  <a:lnTo>
                    <a:pt x="619015" y="1085533"/>
                  </a:lnTo>
                  <a:lnTo>
                    <a:pt x="622832" y="1132523"/>
                  </a:lnTo>
                  <a:lnTo>
                    <a:pt x="626648" y="1177608"/>
                  </a:lnTo>
                  <a:lnTo>
                    <a:pt x="630465" y="1219200"/>
                  </a:lnTo>
                  <a:lnTo>
                    <a:pt x="634599" y="1256983"/>
                  </a:lnTo>
                  <a:lnTo>
                    <a:pt x="638415" y="1289685"/>
                  </a:lnTo>
                  <a:lnTo>
                    <a:pt x="641595" y="1316038"/>
                  </a:lnTo>
                  <a:lnTo>
                    <a:pt x="643504" y="1326833"/>
                  </a:lnTo>
                  <a:lnTo>
                    <a:pt x="645094" y="1335405"/>
                  </a:lnTo>
                  <a:lnTo>
                    <a:pt x="646366" y="1339215"/>
                  </a:lnTo>
                  <a:lnTo>
                    <a:pt x="648910" y="1348423"/>
                  </a:lnTo>
                  <a:lnTo>
                    <a:pt x="651773" y="1356678"/>
                  </a:lnTo>
                  <a:lnTo>
                    <a:pt x="655907" y="1364615"/>
                  </a:lnTo>
                  <a:lnTo>
                    <a:pt x="660677" y="1372235"/>
                  </a:lnTo>
                  <a:lnTo>
                    <a:pt x="666084" y="1379538"/>
                  </a:lnTo>
                  <a:lnTo>
                    <a:pt x="671808" y="1386205"/>
                  </a:lnTo>
                  <a:lnTo>
                    <a:pt x="678487" y="1392238"/>
                  </a:lnTo>
                  <a:lnTo>
                    <a:pt x="685801" y="1398270"/>
                  </a:lnTo>
                  <a:lnTo>
                    <a:pt x="653681" y="1631951"/>
                  </a:lnTo>
                  <a:lnTo>
                    <a:pt x="644458" y="1700213"/>
                  </a:lnTo>
                  <a:lnTo>
                    <a:pt x="640323" y="1698626"/>
                  </a:lnTo>
                  <a:lnTo>
                    <a:pt x="636189" y="1696721"/>
                  </a:lnTo>
                  <a:lnTo>
                    <a:pt x="630783" y="1694181"/>
                  </a:lnTo>
                  <a:lnTo>
                    <a:pt x="625058" y="1690053"/>
                  </a:lnTo>
                  <a:lnTo>
                    <a:pt x="622196" y="1687831"/>
                  </a:lnTo>
                  <a:lnTo>
                    <a:pt x="619333" y="1685291"/>
                  </a:lnTo>
                  <a:lnTo>
                    <a:pt x="617743" y="1683386"/>
                  </a:lnTo>
                  <a:lnTo>
                    <a:pt x="616153" y="1681163"/>
                  </a:lnTo>
                  <a:lnTo>
                    <a:pt x="612973" y="1675766"/>
                  </a:lnTo>
                  <a:lnTo>
                    <a:pt x="610429" y="1669733"/>
                  </a:lnTo>
                  <a:lnTo>
                    <a:pt x="608203" y="1663383"/>
                  </a:lnTo>
                  <a:lnTo>
                    <a:pt x="604704" y="1652906"/>
                  </a:lnTo>
                  <a:lnTo>
                    <a:pt x="603750" y="1648778"/>
                  </a:lnTo>
                  <a:lnTo>
                    <a:pt x="599934" y="1608138"/>
                  </a:lnTo>
                  <a:lnTo>
                    <a:pt x="589121" y="1487488"/>
                  </a:lnTo>
                  <a:lnTo>
                    <a:pt x="578944" y="1601788"/>
                  </a:lnTo>
                  <a:lnTo>
                    <a:pt x="574810" y="1648778"/>
                  </a:lnTo>
                  <a:lnTo>
                    <a:pt x="573537" y="1652906"/>
                  </a:lnTo>
                  <a:lnTo>
                    <a:pt x="570039" y="1663383"/>
                  </a:lnTo>
                  <a:lnTo>
                    <a:pt x="567813" y="1669733"/>
                  </a:lnTo>
                  <a:lnTo>
                    <a:pt x="565269" y="1675766"/>
                  </a:lnTo>
                  <a:lnTo>
                    <a:pt x="562088" y="1681163"/>
                  </a:lnTo>
                  <a:lnTo>
                    <a:pt x="560498" y="1683386"/>
                  </a:lnTo>
                  <a:lnTo>
                    <a:pt x="558908" y="1685291"/>
                  </a:lnTo>
                  <a:lnTo>
                    <a:pt x="554456" y="1689418"/>
                  </a:lnTo>
                  <a:lnTo>
                    <a:pt x="550321" y="1692276"/>
                  </a:lnTo>
                  <a:lnTo>
                    <a:pt x="546187" y="1695133"/>
                  </a:lnTo>
                  <a:lnTo>
                    <a:pt x="542371" y="1697356"/>
                  </a:lnTo>
                  <a:lnTo>
                    <a:pt x="536328" y="1699578"/>
                  </a:lnTo>
                  <a:lnTo>
                    <a:pt x="534102" y="1700213"/>
                  </a:lnTo>
                  <a:lnTo>
                    <a:pt x="524561" y="1631951"/>
                  </a:lnTo>
                  <a:lnTo>
                    <a:pt x="487670" y="1361440"/>
                  </a:lnTo>
                  <a:lnTo>
                    <a:pt x="463182" y="1356360"/>
                  </a:lnTo>
                  <a:lnTo>
                    <a:pt x="452369" y="1297305"/>
                  </a:lnTo>
                  <a:lnTo>
                    <a:pt x="440920" y="1236345"/>
                  </a:lnTo>
                  <a:lnTo>
                    <a:pt x="434559" y="1201738"/>
                  </a:lnTo>
                  <a:lnTo>
                    <a:pt x="428835" y="1190308"/>
                  </a:lnTo>
                  <a:lnTo>
                    <a:pt x="424064" y="1179195"/>
                  </a:lnTo>
                  <a:lnTo>
                    <a:pt x="419930" y="1167448"/>
                  </a:lnTo>
                  <a:lnTo>
                    <a:pt x="418022" y="1161415"/>
                  </a:lnTo>
                  <a:lnTo>
                    <a:pt x="416113" y="1155383"/>
                  </a:lnTo>
                  <a:lnTo>
                    <a:pt x="415796" y="1150938"/>
                  </a:lnTo>
                  <a:lnTo>
                    <a:pt x="411979" y="1094423"/>
                  </a:lnTo>
                  <a:lnTo>
                    <a:pt x="406573" y="1016318"/>
                  </a:lnTo>
                  <a:lnTo>
                    <a:pt x="400212" y="915035"/>
                  </a:lnTo>
                  <a:lnTo>
                    <a:pt x="389081" y="686118"/>
                  </a:lnTo>
                  <a:lnTo>
                    <a:pt x="388763" y="686118"/>
                  </a:lnTo>
                  <a:lnTo>
                    <a:pt x="384629" y="681038"/>
                  </a:lnTo>
                  <a:lnTo>
                    <a:pt x="379540" y="674370"/>
                  </a:lnTo>
                  <a:lnTo>
                    <a:pt x="379222" y="674053"/>
                  </a:lnTo>
                  <a:lnTo>
                    <a:pt x="378904" y="674370"/>
                  </a:lnTo>
                  <a:lnTo>
                    <a:pt x="378586" y="676275"/>
                  </a:lnTo>
                  <a:lnTo>
                    <a:pt x="377632" y="685483"/>
                  </a:lnTo>
                  <a:lnTo>
                    <a:pt x="377632" y="700088"/>
                  </a:lnTo>
                  <a:lnTo>
                    <a:pt x="377632" y="720090"/>
                  </a:lnTo>
                  <a:lnTo>
                    <a:pt x="378586" y="772795"/>
                  </a:lnTo>
                  <a:lnTo>
                    <a:pt x="380176" y="836613"/>
                  </a:lnTo>
                  <a:lnTo>
                    <a:pt x="382721" y="906145"/>
                  </a:lnTo>
                  <a:lnTo>
                    <a:pt x="385265" y="975043"/>
                  </a:lnTo>
                  <a:lnTo>
                    <a:pt x="387491" y="1036955"/>
                  </a:lnTo>
                  <a:lnTo>
                    <a:pt x="390035" y="1086168"/>
                  </a:lnTo>
                  <a:lnTo>
                    <a:pt x="391625" y="1114108"/>
                  </a:lnTo>
                  <a:lnTo>
                    <a:pt x="385901" y="1114425"/>
                  </a:lnTo>
                  <a:lnTo>
                    <a:pt x="378586" y="1114425"/>
                  </a:lnTo>
                  <a:lnTo>
                    <a:pt x="370317" y="1114425"/>
                  </a:lnTo>
                  <a:lnTo>
                    <a:pt x="360776" y="1113155"/>
                  </a:lnTo>
                  <a:lnTo>
                    <a:pt x="356006" y="1112520"/>
                  </a:lnTo>
                  <a:lnTo>
                    <a:pt x="350600" y="1111568"/>
                  </a:lnTo>
                  <a:lnTo>
                    <a:pt x="345193" y="1109980"/>
                  </a:lnTo>
                  <a:lnTo>
                    <a:pt x="340423" y="1108075"/>
                  </a:lnTo>
                  <a:lnTo>
                    <a:pt x="335016" y="1105535"/>
                  </a:lnTo>
                  <a:lnTo>
                    <a:pt x="329928" y="1102678"/>
                  </a:lnTo>
                  <a:lnTo>
                    <a:pt x="324521" y="1099503"/>
                  </a:lnTo>
                  <a:lnTo>
                    <a:pt x="319751" y="1095693"/>
                  </a:lnTo>
                  <a:lnTo>
                    <a:pt x="318161" y="1085215"/>
                  </a:lnTo>
                  <a:lnTo>
                    <a:pt x="317207" y="1073150"/>
                  </a:lnTo>
                  <a:lnTo>
                    <a:pt x="314662" y="1050290"/>
                  </a:lnTo>
                  <a:lnTo>
                    <a:pt x="312754" y="1023303"/>
                  </a:lnTo>
                  <a:lnTo>
                    <a:pt x="311164" y="994093"/>
                  </a:lnTo>
                  <a:lnTo>
                    <a:pt x="309574" y="962660"/>
                  </a:lnTo>
                  <a:lnTo>
                    <a:pt x="307030" y="895350"/>
                  </a:lnTo>
                  <a:lnTo>
                    <a:pt x="304486" y="826453"/>
                  </a:lnTo>
                  <a:lnTo>
                    <a:pt x="303531" y="761365"/>
                  </a:lnTo>
                  <a:lnTo>
                    <a:pt x="303213" y="704533"/>
                  </a:lnTo>
                  <a:lnTo>
                    <a:pt x="303213" y="681355"/>
                  </a:lnTo>
                  <a:lnTo>
                    <a:pt x="303531" y="661670"/>
                  </a:lnTo>
                  <a:lnTo>
                    <a:pt x="304168" y="646748"/>
                  </a:lnTo>
                  <a:lnTo>
                    <a:pt x="305122" y="637223"/>
                  </a:lnTo>
                  <a:lnTo>
                    <a:pt x="305758" y="626745"/>
                  </a:lnTo>
                  <a:lnTo>
                    <a:pt x="307030" y="616586"/>
                  </a:lnTo>
                  <a:lnTo>
                    <a:pt x="308620" y="606426"/>
                  </a:lnTo>
                  <a:lnTo>
                    <a:pt x="311482" y="596901"/>
                  </a:lnTo>
                  <a:lnTo>
                    <a:pt x="314344" y="587694"/>
                  </a:lnTo>
                  <a:lnTo>
                    <a:pt x="318161" y="579121"/>
                  </a:lnTo>
                  <a:lnTo>
                    <a:pt x="321977" y="570231"/>
                  </a:lnTo>
                  <a:lnTo>
                    <a:pt x="326430" y="561976"/>
                  </a:lnTo>
                  <a:lnTo>
                    <a:pt x="331836" y="554039"/>
                  </a:lnTo>
                  <a:lnTo>
                    <a:pt x="336924" y="546736"/>
                  </a:lnTo>
                  <a:lnTo>
                    <a:pt x="342649" y="539434"/>
                  </a:lnTo>
                  <a:lnTo>
                    <a:pt x="349009" y="532449"/>
                  </a:lnTo>
                  <a:lnTo>
                    <a:pt x="355370" y="526099"/>
                  </a:lnTo>
                  <a:lnTo>
                    <a:pt x="362367" y="519749"/>
                  </a:lnTo>
                  <a:lnTo>
                    <a:pt x="369363" y="513716"/>
                  </a:lnTo>
                  <a:lnTo>
                    <a:pt x="376996" y="508001"/>
                  </a:lnTo>
                  <a:lnTo>
                    <a:pt x="383675" y="502921"/>
                  </a:lnTo>
                  <a:lnTo>
                    <a:pt x="390035" y="498794"/>
                  </a:lnTo>
                  <a:lnTo>
                    <a:pt x="397350" y="494349"/>
                  </a:lnTo>
                  <a:lnTo>
                    <a:pt x="404346" y="490539"/>
                  </a:lnTo>
                  <a:lnTo>
                    <a:pt x="411661" y="486729"/>
                  </a:lnTo>
                  <a:lnTo>
                    <a:pt x="418658" y="483236"/>
                  </a:lnTo>
                  <a:lnTo>
                    <a:pt x="426290" y="479744"/>
                  </a:lnTo>
                  <a:lnTo>
                    <a:pt x="433287" y="476886"/>
                  </a:lnTo>
                  <a:lnTo>
                    <a:pt x="448870" y="471171"/>
                  </a:lnTo>
                  <a:lnTo>
                    <a:pt x="463818" y="466091"/>
                  </a:lnTo>
                  <a:lnTo>
                    <a:pt x="479401" y="461964"/>
                  </a:lnTo>
                  <a:lnTo>
                    <a:pt x="494985" y="459106"/>
                  </a:lnTo>
                  <a:lnTo>
                    <a:pt x="498483" y="458789"/>
                  </a:lnTo>
                  <a:close/>
                  <a:moveTo>
                    <a:pt x="702090" y="457201"/>
                  </a:moveTo>
                  <a:lnTo>
                    <a:pt x="710728" y="457519"/>
                  </a:lnTo>
                  <a:lnTo>
                    <a:pt x="719367" y="458791"/>
                  </a:lnTo>
                  <a:lnTo>
                    <a:pt x="728005" y="460700"/>
                  </a:lnTo>
                  <a:lnTo>
                    <a:pt x="736323" y="462927"/>
                  </a:lnTo>
                  <a:lnTo>
                    <a:pt x="744642" y="465790"/>
                  </a:lnTo>
                  <a:lnTo>
                    <a:pt x="752960" y="469290"/>
                  </a:lnTo>
                  <a:lnTo>
                    <a:pt x="760959" y="473426"/>
                  </a:lnTo>
                  <a:lnTo>
                    <a:pt x="768317" y="477562"/>
                  </a:lnTo>
                  <a:lnTo>
                    <a:pt x="775996" y="482334"/>
                  </a:lnTo>
                  <a:lnTo>
                    <a:pt x="783674" y="487424"/>
                  </a:lnTo>
                  <a:lnTo>
                    <a:pt x="790713" y="492514"/>
                  </a:lnTo>
                  <a:lnTo>
                    <a:pt x="797752" y="498240"/>
                  </a:lnTo>
                  <a:lnTo>
                    <a:pt x="804470" y="503967"/>
                  </a:lnTo>
                  <a:lnTo>
                    <a:pt x="810869" y="510012"/>
                  </a:lnTo>
                  <a:lnTo>
                    <a:pt x="814388" y="513193"/>
                  </a:lnTo>
                  <a:lnTo>
                    <a:pt x="799031" y="518919"/>
                  </a:lnTo>
                  <a:lnTo>
                    <a:pt x="784634" y="524328"/>
                  </a:lnTo>
                  <a:lnTo>
                    <a:pt x="771197" y="530372"/>
                  </a:lnTo>
                  <a:lnTo>
                    <a:pt x="757759" y="535780"/>
                  </a:lnTo>
                  <a:lnTo>
                    <a:pt x="745282" y="541825"/>
                  </a:lnTo>
                  <a:lnTo>
                    <a:pt x="733764" y="548506"/>
                  </a:lnTo>
                  <a:lnTo>
                    <a:pt x="722246" y="554869"/>
                  </a:lnTo>
                  <a:lnTo>
                    <a:pt x="711688" y="561231"/>
                  </a:lnTo>
                  <a:lnTo>
                    <a:pt x="701770" y="567594"/>
                  </a:lnTo>
                  <a:lnTo>
                    <a:pt x="692172" y="574275"/>
                  </a:lnTo>
                  <a:lnTo>
                    <a:pt x="683534" y="580638"/>
                  </a:lnTo>
                  <a:lnTo>
                    <a:pt x="675215" y="587955"/>
                  </a:lnTo>
                  <a:lnTo>
                    <a:pt x="667537" y="594636"/>
                  </a:lnTo>
                  <a:lnTo>
                    <a:pt x="660498" y="601635"/>
                  </a:lnTo>
                  <a:lnTo>
                    <a:pt x="653779" y="608634"/>
                  </a:lnTo>
                  <a:lnTo>
                    <a:pt x="647700" y="615951"/>
                  </a:lnTo>
                  <a:lnTo>
                    <a:pt x="670096" y="482334"/>
                  </a:lnTo>
                  <a:lnTo>
                    <a:pt x="672656" y="467381"/>
                  </a:lnTo>
                  <a:lnTo>
                    <a:pt x="677775" y="464200"/>
                  </a:lnTo>
                  <a:lnTo>
                    <a:pt x="681614" y="461655"/>
                  </a:lnTo>
                  <a:lnTo>
                    <a:pt x="683854" y="459746"/>
                  </a:lnTo>
                  <a:lnTo>
                    <a:pt x="684494" y="459110"/>
                  </a:lnTo>
                  <a:lnTo>
                    <a:pt x="693452" y="457519"/>
                  </a:lnTo>
                  <a:lnTo>
                    <a:pt x="702090" y="457201"/>
                  </a:lnTo>
                  <a:close/>
                  <a:moveTo>
                    <a:pt x="1819767" y="419101"/>
                  </a:moveTo>
                  <a:lnTo>
                    <a:pt x="1828029" y="419418"/>
                  </a:lnTo>
                  <a:lnTo>
                    <a:pt x="1836609" y="420687"/>
                  </a:lnTo>
                  <a:lnTo>
                    <a:pt x="1845189" y="422272"/>
                  </a:lnTo>
                  <a:lnTo>
                    <a:pt x="1853451" y="424810"/>
                  </a:lnTo>
                  <a:lnTo>
                    <a:pt x="1862030" y="427347"/>
                  </a:lnTo>
                  <a:lnTo>
                    <a:pt x="1869657" y="431153"/>
                  </a:lnTo>
                  <a:lnTo>
                    <a:pt x="1877601" y="434959"/>
                  </a:lnTo>
                  <a:lnTo>
                    <a:pt x="1885545" y="439400"/>
                  </a:lnTo>
                  <a:lnTo>
                    <a:pt x="1893172" y="443840"/>
                  </a:lnTo>
                  <a:lnTo>
                    <a:pt x="1900480" y="449232"/>
                  </a:lnTo>
                  <a:lnTo>
                    <a:pt x="1907789" y="454307"/>
                  </a:lnTo>
                  <a:lnTo>
                    <a:pt x="1914462" y="460016"/>
                  </a:lnTo>
                  <a:lnTo>
                    <a:pt x="1921453" y="465725"/>
                  </a:lnTo>
                  <a:lnTo>
                    <a:pt x="1927809" y="471434"/>
                  </a:lnTo>
                  <a:lnTo>
                    <a:pt x="1937977" y="481901"/>
                  </a:lnTo>
                  <a:lnTo>
                    <a:pt x="1947193" y="492051"/>
                  </a:lnTo>
                  <a:lnTo>
                    <a:pt x="1955455" y="502201"/>
                  </a:lnTo>
                  <a:lnTo>
                    <a:pt x="1962763" y="511399"/>
                  </a:lnTo>
                  <a:lnTo>
                    <a:pt x="1968483" y="520279"/>
                  </a:lnTo>
                  <a:lnTo>
                    <a:pt x="1973250" y="528209"/>
                  </a:lnTo>
                  <a:lnTo>
                    <a:pt x="1976427" y="534552"/>
                  </a:lnTo>
                  <a:lnTo>
                    <a:pt x="1977381" y="537090"/>
                  </a:lnTo>
                  <a:lnTo>
                    <a:pt x="1977698" y="539310"/>
                  </a:lnTo>
                  <a:lnTo>
                    <a:pt x="1979923" y="545654"/>
                  </a:lnTo>
                  <a:lnTo>
                    <a:pt x="1981829" y="552949"/>
                  </a:lnTo>
                  <a:lnTo>
                    <a:pt x="1983418" y="561512"/>
                  </a:lnTo>
                  <a:lnTo>
                    <a:pt x="1984689" y="571345"/>
                  </a:lnTo>
                  <a:lnTo>
                    <a:pt x="1985643" y="582129"/>
                  </a:lnTo>
                  <a:lnTo>
                    <a:pt x="1986914" y="594181"/>
                  </a:lnTo>
                  <a:lnTo>
                    <a:pt x="1988185" y="620507"/>
                  </a:lnTo>
                  <a:lnTo>
                    <a:pt x="1989138" y="649687"/>
                  </a:lnTo>
                  <a:lnTo>
                    <a:pt x="1989138" y="681404"/>
                  </a:lnTo>
                  <a:lnTo>
                    <a:pt x="1988820" y="715025"/>
                  </a:lnTo>
                  <a:lnTo>
                    <a:pt x="1987549" y="749914"/>
                  </a:lnTo>
                  <a:lnTo>
                    <a:pt x="1986596" y="785438"/>
                  </a:lnTo>
                  <a:lnTo>
                    <a:pt x="1984689" y="820961"/>
                  </a:lnTo>
                  <a:lnTo>
                    <a:pt x="1982783" y="856485"/>
                  </a:lnTo>
                  <a:lnTo>
                    <a:pt x="1980558" y="890423"/>
                  </a:lnTo>
                  <a:lnTo>
                    <a:pt x="1978016" y="922775"/>
                  </a:lnTo>
                  <a:lnTo>
                    <a:pt x="1975474" y="952906"/>
                  </a:lnTo>
                  <a:lnTo>
                    <a:pt x="1973250" y="979866"/>
                  </a:lnTo>
                  <a:lnTo>
                    <a:pt x="1970707" y="1003972"/>
                  </a:lnTo>
                  <a:lnTo>
                    <a:pt x="1968801" y="1018244"/>
                  </a:lnTo>
                  <a:lnTo>
                    <a:pt x="1967212" y="1030614"/>
                  </a:lnTo>
                  <a:lnTo>
                    <a:pt x="1957997" y="1035689"/>
                  </a:lnTo>
                  <a:lnTo>
                    <a:pt x="1948464" y="1039812"/>
                  </a:lnTo>
                  <a:lnTo>
                    <a:pt x="1939884" y="1042984"/>
                  </a:lnTo>
                  <a:lnTo>
                    <a:pt x="1931622" y="1045522"/>
                  </a:lnTo>
                  <a:lnTo>
                    <a:pt x="1923995" y="1047107"/>
                  </a:lnTo>
                  <a:lnTo>
                    <a:pt x="1920500" y="1047107"/>
                  </a:lnTo>
                  <a:lnTo>
                    <a:pt x="1917322" y="1047425"/>
                  </a:lnTo>
                  <a:lnTo>
                    <a:pt x="1914145" y="1047107"/>
                  </a:lnTo>
                  <a:lnTo>
                    <a:pt x="1911285" y="1046790"/>
                  </a:lnTo>
                  <a:lnTo>
                    <a:pt x="1908425" y="1045522"/>
                  </a:lnTo>
                  <a:lnTo>
                    <a:pt x="1906200" y="1044570"/>
                  </a:lnTo>
                  <a:lnTo>
                    <a:pt x="1907789" y="1016024"/>
                  </a:lnTo>
                  <a:lnTo>
                    <a:pt x="1909378" y="968765"/>
                  </a:lnTo>
                  <a:lnTo>
                    <a:pt x="1910331" y="910088"/>
                  </a:lnTo>
                  <a:lnTo>
                    <a:pt x="1911602" y="845701"/>
                  </a:lnTo>
                  <a:lnTo>
                    <a:pt x="1912238" y="781314"/>
                  </a:lnTo>
                  <a:lnTo>
                    <a:pt x="1912238" y="722320"/>
                  </a:lnTo>
                  <a:lnTo>
                    <a:pt x="1911920" y="696629"/>
                  </a:lnTo>
                  <a:lnTo>
                    <a:pt x="1911602" y="674426"/>
                  </a:lnTo>
                  <a:lnTo>
                    <a:pt x="1910649" y="656982"/>
                  </a:lnTo>
                  <a:lnTo>
                    <a:pt x="1910014" y="644295"/>
                  </a:lnTo>
                  <a:lnTo>
                    <a:pt x="1909696" y="639537"/>
                  </a:lnTo>
                  <a:lnTo>
                    <a:pt x="1909060" y="636682"/>
                  </a:lnTo>
                  <a:lnTo>
                    <a:pt x="1908107" y="635414"/>
                  </a:lnTo>
                  <a:lnTo>
                    <a:pt x="1907789" y="635414"/>
                  </a:lnTo>
                  <a:lnTo>
                    <a:pt x="1907471" y="635731"/>
                  </a:lnTo>
                  <a:lnTo>
                    <a:pt x="1902387" y="644295"/>
                  </a:lnTo>
                  <a:lnTo>
                    <a:pt x="1897938" y="653175"/>
                  </a:lnTo>
                  <a:lnTo>
                    <a:pt x="1896985" y="655713"/>
                  </a:lnTo>
                  <a:lnTo>
                    <a:pt x="1881732" y="956395"/>
                  </a:lnTo>
                  <a:lnTo>
                    <a:pt x="1876966" y="1027760"/>
                  </a:lnTo>
                  <a:lnTo>
                    <a:pt x="1872835" y="1088340"/>
                  </a:lnTo>
                  <a:lnTo>
                    <a:pt x="1870928" y="1111811"/>
                  </a:lnTo>
                  <a:lnTo>
                    <a:pt x="1870610" y="1115935"/>
                  </a:lnTo>
                  <a:lnTo>
                    <a:pt x="1867750" y="1127670"/>
                  </a:lnTo>
                  <a:lnTo>
                    <a:pt x="1866797" y="1132428"/>
                  </a:lnTo>
                  <a:lnTo>
                    <a:pt x="1864890" y="1136868"/>
                  </a:lnTo>
                  <a:lnTo>
                    <a:pt x="1862348" y="1141309"/>
                  </a:lnTo>
                  <a:lnTo>
                    <a:pt x="1859170" y="1145432"/>
                  </a:lnTo>
                  <a:lnTo>
                    <a:pt x="1854722" y="1150507"/>
                  </a:lnTo>
                  <a:lnTo>
                    <a:pt x="1848684" y="1155581"/>
                  </a:lnTo>
                  <a:lnTo>
                    <a:pt x="1847731" y="1163194"/>
                  </a:lnTo>
                  <a:lnTo>
                    <a:pt x="1833431" y="1252320"/>
                  </a:lnTo>
                  <a:lnTo>
                    <a:pt x="1822627" y="1317024"/>
                  </a:lnTo>
                  <a:lnTo>
                    <a:pt x="1808010" y="1320513"/>
                  </a:lnTo>
                  <a:lnTo>
                    <a:pt x="1770513" y="1592332"/>
                  </a:lnTo>
                  <a:lnTo>
                    <a:pt x="1760980" y="1660525"/>
                  </a:lnTo>
                  <a:lnTo>
                    <a:pt x="1757166" y="1658939"/>
                  </a:lnTo>
                  <a:lnTo>
                    <a:pt x="1753035" y="1657036"/>
                  </a:lnTo>
                  <a:lnTo>
                    <a:pt x="1747951" y="1654499"/>
                  </a:lnTo>
                  <a:lnTo>
                    <a:pt x="1742231" y="1650693"/>
                  </a:lnTo>
                  <a:lnTo>
                    <a:pt x="1739054" y="1648472"/>
                  </a:lnTo>
                  <a:lnTo>
                    <a:pt x="1736511" y="1645618"/>
                  </a:lnTo>
                  <a:lnTo>
                    <a:pt x="1734605" y="1643715"/>
                  </a:lnTo>
                  <a:lnTo>
                    <a:pt x="1733016" y="1641495"/>
                  </a:lnTo>
                  <a:lnTo>
                    <a:pt x="1730156" y="1636103"/>
                  </a:lnTo>
                  <a:lnTo>
                    <a:pt x="1727614" y="1630076"/>
                  </a:lnTo>
                  <a:lnTo>
                    <a:pt x="1725390" y="1624050"/>
                  </a:lnTo>
                  <a:lnTo>
                    <a:pt x="1721894" y="1613583"/>
                  </a:lnTo>
                  <a:lnTo>
                    <a:pt x="1720305" y="1609143"/>
                  </a:lnTo>
                  <a:lnTo>
                    <a:pt x="1717128" y="1568861"/>
                  </a:lnTo>
                  <a:lnTo>
                    <a:pt x="1706006" y="1448334"/>
                  </a:lnTo>
                  <a:lnTo>
                    <a:pt x="1695837" y="1562201"/>
                  </a:lnTo>
                  <a:lnTo>
                    <a:pt x="1691706" y="1609143"/>
                  </a:lnTo>
                  <a:lnTo>
                    <a:pt x="1690753" y="1613583"/>
                  </a:lnTo>
                  <a:lnTo>
                    <a:pt x="1687257" y="1624050"/>
                  </a:lnTo>
                  <a:lnTo>
                    <a:pt x="1685033" y="1630076"/>
                  </a:lnTo>
                  <a:lnTo>
                    <a:pt x="1681855" y="1636103"/>
                  </a:lnTo>
                  <a:lnTo>
                    <a:pt x="1678995" y="1641495"/>
                  </a:lnTo>
                  <a:lnTo>
                    <a:pt x="1677406" y="1643715"/>
                  </a:lnTo>
                  <a:lnTo>
                    <a:pt x="1675818" y="1645618"/>
                  </a:lnTo>
                  <a:lnTo>
                    <a:pt x="1671369" y="1649741"/>
                  </a:lnTo>
                  <a:lnTo>
                    <a:pt x="1667238" y="1652913"/>
                  </a:lnTo>
                  <a:lnTo>
                    <a:pt x="1663107" y="1655767"/>
                  </a:lnTo>
                  <a:lnTo>
                    <a:pt x="1658976" y="1657670"/>
                  </a:lnTo>
                  <a:lnTo>
                    <a:pt x="1653256" y="1659891"/>
                  </a:lnTo>
                  <a:lnTo>
                    <a:pt x="1651032" y="1660525"/>
                  </a:lnTo>
                  <a:lnTo>
                    <a:pt x="1641816" y="1592332"/>
                  </a:lnTo>
                  <a:lnTo>
                    <a:pt x="1614488" y="1395366"/>
                  </a:lnTo>
                  <a:lnTo>
                    <a:pt x="1621161" y="1389657"/>
                  </a:lnTo>
                  <a:lnTo>
                    <a:pt x="1627199" y="1383313"/>
                  </a:lnTo>
                  <a:lnTo>
                    <a:pt x="1632283" y="1376653"/>
                  </a:lnTo>
                  <a:lnTo>
                    <a:pt x="1637367" y="1369358"/>
                  </a:lnTo>
                  <a:lnTo>
                    <a:pt x="1641498" y="1362063"/>
                  </a:lnTo>
                  <a:lnTo>
                    <a:pt x="1644994" y="1354133"/>
                  </a:lnTo>
                  <a:lnTo>
                    <a:pt x="1647854" y="1345887"/>
                  </a:lnTo>
                  <a:lnTo>
                    <a:pt x="1650078" y="1337006"/>
                  </a:lnTo>
                  <a:lnTo>
                    <a:pt x="1652620" y="1321464"/>
                  </a:lnTo>
                  <a:lnTo>
                    <a:pt x="1656116" y="1299896"/>
                  </a:lnTo>
                  <a:lnTo>
                    <a:pt x="1659929" y="1270399"/>
                  </a:lnTo>
                  <a:lnTo>
                    <a:pt x="1664378" y="1234875"/>
                  </a:lnTo>
                  <a:lnTo>
                    <a:pt x="1668827" y="1195546"/>
                  </a:lnTo>
                  <a:lnTo>
                    <a:pt x="1673275" y="1152410"/>
                  </a:lnTo>
                  <a:lnTo>
                    <a:pt x="1678360" y="1106419"/>
                  </a:lnTo>
                  <a:lnTo>
                    <a:pt x="1683126" y="1058843"/>
                  </a:lnTo>
                  <a:lnTo>
                    <a:pt x="1687575" y="1009998"/>
                  </a:lnTo>
                  <a:lnTo>
                    <a:pt x="1692024" y="961470"/>
                  </a:lnTo>
                  <a:lnTo>
                    <a:pt x="1695837" y="913894"/>
                  </a:lnTo>
                  <a:lnTo>
                    <a:pt x="1699332" y="867903"/>
                  </a:lnTo>
                  <a:lnTo>
                    <a:pt x="1702192" y="824767"/>
                  </a:lnTo>
                  <a:lnTo>
                    <a:pt x="1704417" y="785438"/>
                  </a:lnTo>
                  <a:lnTo>
                    <a:pt x="1705688" y="750548"/>
                  </a:lnTo>
                  <a:lnTo>
                    <a:pt x="1706006" y="721051"/>
                  </a:lnTo>
                  <a:lnTo>
                    <a:pt x="1706006" y="708364"/>
                  </a:lnTo>
                  <a:lnTo>
                    <a:pt x="1705688" y="697897"/>
                  </a:lnTo>
                  <a:lnTo>
                    <a:pt x="1705052" y="688699"/>
                  </a:lnTo>
                  <a:lnTo>
                    <a:pt x="1703781" y="681721"/>
                  </a:lnTo>
                  <a:lnTo>
                    <a:pt x="1701557" y="672840"/>
                  </a:lnTo>
                  <a:lnTo>
                    <a:pt x="1699968" y="668083"/>
                  </a:lnTo>
                  <a:lnTo>
                    <a:pt x="1698061" y="663325"/>
                  </a:lnTo>
                  <a:lnTo>
                    <a:pt x="1695837" y="658567"/>
                  </a:lnTo>
                  <a:lnTo>
                    <a:pt x="1693613" y="653493"/>
                  </a:lnTo>
                  <a:lnTo>
                    <a:pt x="1690753" y="648735"/>
                  </a:lnTo>
                  <a:lnTo>
                    <a:pt x="1687575" y="643660"/>
                  </a:lnTo>
                  <a:lnTo>
                    <a:pt x="1680266" y="633511"/>
                  </a:lnTo>
                  <a:lnTo>
                    <a:pt x="1694566" y="494588"/>
                  </a:lnTo>
                  <a:lnTo>
                    <a:pt x="1689164" y="476509"/>
                  </a:lnTo>
                  <a:lnTo>
                    <a:pt x="1694884" y="463505"/>
                  </a:lnTo>
                  <a:lnTo>
                    <a:pt x="1699650" y="452087"/>
                  </a:lnTo>
                  <a:lnTo>
                    <a:pt x="1723483" y="452087"/>
                  </a:lnTo>
                  <a:lnTo>
                    <a:pt x="1727932" y="463505"/>
                  </a:lnTo>
                  <a:lnTo>
                    <a:pt x="1733016" y="476509"/>
                  </a:lnTo>
                  <a:lnTo>
                    <a:pt x="1728567" y="498077"/>
                  </a:lnTo>
                  <a:lnTo>
                    <a:pt x="1745727" y="694408"/>
                  </a:lnTo>
                  <a:lnTo>
                    <a:pt x="1787672" y="444157"/>
                  </a:lnTo>
                  <a:lnTo>
                    <a:pt x="1790532" y="429250"/>
                  </a:lnTo>
                  <a:lnTo>
                    <a:pt x="1795617" y="425761"/>
                  </a:lnTo>
                  <a:lnTo>
                    <a:pt x="1799430" y="423224"/>
                  </a:lnTo>
                  <a:lnTo>
                    <a:pt x="1801654" y="421321"/>
                  </a:lnTo>
                  <a:lnTo>
                    <a:pt x="1801972" y="420687"/>
                  </a:lnTo>
                  <a:lnTo>
                    <a:pt x="1810552" y="419418"/>
                  </a:lnTo>
                  <a:lnTo>
                    <a:pt x="1819767" y="419101"/>
                  </a:lnTo>
                  <a:close/>
                  <a:moveTo>
                    <a:pt x="1616502" y="419101"/>
                  </a:moveTo>
                  <a:lnTo>
                    <a:pt x="1620650" y="419419"/>
                  </a:lnTo>
                  <a:lnTo>
                    <a:pt x="1626712" y="449632"/>
                  </a:lnTo>
                  <a:lnTo>
                    <a:pt x="1658938" y="608014"/>
                  </a:lnTo>
                  <a:lnTo>
                    <a:pt x="1650004" y="600063"/>
                  </a:lnTo>
                  <a:lnTo>
                    <a:pt x="1640751" y="591794"/>
                  </a:lnTo>
                  <a:lnTo>
                    <a:pt x="1630860" y="583525"/>
                  </a:lnTo>
                  <a:lnTo>
                    <a:pt x="1620331" y="575574"/>
                  </a:lnTo>
                  <a:lnTo>
                    <a:pt x="1609163" y="567623"/>
                  </a:lnTo>
                  <a:lnTo>
                    <a:pt x="1597996" y="559990"/>
                  </a:lnTo>
                  <a:lnTo>
                    <a:pt x="1585871" y="552358"/>
                  </a:lnTo>
                  <a:lnTo>
                    <a:pt x="1573747" y="544725"/>
                  </a:lnTo>
                  <a:lnTo>
                    <a:pt x="1561303" y="537728"/>
                  </a:lnTo>
                  <a:lnTo>
                    <a:pt x="1548221" y="530413"/>
                  </a:lnTo>
                  <a:lnTo>
                    <a:pt x="1534820" y="523734"/>
                  </a:lnTo>
                  <a:lnTo>
                    <a:pt x="1521419" y="517374"/>
                  </a:lnTo>
                  <a:lnTo>
                    <a:pt x="1507699" y="511013"/>
                  </a:lnTo>
                  <a:lnTo>
                    <a:pt x="1493660" y="504970"/>
                  </a:lnTo>
                  <a:lnTo>
                    <a:pt x="1479621" y="499245"/>
                  </a:lnTo>
                  <a:lnTo>
                    <a:pt x="1465263" y="494475"/>
                  </a:lnTo>
                  <a:lnTo>
                    <a:pt x="1472283" y="487160"/>
                  </a:lnTo>
                  <a:lnTo>
                    <a:pt x="1479302" y="480799"/>
                  </a:lnTo>
                  <a:lnTo>
                    <a:pt x="1486641" y="474439"/>
                  </a:lnTo>
                  <a:lnTo>
                    <a:pt x="1494298" y="468396"/>
                  </a:lnTo>
                  <a:lnTo>
                    <a:pt x="1500999" y="463944"/>
                  </a:lnTo>
                  <a:lnTo>
                    <a:pt x="1507699" y="459173"/>
                  </a:lnTo>
                  <a:lnTo>
                    <a:pt x="1514719" y="455039"/>
                  </a:lnTo>
                  <a:lnTo>
                    <a:pt x="1521738" y="450904"/>
                  </a:lnTo>
                  <a:lnTo>
                    <a:pt x="1528758" y="447406"/>
                  </a:lnTo>
                  <a:lnTo>
                    <a:pt x="1536415" y="443907"/>
                  </a:lnTo>
                  <a:lnTo>
                    <a:pt x="1543435" y="440409"/>
                  </a:lnTo>
                  <a:lnTo>
                    <a:pt x="1551093" y="437229"/>
                  </a:lnTo>
                  <a:lnTo>
                    <a:pt x="1566089" y="431504"/>
                  </a:lnTo>
                  <a:lnTo>
                    <a:pt x="1581723" y="426415"/>
                  </a:lnTo>
                  <a:lnTo>
                    <a:pt x="1597358" y="422917"/>
                  </a:lnTo>
                  <a:lnTo>
                    <a:pt x="1612673" y="419419"/>
                  </a:lnTo>
                  <a:lnTo>
                    <a:pt x="1616502" y="419101"/>
                  </a:lnTo>
                  <a:close/>
                  <a:moveTo>
                    <a:pt x="610198" y="38100"/>
                  </a:moveTo>
                  <a:lnTo>
                    <a:pt x="618114" y="38418"/>
                  </a:lnTo>
                  <a:lnTo>
                    <a:pt x="620963" y="38418"/>
                  </a:lnTo>
                  <a:lnTo>
                    <a:pt x="612731" y="41593"/>
                  </a:lnTo>
                  <a:lnTo>
                    <a:pt x="605449" y="44768"/>
                  </a:lnTo>
                  <a:lnTo>
                    <a:pt x="597850" y="48260"/>
                  </a:lnTo>
                  <a:lnTo>
                    <a:pt x="590568" y="52071"/>
                  </a:lnTo>
                  <a:lnTo>
                    <a:pt x="593418" y="53023"/>
                  </a:lnTo>
                  <a:lnTo>
                    <a:pt x="601650" y="52388"/>
                  </a:lnTo>
                  <a:lnTo>
                    <a:pt x="610832" y="52071"/>
                  </a:lnTo>
                  <a:lnTo>
                    <a:pt x="620647" y="52388"/>
                  </a:lnTo>
                  <a:lnTo>
                    <a:pt x="630462" y="53023"/>
                  </a:lnTo>
                  <a:lnTo>
                    <a:pt x="640911" y="54293"/>
                  </a:lnTo>
                  <a:lnTo>
                    <a:pt x="651359" y="56198"/>
                  </a:lnTo>
                  <a:lnTo>
                    <a:pt x="662124" y="59055"/>
                  </a:lnTo>
                  <a:lnTo>
                    <a:pt x="672573" y="62548"/>
                  </a:lnTo>
                  <a:lnTo>
                    <a:pt x="677639" y="64771"/>
                  </a:lnTo>
                  <a:lnTo>
                    <a:pt x="682705" y="67311"/>
                  </a:lnTo>
                  <a:lnTo>
                    <a:pt x="687771" y="70168"/>
                  </a:lnTo>
                  <a:lnTo>
                    <a:pt x="693153" y="73025"/>
                  </a:lnTo>
                  <a:lnTo>
                    <a:pt x="697902" y="76200"/>
                  </a:lnTo>
                  <a:lnTo>
                    <a:pt x="702968" y="79693"/>
                  </a:lnTo>
                  <a:lnTo>
                    <a:pt x="707718" y="83503"/>
                  </a:lnTo>
                  <a:lnTo>
                    <a:pt x="712150" y="87630"/>
                  </a:lnTo>
                  <a:lnTo>
                    <a:pt x="716583" y="92393"/>
                  </a:lnTo>
                  <a:lnTo>
                    <a:pt x="721332" y="96838"/>
                  </a:lnTo>
                  <a:lnTo>
                    <a:pt x="725765" y="101918"/>
                  </a:lnTo>
                  <a:lnTo>
                    <a:pt x="729881" y="107633"/>
                  </a:lnTo>
                  <a:lnTo>
                    <a:pt x="733680" y="113348"/>
                  </a:lnTo>
                  <a:lnTo>
                    <a:pt x="737480" y="119698"/>
                  </a:lnTo>
                  <a:lnTo>
                    <a:pt x="740963" y="126366"/>
                  </a:lnTo>
                  <a:lnTo>
                    <a:pt x="744446" y="133351"/>
                  </a:lnTo>
                  <a:lnTo>
                    <a:pt x="750778" y="148908"/>
                  </a:lnTo>
                  <a:lnTo>
                    <a:pt x="756794" y="163831"/>
                  </a:lnTo>
                  <a:lnTo>
                    <a:pt x="761860" y="178118"/>
                  </a:lnTo>
                  <a:lnTo>
                    <a:pt x="765976" y="191453"/>
                  </a:lnTo>
                  <a:lnTo>
                    <a:pt x="769142" y="204153"/>
                  </a:lnTo>
                  <a:lnTo>
                    <a:pt x="772308" y="216853"/>
                  </a:lnTo>
                  <a:lnTo>
                    <a:pt x="774208" y="228601"/>
                  </a:lnTo>
                  <a:lnTo>
                    <a:pt x="775474" y="240348"/>
                  </a:lnTo>
                  <a:lnTo>
                    <a:pt x="776741" y="251461"/>
                  </a:lnTo>
                  <a:lnTo>
                    <a:pt x="777058" y="262256"/>
                  </a:lnTo>
                  <a:lnTo>
                    <a:pt x="777058" y="273051"/>
                  </a:lnTo>
                  <a:lnTo>
                    <a:pt x="776424" y="283211"/>
                  </a:lnTo>
                  <a:lnTo>
                    <a:pt x="775474" y="293371"/>
                  </a:lnTo>
                  <a:lnTo>
                    <a:pt x="774525" y="303531"/>
                  </a:lnTo>
                  <a:lnTo>
                    <a:pt x="772941" y="313691"/>
                  </a:lnTo>
                  <a:lnTo>
                    <a:pt x="771042" y="323851"/>
                  </a:lnTo>
                  <a:lnTo>
                    <a:pt x="769459" y="334011"/>
                  </a:lnTo>
                  <a:lnTo>
                    <a:pt x="768509" y="343536"/>
                  </a:lnTo>
                  <a:lnTo>
                    <a:pt x="767559" y="352426"/>
                  </a:lnTo>
                  <a:lnTo>
                    <a:pt x="767559" y="360364"/>
                  </a:lnTo>
                  <a:lnTo>
                    <a:pt x="768192" y="367984"/>
                  </a:lnTo>
                  <a:lnTo>
                    <a:pt x="768509" y="374651"/>
                  </a:lnTo>
                  <a:lnTo>
                    <a:pt x="769459" y="380684"/>
                  </a:lnTo>
                  <a:lnTo>
                    <a:pt x="771042" y="386716"/>
                  </a:lnTo>
                  <a:lnTo>
                    <a:pt x="772625" y="391479"/>
                  </a:lnTo>
                  <a:lnTo>
                    <a:pt x="774841" y="395924"/>
                  </a:lnTo>
                  <a:lnTo>
                    <a:pt x="777058" y="400051"/>
                  </a:lnTo>
                  <a:lnTo>
                    <a:pt x="779274" y="403861"/>
                  </a:lnTo>
                  <a:lnTo>
                    <a:pt x="781807" y="407036"/>
                  </a:lnTo>
                  <a:lnTo>
                    <a:pt x="784656" y="409894"/>
                  </a:lnTo>
                  <a:lnTo>
                    <a:pt x="787506" y="412116"/>
                  </a:lnTo>
                  <a:lnTo>
                    <a:pt x="790672" y="414339"/>
                  </a:lnTo>
                  <a:lnTo>
                    <a:pt x="793522" y="415926"/>
                  </a:lnTo>
                  <a:lnTo>
                    <a:pt x="796688" y="417514"/>
                  </a:lnTo>
                  <a:lnTo>
                    <a:pt x="799854" y="418784"/>
                  </a:lnTo>
                  <a:lnTo>
                    <a:pt x="803020" y="419419"/>
                  </a:lnTo>
                  <a:lnTo>
                    <a:pt x="808720" y="420371"/>
                  </a:lnTo>
                  <a:lnTo>
                    <a:pt x="813786" y="421006"/>
                  </a:lnTo>
                  <a:lnTo>
                    <a:pt x="818852" y="421006"/>
                  </a:lnTo>
                  <a:lnTo>
                    <a:pt x="822018" y="420371"/>
                  </a:lnTo>
                  <a:lnTo>
                    <a:pt x="825501" y="420054"/>
                  </a:lnTo>
                  <a:lnTo>
                    <a:pt x="824551" y="422911"/>
                  </a:lnTo>
                  <a:lnTo>
                    <a:pt x="823601" y="425451"/>
                  </a:lnTo>
                  <a:lnTo>
                    <a:pt x="822018" y="429261"/>
                  </a:lnTo>
                  <a:lnTo>
                    <a:pt x="819801" y="433389"/>
                  </a:lnTo>
                  <a:lnTo>
                    <a:pt x="817268" y="437834"/>
                  </a:lnTo>
                  <a:lnTo>
                    <a:pt x="813469" y="442279"/>
                  </a:lnTo>
                  <a:lnTo>
                    <a:pt x="809353" y="446724"/>
                  </a:lnTo>
                  <a:lnTo>
                    <a:pt x="806820" y="448629"/>
                  </a:lnTo>
                  <a:lnTo>
                    <a:pt x="803970" y="450534"/>
                  </a:lnTo>
                  <a:lnTo>
                    <a:pt x="801121" y="452439"/>
                  </a:lnTo>
                  <a:lnTo>
                    <a:pt x="797954" y="454344"/>
                  </a:lnTo>
                  <a:lnTo>
                    <a:pt x="794788" y="455614"/>
                  </a:lnTo>
                  <a:lnTo>
                    <a:pt x="790989" y="456884"/>
                  </a:lnTo>
                  <a:lnTo>
                    <a:pt x="787189" y="457836"/>
                  </a:lnTo>
                  <a:lnTo>
                    <a:pt x="783073" y="458471"/>
                  </a:lnTo>
                  <a:lnTo>
                    <a:pt x="778641" y="458789"/>
                  </a:lnTo>
                  <a:lnTo>
                    <a:pt x="774208" y="458789"/>
                  </a:lnTo>
                  <a:lnTo>
                    <a:pt x="768825" y="458471"/>
                  </a:lnTo>
                  <a:lnTo>
                    <a:pt x="763443" y="458154"/>
                  </a:lnTo>
                  <a:lnTo>
                    <a:pt x="758060" y="456884"/>
                  </a:lnTo>
                  <a:lnTo>
                    <a:pt x="752361" y="454979"/>
                  </a:lnTo>
                  <a:lnTo>
                    <a:pt x="746029" y="453074"/>
                  </a:lnTo>
                  <a:lnTo>
                    <a:pt x="739696" y="450534"/>
                  </a:lnTo>
                  <a:lnTo>
                    <a:pt x="693470" y="431484"/>
                  </a:lnTo>
                  <a:lnTo>
                    <a:pt x="695686" y="420371"/>
                  </a:lnTo>
                  <a:lnTo>
                    <a:pt x="697586" y="407354"/>
                  </a:lnTo>
                  <a:lnTo>
                    <a:pt x="699802" y="390526"/>
                  </a:lnTo>
                  <a:lnTo>
                    <a:pt x="701702" y="369889"/>
                  </a:lnTo>
                  <a:lnTo>
                    <a:pt x="702968" y="358459"/>
                  </a:lnTo>
                  <a:lnTo>
                    <a:pt x="703285" y="346394"/>
                  </a:lnTo>
                  <a:lnTo>
                    <a:pt x="703602" y="333694"/>
                  </a:lnTo>
                  <a:lnTo>
                    <a:pt x="703602" y="320359"/>
                  </a:lnTo>
                  <a:lnTo>
                    <a:pt x="703602" y="307024"/>
                  </a:lnTo>
                  <a:lnTo>
                    <a:pt x="702968" y="293053"/>
                  </a:lnTo>
                  <a:lnTo>
                    <a:pt x="701385" y="304801"/>
                  </a:lnTo>
                  <a:lnTo>
                    <a:pt x="699169" y="315596"/>
                  </a:lnTo>
                  <a:lnTo>
                    <a:pt x="696952" y="326391"/>
                  </a:lnTo>
                  <a:lnTo>
                    <a:pt x="694103" y="337504"/>
                  </a:lnTo>
                  <a:lnTo>
                    <a:pt x="691253" y="347664"/>
                  </a:lnTo>
                  <a:lnTo>
                    <a:pt x="687771" y="357189"/>
                  </a:lnTo>
                  <a:lnTo>
                    <a:pt x="684604" y="367031"/>
                  </a:lnTo>
                  <a:lnTo>
                    <a:pt x="680488" y="376239"/>
                  </a:lnTo>
                  <a:lnTo>
                    <a:pt x="676372" y="384811"/>
                  </a:lnTo>
                  <a:lnTo>
                    <a:pt x="671623" y="393066"/>
                  </a:lnTo>
                  <a:lnTo>
                    <a:pt x="666874" y="401004"/>
                  </a:lnTo>
                  <a:lnTo>
                    <a:pt x="662124" y="407989"/>
                  </a:lnTo>
                  <a:lnTo>
                    <a:pt x="656742" y="414974"/>
                  </a:lnTo>
                  <a:lnTo>
                    <a:pt x="651042" y="421006"/>
                  </a:lnTo>
                  <a:lnTo>
                    <a:pt x="645027" y="426404"/>
                  </a:lnTo>
                  <a:lnTo>
                    <a:pt x="639011" y="431484"/>
                  </a:lnTo>
                  <a:lnTo>
                    <a:pt x="633312" y="435294"/>
                  </a:lnTo>
                  <a:lnTo>
                    <a:pt x="627929" y="438151"/>
                  </a:lnTo>
                  <a:lnTo>
                    <a:pt x="622230" y="441326"/>
                  </a:lnTo>
                  <a:lnTo>
                    <a:pt x="616531" y="443549"/>
                  </a:lnTo>
                  <a:lnTo>
                    <a:pt x="610515" y="444819"/>
                  </a:lnTo>
                  <a:lnTo>
                    <a:pt x="604183" y="446089"/>
                  </a:lnTo>
                  <a:lnTo>
                    <a:pt x="597850" y="446724"/>
                  </a:lnTo>
                  <a:lnTo>
                    <a:pt x="591201" y="446724"/>
                  </a:lnTo>
                  <a:lnTo>
                    <a:pt x="586135" y="446406"/>
                  </a:lnTo>
                  <a:lnTo>
                    <a:pt x="581703" y="445771"/>
                  </a:lnTo>
                  <a:lnTo>
                    <a:pt x="576953" y="444501"/>
                  </a:lnTo>
                  <a:lnTo>
                    <a:pt x="572204" y="442914"/>
                  </a:lnTo>
                  <a:lnTo>
                    <a:pt x="567771" y="441326"/>
                  </a:lnTo>
                  <a:lnTo>
                    <a:pt x="563339" y="438786"/>
                  </a:lnTo>
                  <a:lnTo>
                    <a:pt x="559222" y="436246"/>
                  </a:lnTo>
                  <a:lnTo>
                    <a:pt x="555106" y="433706"/>
                  </a:lnTo>
                  <a:lnTo>
                    <a:pt x="549091" y="429261"/>
                  </a:lnTo>
                  <a:lnTo>
                    <a:pt x="543391" y="424181"/>
                  </a:lnTo>
                  <a:lnTo>
                    <a:pt x="538009" y="419101"/>
                  </a:lnTo>
                  <a:lnTo>
                    <a:pt x="532626" y="413069"/>
                  </a:lnTo>
                  <a:lnTo>
                    <a:pt x="527244" y="406719"/>
                  </a:lnTo>
                  <a:lnTo>
                    <a:pt x="522495" y="399416"/>
                  </a:lnTo>
                  <a:lnTo>
                    <a:pt x="517745" y="392431"/>
                  </a:lnTo>
                  <a:lnTo>
                    <a:pt x="512996" y="384494"/>
                  </a:lnTo>
                  <a:lnTo>
                    <a:pt x="508563" y="376556"/>
                  </a:lnTo>
                  <a:lnTo>
                    <a:pt x="504447" y="367984"/>
                  </a:lnTo>
                  <a:lnTo>
                    <a:pt x="500648" y="359094"/>
                  </a:lnTo>
                  <a:lnTo>
                    <a:pt x="496848" y="349886"/>
                  </a:lnTo>
                  <a:lnTo>
                    <a:pt x="493366" y="340679"/>
                  </a:lnTo>
                  <a:lnTo>
                    <a:pt x="489883" y="331154"/>
                  </a:lnTo>
                  <a:lnTo>
                    <a:pt x="486717" y="321311"/>
                  </a:lnTo>
                  <a:lnTo>
                    <a:pt x="483867" y="311151"/>
                  </a:lnTo>
                  <a:lnTo>
                    <a:pt x="484500" y="323534"/>
                  </a:lnTo>
                  <a:lnTo>
                    <a:pt x="485450" y="335599"/>
                  </a:lnTo>
                  <a:lnTo>
                    <a:pt x="487666" y="358459"/>
                  </a:lnTo>
                  <a:lnTo>
                    <a:pt x="490199" y="378779"/>
                  </a:lnTo>
                  <a:lnTo>
                    <a:pt x="493366" y="396559"/>
                  </a:lnTo>
                  <a:lnTo>
                    <a:pt x="495899" y="411164"/>
                  </a:lnTo>
                  <a:lnTo>
                    <a:pt x="498115" y="421959"/>
                  </a:lnTo>
                  <a:lnTo>
                    <a:pt x="500015" y="431484"/>
                  </a:lnTo>
                  <a:lnTo>
                    <a:pt x="454105" y="450534"/>
                  </a:lnTo>
                  <a:lnTo>
                    <a:pt x="447772" y="453074"/>
                  </a:lnTo>
                  <a:lnTo>
                    <a:pt x="441440" y="454979"/>
                  </a:lnTo>
                  <a:lnTo>
                    <a:pt x="435424" y="456884"/>
                  </a:lnTo>
                  <a:lnTo>
                    <a:pt x="429725" y="458154"/>
                  </a:lnTo>
                  <a:lnTo>
                    <a:pt x="424659" y="458471"/>
                  </a:lnTo>
                  <a:lnTo>
                    <a:pt x="419593" y="458789"/>
                  </a:lnTo>
                  <a:lnTo>
                    <a:pt x="414844" y="458789"/>
                  </a:lnTo>
                  <a:lnTo>
                    <a:pt x="410728" y="458471"/>
                  </a:lnTo>
                  <a:lnTo>
                    <a:pt x="406611" y="457836"/>
                  </a:lnTo>
                  <a:lnTo>
                    <a:pt x="402495" y="456884"/>
                  </a:lnTo>
                  <a:lnTo>
                    <a:pt x="399013" y="455614"/>
                  </a:lnTo>
                  <a:lnTo>
                    <a:pt x="395846" y="454344"/>
                  </a:lnTo>
                  <a:lnTo>
                    <a:pt x="392364" y="452439"/>
                  </a:lnTo>
                  <a:lnTo>
                    <a:pt x="389831" y="450534"/>
                  </a:lnTo>
                  <a:lnTo>
                    <a:pt x="386664" y="448629"/>
                  </a:lnTo>
                  <a:lnTo>
                    <a:pt x="384448" y="446724"/>
                  </a:lnTo>
                  <a:lnTo>
                    <a:pt x="380015" y="442279"/>
                  </a:lnTo>
                  <a:lnTo>
                    <a:pt x="376533" y="437834"/>
                  </a:lnTo>
                  <a:lnTo>
                    <a:pt x="374000" y="433389"/>
                  </a:lnTo>
                  <a:lnTo>
                    <a:pt x="371783" y="429261"/>
                  </a:lnTo>
                  <a:lnTo>
                    <a:pt x="370200" y="425451"/>
                  </a:lnTo>
                  <a:lnTo>
                    <a:pt x="369250" y="422911"/>
                  </a:lnTo>
                  <a:lnTo>
                    <a:pt x="368300" y="420054"/>
                  </a:lnTo>
                  <a:lnTo>
                    <a:pt x="371467" y="420371"/>
                  </a:lnTo>
                  <a:lnTo>
                    <a:pt x="375266" y="421006"/>
                  </a:lnTo>
                  <a:lnTo>
                    <a:pt x="379699" y="421006"/>
                  </a:lnTo>
                  <a:lnTo>
                    <a:pt x="384765" y="420371"/>
                  </a:lnTo>
                  <a:lnTo>
                    <a:pt x="390780" y="419419"/>
                  </a:lnTo>
                  <a:lnTo>
                    <a:pt x="393947" y="418784"/>
                  </a:lnTo>
                  <a:lnTo>
                    <a:pt x="396796" y="417514"/>
                  </a:lnTo>
                  <a:lnTo>
                    <a:pt x="399962" y="415926"/>
                  </a:lnTo>
                  <a:lnTo>
                    <a:pt x="403129" y="414339"/>
                  </a:lnTo>
                  <a:lnTo>
                    <a:pt x="406295" y="412116"/>
                  </a:lnTo>
                  <a:lnTo>
                    <a:pt x="408828" y="409894"/>
                  </a:lnTo>
                  <a:lnTo>
                    <a:pt x="411994" y="407036"/>
                  </a:lnTo>
                  <a:lnTo>
                    <a:pt x="414527" y="403861"/>
                  </a:lnTo>
                  <a:lnTo>
                    <a:pt x="416743" y="400051"/>
                  </a:lnTo>
                  <a:lnTo>
                    <a:pt x="418960" y="395924"/>
                  </a:lnTo>
                  <a:lnTo>
                    <a:pt x="420859" y="391479"/>
                  </a:lnTo>
                  <a:lnTo>
                    <a:pt x="422759" y="386716"/>
                  </a:lnTo>
                  <a:lnTo>
                    <a:pt x="423709" y="380684"/>
                  </a:lnTo>
                  <a:lnTo>
                    <a:pt x="424976" y="374651"/>
                  </a:lnTo>
                  <a:lnTo>
                    <a:pt x="425609" y="367984"/>
                  </a:lnTo>
                  <a:lnTo>
                    <a:pt x="426242" y="360364"/>
                  </a:lnTo>
                  <a:lnTo>
                    <a:pt x="425609" y="352426"/>
                  </a:lnTo>
                  <a:lnTo>
                    <a:pt x="425292" y="343536"/>
                  </a:lnTo>
                  <a:lnTo>
                    <a:pt x="424342" y="334011"/>
                  </a:lnTo>
                  <a:lnTo>
                    <a:pt x="422443" y="323851"/>
                  </a:lnTo>
                  <a:lnTo>
                    <a:pt x="420859" y="313691"/>
                  </a:lnTo>
                  <a:lnTo>
                    <a:pt x="419276" y="303531"/>
                  </a:lnTo>
                  <a:lnTo>
                    <a:pt x="418010" y="293371"/>
                  </a:lnTo>
                  <a:lnTo>
                    <a:pt x="417060" y="283211"/>
                  </a:lnTo>
                  <a:lnTo>
                    <a:pt x="416427" y="272733"/>
                  </a:lnTo>
                  <a:lnTo>
                    <a:pt x="416427" y="262256"/>
                  </a:lnTo>
                  <a:lnTo>
                    <a:pt x="416743" y="251461"/>
                  </a:lnTo>
                  <a:lnTo>
                    <a:pt x="417377" y="240031"/>
                  </a:lnTo>
                  <a:lnTo>
                    <a:pt x="418960" y="228283"/>
                  </a:lnTo>
                  <a:lnTo>
                    <a:pt x="420859" y="216218"/>
                  </a:lnTo>
                  <a:lnTo>
                    <a:pt x="423709" y="203836"/>
                  </a:lnTo>
                  <a:lnTo>
                    <a:pt x="427192" y="191136"/>
                  </a:lnTo>
                  <a:lnTo>
                    <a:pt x="431308" y="177483"/>
                  </a:lnTo>
                  <a:lnTo>
                    <a:pt x="436690" y="163831"/>
                  </a:lnTo>
                  <a:lnTo>
                    <a:pt x="442706" y="148591"/>
                  </a:lnTo>
                  <a:lnTo>
                    <a:pt x="449355" y="133351"/>
                  </a:lnTo>
                  <a:lnTo>
                    <a:pt x="453471" y="125096"/>
                  </a:lnTo>
                  <a:lnTo>
                    <a:pt x="457904" y="117476"/>
                  </a:lnTo>
                  <a:lnTo>
                    <a:pt x="462970" y="109856"/>
                  </a:lnTo>
                  <a:lnTo>
                    <a:pt x="467719" y="103188"/>
                  </a:lnTo>
                  <a:lnTo>
                    <a:pt x="463920" y="103506"/>
                  </a:lnTo>
                  <a:lnTo>
                    <a:pt x="467719" y="100966"/>
                  </a:lnTo>
                  <a:lnTo>
                    <a:pt x="471835" y="97791"/>
                  </a:lnTo>
                  <a:lnTo>
                    <a:pt x="479118" y="89853"/>
                  </a:lnTo>
                  <a:lnTo>
                    <a:pt x="486400" y="82868"/>
                  </a:lnTo>
                  <a:lnTo>
                    <a:pt x="493999" y="76518"/>
                  </a:lnTo>
                  <a:lnTo>
                    <a:pt x="501914" y="70803"/>
                  </a:lnTo>
                  <a:lnTo>
                    <a:pt x="506980" y="67311"/>
                  </a:lnTo>
                  <a:lnTo>
                    <a:pt x="512363" y="64453"/>
                  </a:lnTo>
                  <a:lnTo>
                    <a:pt x="522811" y="58738"/>
                  </a:lnTo>
                  <a:lnTo>
                    <a:pt x="532943" y="53976"/>
                  </a:lnTo>
                  <a:lnTo>
                    <a:pt x="543391" y="49848"/>
                  </a:lnTo>
                  <a:lnTo>
                    <a:pt x="553523" y="46673"/>
                  </a:lnTo>
                  <a:lnTo>
                    <a:pt x="563339" y="44133"/>
                  </a:lnTo>
                  <a:lnTo>
                    <a:pt x="573154" y="42228"/>
                  </a:lnTo>
                  <a:lnTo>
                    <a:pt x="581703" y="40641"/>
                  </a:lnTo>
                  <a:lnTo>
                    <a:pt x="589935" y="39688"/>
                  </a:lnTo>
                  <a:lnTo>
                    <a:pt x="597850" y="38735"/>
                  </a:lnTo>
                  <a:lnTo>
                    <a:pt x="610198" y="38100"/>
                  </a:lnTo>
                  <a:close/>
                  <a:moveTo>
                    <a:pt x="1727817" y="0"/>
                  </a:moveTo>
                  <a:lnTo>
                    <a:pt x="1736060" y="0"/>
                  </a:lnTo>
                  <a:lnTo>
                    <a:pt x="1738914" y="0"/>
                  </a:lnTo>
                  <a:lnTo>
                    <a:pt x="1730670" y="3175"/>
                  </a:lnTo>
                  <a:lnTo>
                    <a:pt x="1723061" y="6350"/>
                  </a:lnTo>
                  <a:lnTo>
                    <a:pt x="1715768" y="10160"/>
                  </a:lnTo>
                  <a:lnTo>
                    <a:pt x="1708476" y="13970"/>
                  </a:lnTo>
                  <a:lnTo>
                    <a:pt x="1710695" y="14605"/>
                  </a:lnTo>
                  <a:lnTo>
                    <a:pt x="1719256" y="13970"/>
                  </a:lnTo>
                  <a:lnTo>
                    <a:pt x="1728768" y="13970"/>
                  </a:lnTo>
                  <a:lnTo>
                    <a:pt x="1738597" y="13970"/>
                  </a:lnTo>
                  <a:lnTo>
                    <a:pt x="1748425" y="14605"/>
                  </a:lnTo>
                  <a:lnTo>
                    <a:pt x="1758888" y="15875"/>
                  </a:lnTo>
                  <a:lnTo>
                    <a:pt x="1769034" y="18098"/>
                  </a:lnTo>
                  <a:lnTo>
                    <a:pt x="1779497" y="20638"/>
                  </a:lnTo>
                  <a:lnTo>
                    <a:pt x="1789960" y="24448"/>
                  </a:lnTo>
                  <a:lnTo>
                    <a:pt x="1795350" y="26670"/>
                  </a:lnTo>
                  <a:lnTo>
                    <a:pt x="1800423" y="28893"/>
                  </a:lnTo>
                  <a:lnTo>
                    <a:pt x="1805813" y="31750"/>
                  </a:lnTo>
                  <a:lnTo>
                    <a:pt x="1810569" y="34608"/>
                  </a:lnTo>
                  <a:lnTo>
                    <a:pt x="1815959" y="38100"/>
                  </a:lnTo>
                  <a:lnTo>
                    <a:pt x="1820715" y="41593"/>
                  </a:lnTo>
                  <a:lnTo>
                    <a:pt x="1825788" y="45085"/>
                  </a:lnTo>
                  <a:lnTo>
                    <a:pt x="1830227" y="49213"/>
                  </a:lnTo>
                  <a:lnTo>
                    <a:pt x="1834666" y="53975"/>
                  </a:lnTo>
                  <a:lnTo>
                    <a:pt x="1839105" y="58738"/>
                  </a:lnTo>
                  <a:lnTo>
                    <a:pt x="1843226" y="64135"/>
                  </a:lnTo>
                  <a:lnTo>
                    <a:pt x="1847348" y="69215"/>
                  </a:lnTo>
                  <a:lnTo>
                    <a:pt x="1851470" y="75248"/>
                  </a:lnTo>
                  <a:lnTo>
                    <a:pt x="1855275" y="81280"/>
                  </a:lnTo>
                  <a:lnTo>
                    <a:pt x="1858762" y="87948"/>
                  </a:lnTo>
                  <a:lnTo>
                    <a:pt x="1862250" y="95250"/>
                  </a:lnTo>
                  <a:lnTo>
                    <a:pt x="1868908" y="110490"/>
                  </a:lnTo>
                  <a:lnTo>
                    <a:pt x="1874932" y="125413"/>
                  </a:lnTo>
                  <a:lnTo>
                    <a:pt x="1879688" y="139700"/>
                  </a:lnTo>
                  <a:lnTo>
                    <a:pt x="1883810" y="153036"/>
                  </a:lnTo>
                  <a:lnTo>
                    <a:pt x="1887298" y="165736"/>
                  </a:lnTo>
                  <a:lnTo>
                    <a:pt x="1890151" y="178435"/>
                  </a:lnTo>
                  <a:lnTo>
                    <a:pt x="1892053" y="190183"/>
                  </a:lnTo>
                  <a:lnTo>
                    <a:pt x="1893639" y="201931"/>
                  </a:lnTo>
                  <a:lnTo>
                    <a:pt x="1894907" y="213361"/>
                  </a:lnTo>
                  <a:lnTo>
                    <a:pt x="1895224" y="224156"/>
                  </a:lnTo>
                  <a:lnTo>
                    <a:pt x="1894907" y="234633"/>
                  </a:lnTo>
                  <a:lnTo>
                    <a:pt x="1894273" y="245111"/>
                  </a:lnTo>
                  <a:lnTo>
                    <a:pt x="1893639" y="255271"/>
                  </a:lnTo>
                  <a:lnTo>
                    <a:pt x="1892371" y="265431"/>
                  </a:lnTo>
                  <a:lnTo>
                    <a:pt x="1891102" y="275591"/>
                  </a:lnTo>
                  <a:lnTo>
                    <a:pt x="1889200" y="285433"/>
                  </a:lnTo>
                  <a:lnTo>
                    <a:pt x="1887615" y="295593"/>
                  </a:lnTo>
                  <a:lnTo>
                    <a:pt x="1886346" y="305436"/>
                  </a:lnTo>
                  <a:lnTo>
                    <a:pt x="1885712" y="314008"/>
                  </a:lnTo>
                  <a:lnTo>
                    <a:pt x="1885712" y="321946"/>
                  </a:lnTo>
                  <a:lnTo>
                    <a:pt x="1885712" y="329566"/>
                  </a:lnTo>
                  <a:lnTo>
                    <a:pt x="1886346" y="336233"/>
                  </a:lnTo>
                  <a:lnTo>
                    <a:pt x="1887615" y="342583"/>
                  </a:lnTo>
                  <a:lnTo>
                    <a:pt x="1889200" y="348298"/>
                  </a:lnTo>
                  <a:lnTo>
                    <a:pt x="1890785" y="353061"/>
                  </a:lnTo>
                  <a:lnTo>
                    <a:pt x="1892371" y="358141"/>
                  </a:lnTo>
                  <a:lnTo>
                    <a:pt x="1894907" y="361633"/>
                  </a:lnTo>
                  <a:lnTo>
                    <a:pt x="1897443" y="365443"/>
                  </a:lnTo>
                  <a:lnTo>
                    <a:pt x="1899980" y="368936"/>
                  </a:lnTo>
                  <a:lnTo>
                    <a:pt x="1902516" y="371476"/>
                  </a:lnTo>
                  <a:lnTo>
                    <a:pt x="1905687" y="373698"/>
                  </a:lnTo>
                  <a:lnTo>
                    <a:pt x="1908541" y="375921"/>
                  </a:lnTo>
                  <a:lnTo>
                    <a:pt x="1911711" y="377508"/>
                  </a:lnTo>
                  <a:lnTo>
                    <a:pt x="1914565" y="379096"/>
                  </a:lnTo>
                  <a:lnTo>
                    <a:pt x="1917735" y="380366"/>
                  </a:lnTo>
                  <a:lnTo>
                    <a:pt x="1920589" y="381001"/>
                  </a:lnTo>
                  <a:lnTo>
                    <a:pt x="1926613" y="381953"/>
                  </a:lnTo>
                  <a:lnTo>
                    <a:pt x="1932003" y="382906"/>
                  </a:lnTo>
                  <a:lnTo>
                    <a:pt x="1936442" y="382906"/>
                  </a:lnTo>
                  <a:lnTo>
                    <a:pt x="1940247" y="382589"/>
                  </a:lnTo>
                  <a:lnTo>
                    <a:pt x="1943100" y="381636"/>
                  </a:lnTo>
                  <a:lnTo>
                    <a:pt x="1942466" y="384494"/>
                  </a:lnTo>
                  <a:lnTo>
                    <a:pt x="1941832" y="387351"/>
                  </a:lnTo>
                  <a:lnTo>
                    <a:pt x="1940247" y="390843"/>
                  </a:lnTo>
                  <a:lnTo>
                    <a:pt x="1938027" y="394971"/>
                  </a:lnTo>
                  <a:lnTo>
                    <a:pt x="1934857" y="399416"/>
                  </a:lnTo>
                  <a:lnTo>
                    <a:pt x="1931686" y="403861"/>
                  </a:lnTo>
                  <a:lnTo>
                    <a:pt x="1927564" y="408306"/>
                  </a:lnTo>
                  <a:lnTo>
                    <a:pt x="1924711" y="410211"/>
                  </a:lnTo>
                  <a:lnTo>
                    <a:pt x="1922174" y="412433"/>
                  </a:lnTo>
                  <a:lnTo>
                    <a:pt x="1919321" y="414021"/>
                  </a:lnTo>
                  <a:lnTo>
                    <a:pt x="1916150" y="415926"/>
                  </a:lnTo>
                  <a:lnTo>
                    <a:pt x="1912662" y="417513"/>
                  </a:lnTo>
                  <a:lnTo>
                    <a:pt x="1909175" y="418466"/>
                  </a:lnTo>
                  <a:lnTo>
                    <a:pt x="1905370" y="419736"/>
                  </a:lnTo>
                  <a:lnTo>
                    <a:pt x="1901248" y="420053"/>
                  </a:lnTo>
                  <a:lnTo>
                    <a:pt x="1896492" y="420371"/>
                  </a:lnTo>
                  <a:lnTo>
                    <a:pt x="1891736" y="420689"/>
                  </a:lnTo>
                  <a:lnTo>
                    <a:pt x="1886981" y="420371"/>
                  </a:lnTo>
                  <a:lnTo>
                    <a:pt x="1881591" y="419736"/>
                  </a:lnTo>
                  <a:lnTo>
                    <a:pt x="1875883" y="418466"/>
                  </a:lnTo>
                  <a:lnTo>
                    <a:pt x="1869859" y="417196"/>
                  </a:lnTo>
                  <a:lnTo>
                    <a:pt x="1863835" y="414656"/>
                  </a:lnTo>
                  <a:lnTo>
                    <a:pt x="1857177" y="412116"/>
                  </a:lnTo>
                  <a:lnTo>
                    <a:pt x="1811520" y="393066"/>
                  </a:lnTo>
                  <a:lnTo>
                    <a:pt x="1813740" y="381953"/>
                  </a:lnTo>
                  <a:lnTo>
                    <a:pt x="1815642" y="369253"/>
                  </a:lnTo>
                  <a:lnTo>
                    <a:pt x="1817862" y="352108"/>
                  </a:lnTo>
                  <a:lnTo>
                    <a:pt x="1819764" y="331788"/>
                  </a:lnTo>
                  <a:lnTo>
                    <a:pt x="1820398" y="320041"/>
                  </a:lnTo>
                  <a:lnTo>
                    <a:pt x="1821032" y="307976"/>
                  </a:lnTo>
                  <a:lnTo>
                    <a:pt x="1821666" y="295593"/>
                  </a:lnTo>
                  <a:lnTo>
                    <a:pt x="1821666" y="282576"/>
                  </a:lnTo>
                  <a:lnTo>
                    <a:pt x="1821666" y="268923"/>
                  </a:lnTo>
                  <a:lnTo>
                    <a:pt x="1820715" y="254636"/>
                  </a:lnTo>
                  <a:lnTo>
                    <a:pt x="1819447" y="266383"/>
                  </a:lnTo>
                  <a:lnTo>
                    <a:pt x="1816910" y="277496"/>
                  </a:lnTo>
                  <a:lnTo>
                    <a:pt x="1814691" y="288608"/>
                  </a:lnTo>
                  <a:lnTo>
                    <a:pt x="1812154" y="299086"/>
                  </a:lnTo>
                  <a:lnTo>
                    <a:pt x="1809301" y="309246"/>
                  </a:lnTo>
                  <a:lnTo>
                    <a:pt x="1805813" y="319406"/>
                  </a:lnTo>
                  <a:lnTo>
                    <a:pt x="1802326" y="328613"/>
                  </a:lnTo>
                  <a:lnTo>
                    <a:pt x="1798204" y="337821"/>
                  </a:lnTo>
                  <a:lnTo>
                    <a:pt x="1794082" y="346393"/>
                  </a:lnTo>
                  <a:lnTo>
                    <a:pt x="1789643" y="354648"/>
                  </a:lnTo>
                  <a:lnTo>
                    <a:pt x="1784887" y="362586"/>
                  </a:lnTo>
                  <a:lnTo>
                    <a:pt x="1779814" y="369571"/>
                  </a:lnTo>
                  <a:lnTo>
                    <a:pt x="1774107" y="376556"/>
                  </a:lnTo>
                  <a:lnTo>
                    <a:pt x="1768717" y="382589"/>
                  </a:lnTo>
                  <a:lnTo>
                    <a:pt x="1763010" y="387986"/>
                  </a:lnTo>
                  <a:lnTo>
                    <a:pt x="1756669" y="393066"/>
                  </a:lnTo>
                  <a:lnTo>
                    <a:pt x="1751279" y="396876"/>
                  </a:lnTo>
                  <a:lnTo>
                    <a:pt x="1745572" y="400051"/>
                  </a:lnTo>
                  <a:lnTo>
                    <a:pt x="1740182" y="402908"/>
                  </a:lnTo>
                  <a:lnTo>
                    <a:pt x="1734158" y="405131"/>
                  </a:lnTo>
                  <a:lnTo>
                    <a:pt x="1728134" y="407036"/>
                  </a:lnTo>
                  <a:lnTo>
                    <a:pt x="1722110" y="407988"/>
                  </a:lnTo>
                  <a:lnTo>
                    <a:pt x="1715768" y="408306"/>
                  </a:lnTo>
                  <a:lnTo>
                    <a:pt x="1708793" y="408306"/>
                  </a:lnTo>
                  <a:lnTo>
                    <a:pt x="1704037" y="407988"/>
                  </a:lnTo>
                  <a:lnTo>
                    <a:pt x="1699598" y="407353"/>
                  </a:lnTo>
                  <a:lnTo>
                    <a:pt x="1694525" y="406084"/>
                  </a:lnTo>
                  <a:lnTo>
                    <a:pt x="1690086" y="404813"/>
                  </a:lnTo>
                  <a:lnTo>
                    <a:pt x="1685648" y="402908"/>
                  </a:lnTo>
                  <a:lnTo>
                    <a:pt x="1681209" y="400368"/>
                  </a:lnTo>
                  <a:lnTo>
                    <a:pt x="1677087" y="398146"/>
                  </a:lnTo>
                  <a:lnTo>
                    <a:pt x="1672331" y="395288"/>
                  </a:lnTo>
                  <a:lnTo>
                    <a:pt x="1666941" y="391161"/>
                  </a:lnTo>
                  <a:lnTo>
                    <a:pt x="1660917" y="386081"/>
                  </a:lnTo>
                  <a:lnTo>
                    <a:pt x="1655527" y="380683"/>
                  </a:lnTo>
                  <a:lnTo>
                    <a:pt x="1650454" y="374651"/>
                  </a:lnTo>
                  <a:lnTo>
                    <a:pt x="1645064" y="368301"/>
                  </a:lnTo>
                  <a:lnTo>
                    <a:pt x="1640308" y="361316"/>
                  </a:lnTo>
                  <a:lnTo>
                    <a:pt x="1635235" y="354013"/>
                  </a:lnTo>
                  <a:lnTo>
                    <a:pt x="1630796" y="346076"/>
                  </a:lnTo>
                  <a:lnTo>
                    <a:pt x="1626357" y="338138"/>
                  </a:lnTo>
                  <a:lnTo>
                    <a:pt x="1622236" y="329566"/>
                  </a:lnTo>
                  <a:lnTo>
                    <a:pt x="1618431" y="320676"/>
                  </a:lnTo>
                  <a:lnTo>
                    <a:pt x="1614309" y="311786"/>
                  </a:lnTo>
                  <a:lnTo>
                    <a:pt x="1610822" y="302261"/>
                  </a:lnTo>
                  <a:lnTo>
                    <a:pt x="1607651" y="292736"/>
                  </a:lnTo>
                  <a:lnTo>
                    <a:pt x="1604480" y="282893"/>
                  </a:lnTo>
                  <a:lnTo>
                    <a:pt x="1601627" y="272733"/>
                  </a:lnTo>
                  <a:lnTo>
                    <a:pt x="1601944" y="285116"/>
                  </a:lnTo>
                  <a:lnTo>
                    <a:pt x="1602895" y="297181"/>
                  </a:lnTo>
                  <a:lnTo>
                    <a:pt x="1605114" y="320041"/>
                  </a:lnTo>
                  <a:lnTo>
                    <a:pt x="1607968" y="340361"/>
                  </a:lnTo>
                  <a:lnTo>
                    <a:pt x="1610505" y="358458"/>
                  </a:lnTo>
                  <a:lnTo>
                    <a:pt x="1613041" y="372746"/>
                  </a:lnTo>
                  <a:lnTo>
                    <a:pt x="1615260" y="383858"/>
                  </a:lnTo>
                  <a:lnTo>
                    <a:pt x="1617797" y="393066"/>
                  </a:lnTo>
                  <a:lnTo>
                    <a:pt x="1571823" y="412116"/>
                  </a:lnTo>
                  <a:lnTo>
                    <a:pt x="1565165" y="414656"/>
                  </a:lnTo>
                  <a:lnTo>
                    <a:pt x="1559141" y="417196"/>
                  </a:lnTo>
                  <a:lnTo>
                    <a:pt x="1553117" y="418466"/>
                  </a:lnTo>
                  <a:lnTo>
                    <a:pt x="1547410" y="419736"/>
                  </a:lnTo>
                  <a:lnTo>
                    <a:pt x="1542337" y="420371"/>
                  </a:lnTo>
                  <a:lnTo>
                    <a:pt x="1537264" y="420689"/>
                  </a:lnTo>
                  <a:lnTo>
                    <a:pt x="1532508" y="420371"/>
                  </a:lnTo>
                  <a:lnTo>
                    <a:pt x="1528069" y="420053"/>
                  </a:lnTo>
                  <a:lnTo>
                    <a:pt x="1523630" y="419736"/>
                  </a:lnTo>
                  <a:lnTo>
                    <a:pt x="1520143" y="418466"/>
                  </a:lnTo>
                  <a:lnTo>
                    <a:pt x="1516338" y="417513"/>
                  </a:lnTo>
                  <a:lnTo>
                    <a:pt x="1512850" y="415926"/>
                  </a:lnTo>
                  <a:lnTo>
                    <a:pt x="1509997" y="414021"/>
                  </a:lnTo>
                  <a:lnTo>
                    <a:pt x="1506826" y="412433"/>
                  </a:lnTo>
                  <a:lnTo>
                    <a:pt x="1504290" y="410211"/>
                  </a:lnTo>
                  <a:lnTo>
                    <a:pt x="1502070" y="408306"/>
                  </a:lnTo>
                  <a:lnTo>
                    <a:pt x="1497631" y="403861"/>
                  </a:lnTo>
                  <a:lnTo>
                    <a:pt x="1494144" y="399416"/>
                  </a:lnTo>
                  <a:lnTo>
                    <a:pt x="1490973" y="394971"/>
                  </a:lnTo>
                  <a:lnTo>
                    <a:pt x="1489388" y="390843"/>
                  </a:lnTo>
                  <a:lnTo>
                    <a:pt x="1487802" y="387351"/>
                  </a:lnTo>
                  <a:lnTo>
                    <a:pt x="1486534" y="384494"/>
                  </a:lnTo>
                  <a:lnTo>
                    <a:pt x="1485900" y="381636"/>
                  </a:lnTo>
                  <a:lnTo>
                    <a:pt x="1488754" y="382589"/>
                  </a:lnTo>
                  <a:lnTo>
                    <a:pt x="1492558" y="382906"/>
                  </a:lnTo>
                  <a:lnTo>
                    <a:pt x="1496997" y="382906"/>
                  </a:lnTo>
                  <a:lnTo>
                    <a:pt x="1502387" y="381953"/>
                  </a:lnTo>
                  <a:lnTo>
                    <a:pt x="1508411" y="381001"/>
                  </a:lnTo>
                  <a:lnTo>
                    <a:pt x="1511265" y="380366"/>
                  </a:lnTo>
                  <a:lnTo>
                    <a:pt x="1514435" y="379096"/>
                  </a:lnTo>
                  <a:lnTo>
                    <a:pt x="1517289" y="377508"/>
                  </a:lnTo>
                  <a:lnTo>
                    <a:pt x="1520460" y="375921"/>
                  </a:lnTo>
                  <a:lnTo>
                    <a:pt x="1523313" y="373698"/>
                  </a:lnTo>
                  <a:lnTo>
                    <a:pt x="1526484" y="371476"/>
                  </a:lnTo>
                  <a:lnTo>
                    <a:pt x="1529020" y="368936"/>
                  </a:lnTo>
                  <a:lnTo>
                    <a:pt x="1531557" y="365443"/>
                  </a:lnTo>
                  <a:lnTo>
                    <a:pt x="1534410" y="361633"/>
                  </a:lnTo>
                  <a:lnTo>
                    <a:pt x="1536630" y="358141"/>
                  </a:lnTo>
                  <a:lnTo>
                    <a:pt x="1538532" y="353061"/>
                  </a:lnTo>
                  <a:lnTo>
                    <a:pt x="1540434" y="348298"/>
                  </a:lnTo>
                  <a:lnTo>
                    <a:pt x="1541386" y="342583"/>
                  </a:lnTo>
                  <a:lnTo>
                    <a:pt x="1542654" y="336233"/>
                  </a:lnTo>
                  <a:lnTo>
                    <a:pt x="1543288" y="329566"/>
                  </a:lnTo>
                  <a:lnTo>
                    <a:pt x="1543605" y="321946"/>
                  </a:lnTo>
                  <a:lnTo>
                    <a:pt x="1543288" y="314008"/>
                  </a:lnTo>
                  <a:lnTo>
                    <a:pt x="1542971" y="305436"/>
                  </a:lnTo>
                  <a:lnTo>
                    <a:pt x="1541703" y="295593"/>
                  </a:lnTo>
                  <a:lnTo>
                    <a:pt x="1539800" y="285433"/>
                  </a:lnTo>
                  <a:lnTo>
                    <a:pt x="1538532" y="275591"/>
                  </a:lnTo>
                  <a:lnTo>
                    <a:pt x="1536630" y="265431"/>
                  </a:lnTo>
                  <a:lnTo>
                    <a:pt x="1535361" y="255271"/>
                  </a:lnTo>
                  <a:lnTo>
                    <a:pt x="1534727" y="244793"/>
                  </a:lnTo>
                  <a:lnTo>
                    <a:pt x="1533776" y="234633"/>
                  </a:lnTo>
                  <a:lnTo>
                    <a:pt x="1533776" y="223838"/>
                  </a:lnTo>
                  <a:lnTo>
                    <a:pt x="1534410" y="213043"/>
                  </a:lnTo>
                  <a:lnTo>
                    <a:pt x="1535044" y="201613"/>
                  </a:lnTo>
                  <a:lnTo>
                    <a:pt x="1536630" y="190183"/>
                  </a:lnTo>
                  <a:lnTo>
                    <a:pt x="1538532" y="178435"/>
                  </a:lnTo>
                  <a:lnTo>
                    <a:pt x="1541386" y="165736"/>
                  </a:lnTo>
                  <a:lnTo>
                    <a:pt x="1544873" y="152718"/>
                  </a:lnTo>
                  <a:lnTo>
                    <a:pt x="1548995" y="139066"/>
                  </a:lnTo>
                  <a:lnTo>
                    <a:pt x="1554068" y="125413"/>
                  </a:lnTo>
                  <a:lnTo>
                    <a:pt x="1559775" y="110490"/>
                  </a:lnTo>
                  <a:lnTo>
                    <a:pt x="1567067" y="95250"/>
                  </a:lnTo>
                  <a:lnTo>
                    <a:pt x="1571189" y="86995"/>
                  </a:lnTo>
                  <a:lnTo>
                    <a:pt x="1575628" y="79058"/>
                  </a:lnTo>
                  <a:lnTo>
                    <a:pt x="1580384" y="71755"/>
                  </a:lnTo>
                  <a:lnTo>
                    <a:pt x="1585457" y="64770"/>
                  </a:lnTo>
                  <a:lnTo>
                    <a:pt x="1581335" y="65088"/>
                  </a:lnTo>
                  <a:lnTo>
                    <a:pt x="1585457" y="62865"/>
                  </a:lnTo>
                  <a:lnTo>
                    <a:pt x="1589579" y="59373"/>
                  </a:lnTo>
                  <a:lnTo>
                    <a:pt x="1596554" y="52070"/>
                  </a:lnTo>
                  <a:lnTo>
                    <a:pt x="1604163" y="44768"/>
                  </a:lnTo>
                  <a:lnTo>
                    <a:pt x="1611773" y="38418"/>
                  </a:lnTo>
                  <a:lnTo>
                    <a:pt x="1619382" y="32385"/>
                  </a:lnTo>
                  <a:lnTo>
                    <a:pt x="1624772" y="28893"/>
                  </a:lnTo>
                  <a:lnTo>
                    <a:pt x="1630162" y="26035"/>
                  </a:lnTo>
                  <a:lnTo>
                    <a:pt x="1640308" y="20320"/>
                  </a:lnTo>
                  <a:lnTo>
                    <a:pt x="1650771" y="15558"/>
                  </a:lnTo>
                  <a:lnTo>
                    <a:pt x="1661234" y="11748"/>
                  </a:lnTo>
                  <a:lnTo>
                    <a:pt x="1671380" y="8255"/>
                  </a:lnTo>
                  <a:lnTo>
                    <a:pt x="1681209" y="5715"/>
                  </a:lnTo>
                  <a:lnTo>
                    <a:pt x="1690404" y="3810"/>
                  </a:lnTo>
                  <a:lnTo>
                    <a:pt x="1699598" y="2223"/>
                  </a:lnTo>
                  <a:lnTo>
                    <a:pt x="1707842" y="1270"/>
                  </a:lnTo>
                  <a:lnTo>
                    <a:pt x="1715134" y="318"/>
                  </a:lnTo>
                  <a:lnTo>
                    <a:pt x="1727817" y="0"/>
                  </a:lnTo>
                  <a:close/>
                  <a:moveTo>
                    <a:pt x="1161733" y="0"/>
                  </a:moveTo>
                  <a:lnTo>
                    <a:pt x="1177608" y="0"/>
                  </a:lnTo>
                  <a:lnTo>
                    <a:pt x="1192848" y="317"/>
                  </a:lnTo>
                  <a:lnTo>
                    <a:pt x="1207453" y="1903"/>
                  </a:lnTo>
                  <a:lnTo>
                    <a:pt x="1221423" y="4123"/>
                  </a:lnTo>
                  <a:lnTo>
                    <a:pt x="1234758" y="6660"/>
                  </a:lnTo>
                  <a:lnTo>
                    <a:pt x="1247458" y="9831"/>
                  </a:lnTo>
                  <a:lnTo>
                    <a:pt x="1259841" y="13637"/>
                  </a:lnTo>
                  <a:lnTo>
                    <a:pt x="1271588" y="17759"/>
                  </a:lnTo>
                  <a:lnTo>
                    <a:pt x="1282701" y="22199"/>
                  </a:lnTo>
                  <a:lnTo>
                    <a:pt x="1293178" y="26639"/>
                  </a:lnTo>
                  <a:lnTo>
                    <a:pt x="1303021" y="31713"/>
                  </a:lnTo>
                  <a:lnTo>
                    <a:pt x="1311911" y="36787"/>
                  </a:lnTo>
                  <a:lnTo>
                    <a:pt x="1320166" y="41861"/>
                  </a:lnTo>
                  <a:lnTo>
                    <a:pt x="1328103" y="46618"/>
                  </a:lnTo>
                  <a:lnTo>
                    <a:pt x="1335088" y="51375"/>
                  </a:lnTo>
                  <a:lnTo>
                    <a:pt x="1341121" y="56132"/>
                  </a:lnTo>
                  <a:lnTo>
                    <a:pt x="1351598" y="64695"/>
                  </a:lnTo>
                  <a:lnTo>
                    <a:pt x="1359536" y="71354"/>
                  </a:lnTo>
                  <a:lnTo>
                    <a:pt x="1364298" y="75477"/>
                  </a:lnTo>
                  <a:lnTo>
                    <a:pt x="1365568" y="77380"/>
                  </a:lnTo>
                  <a:lnTo>
                    <a:pt x="1363663" y="81820"/>
                  </a:lnTo>
                  <a:lnTo>
                    <a:pt x="1361123" y="86894"/>
                  </a:lnTo>
                  <a:lnTo>
                    <a:pt x="1357313" y="93554"/>
                  </a:lnTo>
                  <a:lnTo>
                    <a:pt x="1352233" y="100530"/>
                  </a:lnTo>
                  <a:lnTo>
                    <a:pt x="1346201" y="108459"/>
                  </a:lnTo>
                  <a:lnTo>
                    <a:pt x="1342708" y="112581"/>
                  </a:lnTo>
                  <a:lnTo>
                    <a:pt x="1338898" y="116704"/>
                  </a:lnTo>
                  <a:lnTo>
                    <a:pt x="1334771" y="120510"/>
                  </a:lnTo>
                  <a:lnTo>
                    <a:pt x="1330326" y="124632"/>
                  </a:lnTo>
                  <a:lnTo>
                    <a:pt x="1325563" y="128121"/>
                  </a:lnTo>
                  <a:lnTo>
                    <a:pt x="1320483" y="131926"/>
                  </a:lnTo>
                  <a:lnTo>
                    <a:pt x="1314768" y="134780"/>
                  </a:lnTo>
                  <a:lnTo>
                    <a:pt x="1309371" y="137952"/>
                  </a:lnTo>
                  <a:lnTo>
                    <a:pt x="1303338" y="140489"/>
                  </a:lnTo>
                  <a:lnTo>
                    <a:pt x="1296988" y="142392"/>
                  </a:lnTo>
                  <a:lnTo>
                    <a:pt x="1290003" y="144295"/>
                  </a:lnTo>
                  <a:lnTo>
                    <a:pt x="1283018" y="145246"/>
                  </a:lnTo>
                  <a:lnTo>
                    <a:pt x="1275398" y="145880"/>
                  </a:lnTo>
                  <a:lnTo>
                    <a:pt x="1267778" y="145880"/>
                  </a:lnTo>
                  <a:lnTo>
                    <a:pt x="1259523" y="144929"/>
                  </a:lnTo>
                  <a:lnTo>
                    <a:pt x="1250951" y="143343"/>
                  </a:lnTo>
                  <a:lnTo>
                    <a:pt x="1242378" y="141757"/>
                  </a:lnTo>
                  <a:lnTo>
                    <a:pt x="1232853" y="138586"/>
                  </a:lnTo>
                  <a:lnTo>
                    <a:pt x="1223011" y="134463"/>
                  </a:lnTo>
                  <a:lnTo>
                    <a:pt x="1213486" y="130024"/>
                  </a:lnTo>
                  <a:lnTo>
                    <a:pt x="1201738" y="124315"/>
                  </a:lnTo>
                  <a:lnTo>
                    <a:pt x="1189673" y="118924"/>
                  </a:lnTo>
                  <a:lnTo>
                    <a:pt x="1214121" y="130975"/>
                  </a:lnTo>
                  <a:lnTo>
                    <a:pt x="1237933" y="142392"/>
                  </a:lnTo>
                  <a:lnTo>
                    <a:pt x="1249046" y="147466"/>
                  </a:lnTo>
                  <a:lnTo>
                    <a:pt x="1260476" y="152540"/>
                  </a:lnTo>
                  <a:lnTo>
                    <a:pt x="1270953" y="156980"/>
                  </a:lnTo>
                  <a:lnTo>
                    <a:pt x="1281431" y="160785"/>
                  </a:lnTo>
                  <a:lnTo>
                    <a:pt x="1291591" y="163639"/>
                  </a:lnTo>
                  <a:lnTo>
                    <a:pt x="1301116" y="166494"/>
                  </a:lnTo>
                  <a:lnTo>
                    <a:pt x="1310323" y="167762"/>
                  </a:lnTo>
                  <a:lnTo>
                    <a:pt x="1314451" y="168396"/>
                  </a:lnTo>
                  <a:lnTo>
                    <a:pt x="1318896" y="168396"/>
                  </a:lnTo>
                  <a:lnTo>
                    <a:pt x="1323023" y="168396"/>
                  </a:lnTo>
                  <a:lnTo>
                    <a:pt x="1326833" y="167762"/>
                  </a:lnTo>
                  <a:lnTo>
                    <a:pt x="1330961" y="167128"/>
                  </a:lnTo>
                  <a:lnTo>
                    <a:pt x="1334771" y="166494"/>
                  </a:lnTo>
                  <a:lnTo>
                    <a:pt x="1338263" y="164908"/>
                  </a:lnTo>
                  <a:lnTo>
                    <a:pt x="1341438" y="163322"/>
                  </a:lnTo>
                  <a:lnTo>
                    <a:pt x="1344931" y="161419"/>
                  </a:lnTo>
                  <a:lnTo>
                    <a:pt x="1348106" y="159200"/>
                  </a:lnTo>
                  <a:lnTo>
                    <a:pt x="1349058" y="167445"/>
                  </a:lnTo>
                  <a:lnTo>
                    <a:pt x="1350011" y="175373"/>
                  </a:lnTo>
                  <a:lnTo>
                    <a:pt x="1350328" y="182984"/>
                  </a:lnTo>
                  <a:lnTo>
                    <a:pt x="1350328" y="190278"/>
                  </a:lnTo>
                  <a:lnTo>
                    <a:pt x="1350328" y="204549"/>
                  </a:lnTo>
                  <a:lnTo>
                    <a:pt x="1349376" y="218186"/>
                  </a:lnTo>
                  <a:lnTo>
                    <a:pt x="1350646" y="217234"/>
                  </a:lnTo>
                  <a:lnTo>
                    <a:pt x="1351598" y="215966"/>
                  </a:lnTo>
                  <a:lnTo>
                    <a:pt x="1353186" y="215332"/>
                  </a:lnTo>
                  <a:lnTo>
                    <a:pt x="1354456" y="214697"/>
                  </a:lnTo>
                  <a:lnTo>
                    <a:pt x="1356361" y="215332"/>
                  </a:lnTo>
                  <a:lnTo>
                    <a:pt x="1357631" y="216283"/>
                  </a:lnTo>
                  <a:lnTo>
                    <a:pt x="1359536" y="217869"/>
                  </a:lnTo>
                  <a:lnTo>
                    <a:pt x="1361123" y="220406"/>
                  </a:lnTo>
                  <a:lnTo>
                    <a:pt x="1362711" y="223260"/>
                  </a:lnTo>
                  <a:lnTo>
                    <a:pt x="1364298" y="226748"/>
                  </a:lnTo>
                  <a:lnTo>
                    <a:pt x="1365251" y="230554"/>
                  </a:lnTo>
                  <a:lnTo>
                    <a:pt x="1366521" y="234994"/>
                  </a:lnTo>
                  <a:lnTo>
                    <a:pt x="1368743" y="245776"/>
                  </a:lnTo>
                  <a:lnTo>
                    <a:pt x="1370013" y="257193"/>
                  </a:lnTo>
                  <a:lnTo>
                    <a:pt x="1371283" y="270512"/>
                  </a:lnTo>
                  <a:lnTo>
                    <a:pt x="1371601" y="284466"/>
                  </a:lnTo>
                  <a:lnTo>
                    <a:pt x="1371283" y="298737"/>
                  </a:lnTo>
                  <a:lnTo>
                    <a:pt x="1370013" y="311422"/>
                  </a:lnTo>
                  <a:lnTo>
                    <a:pt x="1368743" y="323473"/>
                  </a:lnTo>
                  <a:lnTo>
                    <a:pt x="1366521" y="333621"/>
                  </a:lnTo>
                  <a:lnTo>
                    <a:pt x="1365251" y="338061"/>
                  </a:lnTo>
                  <a:lnTo>
                    <a:pt x="1364298" y="342184"/>
                  </a:lnTo>
                  <a:lnTo>
                    <a:pt x="1362711" y="345672"/>
                  </a:lnTo>
                  <a:lnTo>
                    <a:pt x="1361123" y="348527"/>
                  </a:lnTo>
                  <a:lnTo>
                    <a:pt x="1359536" y="350746"/>
                  </a:lnTo>
                  <a:lnTo>
                    <a:pt x="1357631" y="352649"/>
                  </a:lnTo>
                  <a:lnTo>
                    <a:pt x="1356361" y="353918"/>
                  </a:lnTo>
                  <a:lnTo>
                    <a:pt x="1354456" y="354235"/>
                  </a:lnTo>
                  <a:lnTo>
                    <a:pt x="1352868" y="353918"/>
                  </a:lnTo>
                  <a:lnTo>
                    <a:pt x="1350963" y="352649"/>
                  </a:lnTo>
                  <a:lnTo>
                    <a:pt x="1349058" y="350746"/>
                  </a:lnTo>
                  <a:lnTo>
                    <a:pt x="1347471" y="348209"/>
                  </a:lnTo>
                  <a:lnTo>
                    <a:pt x="1346201" y="344721"/>
                  </a:lnTo>
                  <a:lnTo>
                    <a:pt x="1344613" y="340915"/>
                  </a:lnTo>
                  <a:lnTo>
                    <a:pt x="1343343" y="336793"/>
                  </a:lnTo>
                  <a:lnTo>
                    <a:pt x="1342073" y="332036"/>
                  </a:lnTo>
                  <a:lnTo>
                    <a:pt x="1340486" y="344087"/>
                  </a:lnTo>
                  <a:lnTo>
                    <a:pt x="1338581" y="356138"/>
                  </a:lnTo>
                  <a:lnTo>
                    <a:pt x="1336041" y="367237"/>
                  </a:lnTo>
                  <a:lnTo>
                    <a:pt x="1332866" y="378654"/>
                  </a:lnTo>
                  <a:lnTo>
                    <a:pt x="1329691" y="389436"/>
                  </a:lnTo>
                  <a:lnTo>
                    <a:pt x="1326198" y="400219"/>
                  </a:lnTo>
                  <a:lnTo>
                    <a:pt x="1322071" y="410367"/>
                  </a:lnTo>
                  <a:lnTo>
                    <a:pt x="1317626" y="420515"/>
                  </a:lnTo>
                  <a:lnTo>
                    <a:pt x="1312546" y="430029"/>
                  </a:lnTo>
                  <a:lnTo>
                    <a:pt x="1307783" y="439543"/>
                  </a:lnTo>
                  <a:lnTo>
                    <a:pt x="1302068" y="448423"/>
                  </a:lnTo>
                  <a:lnTo>
                    <a:pt x="1296353" y="456668"/>
                  </a:lnTo>
                  <a:lnTo>
                    <a:pt x="1290956" y="464913"/>
                  </a:lnTo>
                  <a:lnTo>
                    <a:pt x="1284923" y="472842"/>
                  </a:lnTo>
                  <a:lnTo>
                    <a:pt x="1278573" y="480453"/>
                  </a:lnTo>
                  <a:lnTo>
                    <a:pt x="1271906" y="487430"/>
                  </a:lnTo>
                  <a:lnTo>
                    <a:pt x="1265238" y="494406"/>
                  </a:lnTo>
                  <a:lnTo>
                    <a:pt x="1258571" y="500115"/>
                  </a:lnTo>
                  <a:lnTo>
                    <a:pt x="1251268" y="506140"/>
                  </a:lnTo>
                  <a:lnTo>
                    <a:pt x="1244601" y="511849"/>
                  </a:lnTo>
                  <a:lnTo>
                    <a:pt x="1237298" y="517240"/>
                  </a:lnTo>
                  <a:lnTo>
                    <a:pt x="1230313" y="521680"/>
                  </a:lnTo>
                  <a:lnTo>
                    <a:pt x="1222693" y="525802"/>
                  </a:lnTo>
                  <a:lnTo>
                    <a:pt x="1215708" y="529925"/>
                  </a:lnTo>
                  <a:lnTo>
                    <a:pt x="1208406" y="533413"/>
                  </a:lnTo>
                  <a:lnTo>
                    <a:pt x="1201421" y="536268"/>
                  </a:lnTo>
                  <a:lnTo>
                    <a:pt x="1193801" y="538805"/>
                  </a:lnTo>
                  <a:lnTo>
                    <a:pt x="1186816" y="540708"/>
                  </a:lnTo>
                  <a:lnTo>
                    <a:pt x="1179831" y="542293"/>
                  </a:lnTo>
                  <a:lnTo>
                    <a:pt x="1172846" y="543879"/>
                  </a:lnTo>
                  <a:lnTo>
                    <a:pt x="1165861" y="544513"/>
                  </a:lnTo>
                  <a:lnTo>
                    <a:pt x="1159193" y="544513"/>
                  </a:lnTo>
                  <a:lnTo>
                    <a:pt x="1153478" y="544196"/>
                  </a:lnTo>
                  <a:lnTo>
                    <a:pt x="1148081" y="543562"/>
                  </a:lnTo>
                  <a:lnTo>
                    <a:pt x="1142048" y="542293"/>
                  </a:lnTo>
                  <a:lnTo>
                    <a:pt x="1136016" y="540708"/>
                  </a:lnTo>
                  <a:lnTo>
                    <a:pt x="1129666" y="538488"/>
                  </a:lnTo>
                  <a:lnTo>
                    <a:pt x="1122998" y="535951"/>
                  </a:lnTo>
                  <a:lnTo>
                    <a:pt x="1116648" y="532462"/>
                  </a:lnTo>
                  <a:lnTo>
                    <a:pt x="1109981" y="529291"/>
                  </a:lnTo>
                  <a:lnTo>
                    <a:pt x="1103313" y="525168"/>
                  </a:lnTo>
                  <a:lnTo>
                    <a:pt x="1096011" y="521045"/>
                  </a:lnTo>
                  <a:lnTo>
                    <a:pt x="1089343" y="515971"/>
                  </a:lnTo>
                  <a:lnTo>
                    <a:pt x="1082041" y="510897"/>
                  </a:lnTo>
                  <a:lnTo>
                    <a:pt x="1075373" y="505189"/>
                  </a:lnTo>
                  <a:lnTo>
                    <a:pt x="1068388" y="499164"/>
                  </a:lnTo>
                  <a:lnTo>
                    <a:pt x="1061403" y="493138"/>
                  </a:lnTo>
                  <a:lnTo>
                    <a:pt x="1054736" y="486478"/>
                  </a:lnTo>
                  <a:lnTo>
                    <a:pt x="1048068" y="479184"/>
                  </a:lnTo>
                  <a:lnTo>
                    <a:pt x="1041083" y="472207"/>
                  </a:lnTo>
                  <a:lnTo>
                    <a:pt x="1034416" y="464279"/>
                  </a:lnTo>
                  <a:lnTo>
                    <a:pt x="1028066" y="456351"/>
                  </a:lnTo>
                  <a:lnTo>
                    <a:pt x="1022033" y="448106"/>
                  </a:lnTo>
                  <a:lnTo>
                    <a:pt x="1016001" y="439543"/>
                  </a:lnTo>
                  <a:lnTo>
                    <a:pt x="1009968" y="430346"/>
                  </a:lnTo>
                  <a:lnTo>
                    <a:pt x="1004253" y="421467"/>
                  </a:lnTo>
                  <a:lnTo>
                    <a:pt x="999173" y="411953"/>
                  </a:lnTo>
                  <a:lnTo>
                    <a:pt x="993776" y="402122"/>
                  </a:lnTo>
                  <a:lnTo>
                    <a:pt x="989013" y="392608"/>
                  </a:lnTo>
                  <a:lnTo>
                    <a:pt x="984251" y="382460"/>
                  </a:lnTo>
                  <a:lnTo>
                    <a:pt x="980123" y="372311"/>
                  </a:lnTo>
                  <a:lnTo>
                    <a:pt x="976631" y="361529"/>
                  </a:lnTo>
                  <a:lnTo>
                    <a:pt x="973138" y="350746"/>
                  </a:lnTo>
                  <a:lnTo>
                    <a:pt x="969646" y="339964"/>
                  </a:lnTo>
                  <a:lnTo>
                    <a:pt x="967423" y="346941"/>
                  </a:lnTo>
                  <a:lnTo>
                    <a:pt x="966471" y="350112"/>
                  </a:lnTo>
                  <a:lnTo>
                    <a:pt x="964883" y="352649"/>
                  </a:lnTo>
                  <a:lnTo>
                    <a:pt x="963296" y="354552"/>
                  </a:lnTo>
                  <a:lnTo>
                    <a:pt x="961708" y="356138"/>
                  </a:lnTo>
                  <a:lnTo>
                    <a:pt x="960438" y="357089"/>
                  </a:lnTo>
                  <a:lnTo>
                    <a:pt x="958851" y="357089"/>
                  </a:lnTo>
                  <a:lnTo>
                    <a:pt x="956946" y="356772"/>
                  </a:lnTo>
                  <a:lnTo>
                    <a:pt x="955041" y="356138"/>
                  </a:lnTo>
                  <a:lnTo>
                    <a:pt x="953453" y="354235"/>
                  </a:lnTo>
                  <a:lnTo>
                    <a:pt x="952183" y="352015"/>
                  </a:lnTo>
                  <a:lnTo>
                    <a:pt x="950596" y="348844"/>
                  </a:lnTo>
                  <a:lnTo>
                    <a:pt x="949008" y="345672"/>
                  </a:lnTo>
                  <a:lnTo>
                    <a:pt x="948056" y="341550"/>
                  </a:lnTo>
                  <a:lnTo>
                    <a:pt x="946786" y="336793"/>
                  </a:lnTo>
                  <a:lnTo>
                    <a:pt x="944563" y="326644"/>
                  </a:lnTo>
                  <a:lnTo>
                    <a:pt x="942976" y="314593"/>
                  </a:lnTo>
                  <a:lnTo>
                    <a:pt x="942023" y="301908"/>
                  </a:lnTo>
                  <a:lnTo>
                    <a:pt x="941388" y="287637"/>
                  </a:lnTo>
                  <a:lnTo>
                    <a:pt x="942023" y="273684"/>
                  </a:lnTo>
                  <a:lnTo>
                    <a:pt x="942976" y="260681"/>
                  </a:lnTo>
                  <a:lnTo>
                    <a:pt x="944563" y="248947"/>
                  </a:lnTo>
                  <a:lnTo>
                    <a:pt x="946786" y="238482"/>
                  </a:lnTo>
                  <a:lnTo>
                    <a:pt x="948056" y="234042"/>
                  </a:lnTo>
                  <a:lnTo>
                    <a:pt x="949008" y="229920"/>
                  </a:lnTo>
                  <a:lnTo>
                    <a:pt x="950596" y="226431"/>
                  </a:lnTo>
                  <a:lnTo>
                    <a:pt x="952183" y="223577"/>
                  </a:lnTo>
                  <a:lnTo>
                    <a:pt x="953453" y="221357"/>
                  </a:lnTo>
                  <a:lnTo>
                    <a:pt x="955041" y="219772"/>
                  </a:lnTo>
                  <a:lnTo>
                    <a:pt x="956946" y="218503"/>
                  </a:lnTo>
                  <a:lnTo>
                    <a:pt x="958851" y="218186"/>
                  </a:lnTo>
                  <a:lnTo>
                    <a:pt x="959486" y="218503"/>
                  </a:lnTo>
                  <a:lnTo>
                    <a:pt x="960756" y="218820"/>
                  </a:lnTo>
                  <a:lnTo>
                    <a:pt x="961073" y="209623"/>
                  </a:lnTo>
                  <a:lnTo>
                    <a:pt x="961708" y="201061"/>
                  </a:lnTo>
                  <a:lnTo>
                    <a:pt x="962661" y="192181"/>
                  </a:lnTo>
                  <a:lnTo>
                    <a:pt x="963931" y="184887"/>
                  </a:lnTo>
                  <a:lnTo>
                    <a:pt x="963296" y="175056"/>
                  </a:lnTo>
                  <a:lnTo>
                    <a:pt x="962978" y="165859"/>
                  </a:lnTo>
                  <a:lnTo>
                    <a:pt x="962978" y="156980"/>
                  </a:lnTo>
                  <a:lnTo>
                    <a:pt x="963296" y="149051"/>
                  </a:lnTo>
                  <a:lnTo>
                    <a:pt x="963931" y="141123"/>
                  </a:lnTo>
                  <a:lnTo>
                    <a:pt x="965201" y="134146"/>
                  </a:lnTo>
                  <a:lnTo>
                    <a:pt x="966788" y="127486"/>
                  </a:lnTo>
                  <a:lnTo>
                    <a:pt x="968058" y="121461"/>
                  </a:lnTo>
                  <a:lnTo>
                    <a:pt x="970598" y="115435"/>
                  </a:lnTo>
                  <a:lnTo>
                    <a:pt x="973138" y="110044"/>
                  </a:lnTo>
                  <a:lnTo>
                    <a:pt x="975678" y="105287"/>
                  </a:lnTo>
                  <a:lnTo>
                    <a:pt x="979171" y="100530"/>
                  </a:lnTo>
                  <a:lnTo>
                    <a:pt x="982663" y="96408"/>
                  </a:lnTo>
                  <a:lnTo>
                    <a:pt x="986156" y="92919"/>
                  </a:lnTo>
                  <a:lnTo>
                    <a:pt x="989966" y="89431"/>
                  </a:lnTo>
                  <a:lnTo>
                    <a:pt x="994411" y="86260"/>
                  </a:lnTo>
                  <a:lnTo>
                    <a:pt x="975361" y="86260"/>
                  </a:lnTo>
                  <a:lnTo>
                    <a:pt x="960756" y="87211"/>
                  </a:lnTo>
                  <a:lnTo>
                    <a:pt x="948373" y="87845"/>
                  </a:lnTo>
                  <a:lnTo>
                    <a:pt x="952501" y="85625"/>
                  </a:lnTo>
                  <a:lnTo>
                    <a:pt x="956946" y="83088"/>
                  </a:lnTo>
                  <a:lnTo>
                    <a:pt x="965836" y="77380"/>
                  </a:lnTo>
                  <a:lnTo>
                    <a:pt x="975043" y="71037"/>
                  </a:lnTo>
                  <a:lnTo>
                    <a:pt x="983616" y="64378"/>
                  </a:lnTo>
                  <a:lnTo>
                    <a:pt x="1001078" y="51375"/>
                  </a:lnTo>
                  <a:lnTo>
                    <a:pt x="1009333" y="45984"/>
                  </a:lnTo>
                  <a:lnTo>
                    <a:pt x="1016318" y="41227"/>
                  </a:lnTo>
                  <a:lnTo>
                    <a:pt x="1026478" y="36470"/>
                  </a:lnTo>
                  <a:lnTo>
                    <a:pt x="1036321" y="32030"/>
                  </a:lnTo>
                  <a:lnTo>
                    <a:pt x="1046163" y="27590"/>
                  </a:lnTo>
                  <a:lnTo>
                    <a:pt x="1055688" y="23785"/>
                  </a:lnTo>
                  <a:lnTo>
                    <a:pt x="1065213" y="19979"/>
                  </a:lnTo>
                  <a:lnTo>
                    <a:pt x="1074738" y="16491"/>
                  </a:lnTo>
                  <a:lnTo>
                    <a:pt x="1083946" y="13954"/>
                  </a:lnTo>
                  <a:lnTo>
                    <a:pt x="1093153" y="11417"/>
                  </a:lnTo>
                  <a:lnTo>
                    <a:pt x="1102043" y="8563"/>
                  </a:lnTo>
                  <a:lnTo>
                    <a:pt x="1111251" y="6660"/>
                  </a:lnTo>
                  <a:lnTo>
                    <a:pt x="1119823" y="4757"/>
                  </a:lnTo>
                  <a:lnTo>
                    <a:pt x="1128396" y="3488"/>
                  </a:lnTo>
                  <a:lnTo>
                    <a:pt x="1136968" y="2220"/>
                  </a:lnTo>
                  <a:lnTo>
                    <a:pt x="1145223" y="1586"/>
                  </a:lnTo>
                  <a:lnTo>
                    <a:pt x="1153478" y="634"/>
                  </a:lnTo>
                  <a:lnTo>
                    <a:pt x="1161733" y="0"/>
                  </a:lnTo>
                  <a:close/>
                </a:path>
              </a:pathLst>
            </a:custGeom>
            <a:solidFill>
              <a:schemeClr val="bg1"/>
            </a:soli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grpSp>
        <p:nvGrpSpPr>
          <p:cNvPr id="78" name="组合 77"/>
          <p:cNvGrpSpPr/>
          <p:nvPr/>
        </p:nvGrpSpPr>
        <p:grpSpPr>
          <a:xfrm>
            <a:off x="3113245" y="3990492"/>
            <a:ext cx="903020" cy="903517"/>
            <a:chOff x="3258885" y="5273194"/>
            <a:chExt cx="964117" cy="964118"/>
          </a:xfrm>
        </p:grpSpPr>
        <p:sp>
          <p:nvSpPr>
            <p:cNvPr id="79" name="椭圆 78"/>
            <p:cNvSpPr/>
            <p:nvPr/>
          </p:nvSpPr>
          <p:spPr>
            <a:xfrm>
              <a:off x="3258885" y="5273194"/>
              <a:ext cx="964117" cy="964118"/>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0" name="椭圆 79"/>
            <p:cNvSpPr/>
            <p:nvPr/>
          </p:nvSpPr>
          <p:spPr>
            <a:xfrm>
              <a:off x="3323128" y="5343555"/>
              <a:ext cx="826835" cy="826835"/>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1" name="KSO_Shape"/>
            <p:cNvSpPr/>
            <p:nvPr/>
          </p:nvSpPr>
          <p:spPr bwMode="auto">
            <a:xfrm>
              <a:off x="3556707" y="5563712"/>
              <a:ext cx="385890" cy="429562"/>
            </a:xfrm>
            <a:custGeom>
              <a:avLst/>
              <a:gdLst>
                <a:gd name="T0" fmla="*/ 324081616 w 7313"/>
                <a:gd name="T1" fmla="*/ 0 h 8141"/>
                <a:gd name="T2" fmla="*/ 339365365 w 7313"/>
                <a:gd name="T3" fmla="*/ 6789765 h 8141"/>
                <a:gd name="T4" fmla="*/ 339639393 w 7313"/>
                <a:gd name="T5" fmla="*/ 26009182 h 8141"/>
                <a:gd name="T6" fmla="*/ 326382416 w 7313"/>
                <a:gd name="T7" fmla="*/ 33127484 h 8141"/>
                <a:gd name="T8" fmla="*/ 340954068 w 7313"/>
                <a:gd name="T9" fmla="*/ 36139074 h 8141"/>
                <a:gd name="T10" fmla="*/ 364619402 w 7313"/>
                <a:gd name="T11" fmla="*/ 25187839 h 8141"/>
                <a:gd name="T12" fmla="*/ 386367247 w 7313"/>
                <a:gd name="T13" fmla="*/ 35591512 h 8141"/>
                <a:gd name="T14" fmla="*/ 395296418 w 7313"/>
                <a:gd name="T15" fmla="*/ 52018598 h 8141"/>
                <a:gd name="T16" fmla="*/ 400445838 w 7313"/>
                <a:gd name="T17" fmla="*/ 76604119 h 8141"/>
                <a:gd name="T18" fmla="*/ 386257496 w 7313"/>
                <a:gd name="T19" fmla="*/ 111593547 h 8141"/>
                <a:gd name="T20" fmla="*/ 345555668 w 7313"/>
                <a:gd name="T21" fmla="*/ 148663476 h 8141"/>
                <a:gd name="T22" fmla="*/ 311043908 w 7313"/>
                <a:gd name="T23" fmla="*/ 169525578 h 8141"/>
                <a:gd name="T24" fmla="*/ 317288969 w 7313"/>
                <a:gd name="T25" fmla="*/ 180531569 h 8141"/>
                <a:gd name="T26" fmla="*/ 326053864 w 7313"/>
                <a:gd name="T27" fmla="*/ 197177679 h 8141"/>
                <a:gd name="T28" fmla="*/ 312523094 w 7313"/>
                <a:gd name="T29" fmla="*/ 210154892 h 8141"/>
                <a:gd name="T30" fmla="*/ 284584946 w 7313"/>
                <a:gd name="T31" fmla="*/ 217985025 h 8141"/>
                <a:gd name="T32" fmla="*/ 253798179 w 7313"/>
                <a:gd name="T33" fmla="*/ 242515790 h 8141"/>
                <a:gd name="T34" fmla="*/ 237473548 w 7313"/>
                <a:gd name="T35" fmla="*/ 260530805 h 8141"/>
                <a:gd name="T36" fmla="*/ 245855132 w 7313"/>
                <a:gd name="T37" fmla="*/ 279093147 h 8141"/>
                <a:gd name="T38" fmla="*/ 233091217 w 7313"/>
                <a:gd name="T39" fmla="*/ 290975236 h 8141"/>
                <a:gd name="T40" fmla="*/ 229914045 w 7313"/>
                <a:gd name="T41" fmla="*/ 321529181 h 8141"/>
                <a:gd name="T42" fmla="*/ 254620027 w 7313"/>
                <a:gd name="T43" fmla="*/ 354656899 h 8141"/>
                <a:gd name="T44" fmla="*/ 266069032 w 7313"/>
                <a:gd name="T45" fmla="*/ 365827158 h 8141"/>
                <a:gd name="T46" fmla="*/ 282284147 w 7313"/>
                <a:gd name="T47" fmla="*/ 389974630 h 8141"/>
                <a:gd name="T48" fmla="*/ 284913498 w 7313"/>
                <a:gd name="T49" fmla="*/ 407441849 h 8141"/>
                <a:gd name="T50" fmla="*/ 290720256 w 7313"/>
                <a:gd name="T51" fmla="*/ 422061981 h 8141"/>
                <a:gd name="T52" fmla="*/ 274340866 w 7313"/>
                <a:gd name="T53" fmla="*/ 434984438 h 8141"/>
                <a:gd name="T54" fmla="*/ 211014586 w 7313"/>
                <a:gd name="T55" fmla="*/ 445552379 h 8141"/>
                <a:gd name="T56" fmla="*/ 137499219 w 7313"/>
                <a:gd name="T57" fmla="*/ 438324565 h 8141"/>
                <a:gd name="T58" fmla="*/ 111423568 w 7313"/>
                <a:gd name="T59" fmla="*/ 425894913 h 8141"/>
                <a:gd name="T60" fmla="*/ 115751374 w 7313"/>
                <a:gd name="T61" fmla="*/ 407551362 h 8141"/>
                <a:gd name="T62" fmla="*/ 118654753 w 7313"/>
                <a:gd name="T63" fmla="*/ 389810362 h 8141"/>
                <a:gd name="T64" fmla="*/ 134650599 w 7313"/>
                <a:gd name="T65" fmla="*/ 365443865 h 8141"/>
                <a:gd name="T66" fmla="*/ 146318873 w 7313"/>
                <a:gd name="T67" fmla="*/ 354383118 h 8141"/>
                <a:gd name="T68" fmla="*/ 170860579 w 7313"/>
                <a:gd name="T69" fmla="*/ 321310156 h 8141"/>
                <a:gd name="T70" fmla="*/ 165984952 w 7313"/>
                <a:gd name="T71" fmla="*/ 290372919 h 8141"/>
                <a:gd name="T72" fmla="*/ 154700223 w 7313"/>
                <a:gd name="T73" fmla="*/ 275479240 h 8141"/>
                <a:gd name="T74" fmla="*/ 165218097 w 7313"/>
                <a:gd name="T75" fmla="*/ 257354713 h 8141"/>
                <a:gd name="T76" fmla="*/ 145004197 w 7313"/>
                <a:gd name="T77" fmla="*/ 241475423 h 8141"/>
                <a:gd name="T78" fmla="*/ 114710492 w 7313"/>
                <a:gd name="T79" fmla="*/ 216287583 h 8141"/>
                <a:gd name="T80" fmla="*/ 88689599 w 7313"/>
                <a:gd name="T81" fmla="*/ 210319160 h 8141"/>
                <a:gd name="T82" fmla="*/ 75158829 w 7313"/>
                <a:gd name="T83" fmla="*/ 199203657 h 8141"/>
                <a:gd name="T84" fmla="*/ 81403890 w 7313"/>
                <a:gd name="T85" fmla="*/ 181900473 h 8141"/>
                <a:gd name="T86" fmla="*/ 92469585 w 7313"/>
                <a:gd name="T87" fmla="*/ 173796559 h 8141"/>
                <a:gd name="T88" fmla="*/ 63545314 w 7313"/>
                <a:gd name="T89" fmla="*/ 152934458 h 8141"/>
                <a:gd name="T90" fmla="*/ 18351404 w 7313"/>
                <a:gd name="T91" fmla="*/ 116904896 h 8141"/>
                <a:gd name="T92" fmla="*/ 602579 w 7313"/>
                <a:gd name="T93" fmla="*/ 79889490 h 8141"/>
                <a:gd name="T94" fmla="*/ 5039902 w 7313"/>
                <a:gd name="T95" fmla="*/ 52675672 h 8141"/>
                <a:gd name="T96" fmla="*/ 12654398 w 7313"/>
                <a:gd name="T97" fmla="*/ 39205653 h 8141"/>
                <a:gd name="T98" fmla="*/ 30896284 w 7313"/>
                <a:gd name="T99" fmla="*/ 25625889 h 8141"/>
                <a:gd name="T100" fmla="*/ 57026460 w 7313"/>
                <a:gd name="T101" fmla="*/ 32744191 h 8141"/>
                <a:gd name="T102" fmla="*/ 78171725 w 7313"/>
                <a:gd name="T103" fmla="*/ 41067363 h 8141"/>
                <a:gd name="T104" fmla="*/ 60751686 w 7313"/>
                <a:gd name="T105" fmla="*/ 25461620 h 8141"/>
                <a:gd name="T106" fmla="*/ 62559424 w 7313"/>
                <a:gd name="T107" fmla="*/ 5366105 h 8141"/>
                <a:gd name="T108" fmla="*/ 53246708 w 7313"/>
                <a:gd name="T109" fmla="*/ 102722814 h 8141"/>
                <a:gd name="T110" fmla="*/ 87046372 w 7313"/>
                <a:gd name="T111" fmla="*/ 132455649 h 8141"/>
                <a:gd name="T112" fmla="*/ 65079258 w 7313"/>
                <a:gd name="T113" fmla="*/ 79287172 h 8141"/>
                <a:gd name="T114" fmla="*/ 51164944 w 7313"/>
                <a:gd name="T115" fmla="*/ 85803156 h 8141"/>
                <a:gd name="T116" fmla="*/ 315042928 w 7313"/>
                <a:gd name="T117" fmla="*/ 102558545 h 8141"/>
                <a:gd name="T118" fmla="*/ 341228096 w 7313"/>
                <a:gd name="T119" fmla="*/ 111319533 h 8141"/>
                <a:gd name="T120" fmla="*/ 350759846 w 7313"/>
                <a:gd name="T121" fmla="*/ 89252795 h 8141"/>
                <a:gd name="T122" fmla="*/ 341611406 w 7313"/>
                <a:gd name="T123" fmla="*/ 79068147 h 81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313" h="8141">
                  <a:moveTo>
                    <a:pt x="1162" y="79"/>
                  </a:moveTo>
                  <a:lnTo>
                    <a:pt x="1162" y="79"/>
                  </a:lnTo>
                  <a:lnTo>
                    <a:pt x="1173" y="69"/>
                  </a:lnTo>
                  <a:lnTo>
                    <a:pt x="1185" y="60"/>
                  </a:lnTo>
                  <a:lnTo>
                    <a:pt x="1198" y="51"/>
                  </a:lnTo>
                  <a:lnTo>
                    <a:pt x="1211" y="42"/>
                  </a:lnTo>
                  <a:lnTo>
                    <a:pt x="1224" y="35"/>
                  </a:lnTo>
                  <a:lnTo>
                    <a:pt x="1238" y="28"/>
                  </a:lnTo>
                  <a:lnTo>
                    <a:pt x="1252" y="23"/>
                  </a:lnTo>
                  <a:lnTo>
                    <a:pt x="1266" y="17"/>
                  </a:lnTo>
                  <a:lnTo>
                    <a:pt x="1282" y="13"/>
                  </a:lnTo>
                  <a:lnTo>
                    <a:pt x="1296" y="10"/>
                  </a:lnTo>
                  <a:lnTo>
                    <a:pt x="1326" y="4"/>
                  </a:lnTo>
                  <a:lnTo>
                    <a:pt x="1357" y="1"/>
                  </a:lnTo>
                  <a:lnTo>
                    <a:pt x="1388" y="0"/>
                  </a:lnTo>
                  <a:lnTo>
                    <a:pt x="5916" y="0"/>
                  </a:lnTo>
                  <a:lnTo>
                    <a:pt x="5936" y="0"/>
                  </a:lnTo>
                  <a:lnTo>
                    <a:pt x="5954" y="0"/>
                  </a:lnTo>
                  <a:lnTo>
                    <a:pt x="5973" y="2"/>
                  </a:lnTo>
                  <a:lnTo>
                    <a:pt x="5992" y="4"/>
                  </a:lnTo>
                  <a:lnTo>
                    <a:pt x="6011" y="8"/>
                  </a:lnTo>
                  <a:lnTo>
                    <a:pt x="6029" y="13"/>
                  </a:lnTo>
                  <a:lnTo>
                    <a:pt x="6048" y="18"/>
                  </a:lnTo>
                  <a:lnTo>
                    <a:pt x="6065" y="25"/>
                  </a:lnTo>
                  <a:lnTo>
                    <a:pt x="6083" y="31"/>
                  </a:lnTo>
                  <a:lnTo>
                    <a:pt x="6099" y="40"/>
                  </a:lnTo>
                  <a:lnTo>
                    <a:pt x="6115" y="50"/>
                  </a:lnTo>
                  <a:lnTo>
                    <a:pt x="6132" y="61"/>
                  </a:lnTo>
                  <a:lnTo>
                    <a:pt x="6146" y="72"/>
                  </a:lnTo>
                  <a:lnTo>
                    <a:pt x="6160" y="85"/>
                  </a:lnTo>
                  <a:lnTo>
                    <a:pt x="6173" y="99"/>
                  </a:lnTo>
                  <a:lnTo>
                    <a:pt x="6186" y="113"/>
                  </a:lnTo>
                  <a:lnTo>
                    <a:pt x="6195" y="124"/>
                  </a:lnTo>
                  <a:lnTo>
                    <a:pt x="6202" y="136"/>
                  </a:lnTo>
                  <a:lnTo>
                    <a:pt x="6210" y="148"/>
                  </a:lnTo>
                  <a:lnTo>
                    <a:pt x="6216" y="160"/>
                  </a:lnTo>
                  <a:lnTo>
                    <a:pt x="6223" y="172"/>
                  </a:lnTo>
                  <a:lnTo>
                    <a:pt x="6228" y="185"/>
                  </a:lnTo>
                  <a:lnTo>
                    <a:pt x="6238" y="211"/>
                  </a:lnTo>
                  <a:lnTo>
                    <a:pt x="6245" y="237"/>
                  </a:lnTo>
                  <a:lnTo>
                    <a:pt x="6249" y="264"/>
                  </a:lnTo>
                  <a:lnTo>
                    <a:pt x="6251" y="292"/>
                  </a:lnTo>
                  <a:lnTo>
                    <a:pt x="6251" y="319"/>
                  </a:lnTo>
                  <a:lnTo>
                    <a:pt x="6249" y="348"/>
                  </a:lnTo>
                  <a:lnTo>
                    <a:pt x="6243" y="375"/>
                  </a:lnTo>
                  <a:lnTo>
                    <a:pt x="6236" y="401"/>
                  </a:lnTo>
                  <a:lnTo>
                    <a:pt x="6226" y="427"/>
                  </a:lnTo>
                  <a:lnTo>
                    <a:pt x="6221" y="439"/>
                  </a:lnTo>
                  <a:lnTo>
                    <a:pt x="6214" y="452"/>
                  </a:lnTo>
                  <a:lnTo>
                    <a:pt x="6208" y="464"/>
                  </a:lnTo>
                  <a:lnTo>
                    <a:pt x="6200" y="475"/>
                  </a:lnTo>
                  <a:lnTo>
                    <a:pt x="6191" y="487"/>
                  </a:lnTo>
                  <a:lnTo>
                    <a:pt x="6183" y="498"/>
                  </a:lnTo>
                  <a:lnTo>
                    <a:pt x="6173" y="508"/>
                  </a:lnTo>
                  <a:lnTo>
                    <a:pt x="6163" y="517"/>
                  </a:lnTo>
                  <a:lnTo>
                    <a:pt x="6151" y="530"/>
                  </a:lnTo>
                  <a:lnTo>
                    <a:pt x="6137" y="542"/>
                  </a:lnTo>
                  <a:lnTo>
                    <a:pt x="6123" y="552"/>
                  </a:lnTo>
                  <a:lnTo>
                    <a:pt x="6109" y="562"/>
                  </a:lnTo>
                  <a:lnTo>
                    <a:pt x="6093" y="571"/>
                  </a:lnTo>
                  <a:lnTo>
                    <a:pt x="6077" y="578"/>
                  </a:lnTo>
                  <a:lnTo>
                    <a:pt x="6061" y="585"/>
                  </a:lnTo>
                  <a:lnTo>
                    <a:pt x="6045" y="590"/>
                  </a:lnTo>
                  <a:lnTo>
                    <a:pt x="6027" y="594"/>
                  </a:lnTo>
                  <a:lnTo>
                    <a:pt x="6010" y="599"/>
                  </a:lnTo>
                  <a:lnTo>
                    <a:pt x="5992" y="602"/>
                  </a:lnTo>
                  <a:lnTo>
                    <a:pt x="5975" y="604"/>
                  </a:lnTo>
                  <a:lnTo>
                    <a:pt x="5958" y="605"/>
                  </a:lnTo>
                  <a:lnTo>
                    <a:pt x="5939" y="606"/>
                  </a:lnTo>
                  <a:lnTo>
                    <a:pt x="5922" y="606"/>
                  </a:lnTo>
                  <a:lnTo>
                    <a:pt x="5904" y="606"/>
                  </a:lnTo>
                  <a:lnTo>
                    <a:pt x="5870" y="894"/>
                  </a:lnTo>
                  <a:lnTo>
                    <a:pt x="5908" y="876"/>
                  </a:lnTo>
                  <a:lnTo>
                    <a:pt x="5947" y="858"/>
                  </a:lnTo>
                  <a:lnTo>
                    <a:pt x="5985" y="840"/>
                  </a:lnTo>
                  <a:lnTo>
                    <a:pt x="6024" y="824"/>
                  </a:lnTo>
                  <a:lnTo>
                    <a:pt x="6103" y="793"/>
                  </a:lnTo>
                  <a:lnTo>
                    <a:pt x="6183" y="764"/>
                  </a:lnTo>
                  <a:lnTo>
                    <a:pt x="6186" y="750"/>
                  </a:lnTo>
                  <a:lnTo>
                    <a:pt x="6189" y="737"/>
                  </a:lnTo>
                  <a:lnTo>
                    <a:pt x="6199" y="710"/>
                  </a:lnTo>
                  <a:lnTo>
                    <a:pt x="6210" y="685"/>
                  </a:lnTo>
                  <a:lnTo>
                    <a:pt x="6224" y="660"/>
                  </a:lnTo>
                  <a:lnTo>
                    <a:pt x="6239" y="637"/>
                  </a:lnTo>
                  <a:lnTo>
                    <a:pt x="6255" y="615"/>
                  </a:lnTo>
                  <a:lnTo>
                    <a:pt x="6274" y="594"/>
                  </a:lnTo>
                  <a:lnTo>
                    <a:pt x="6295" y="576"/>
                  </a:lnTo>
                  <a:lnTo>
                    <a:pt x="6316" y="558"/>
                  </a:lnTo>
                  <a:lnTo>
                    <a:pt x="6339" y="541"/>
                  </a:lnTo>
                  <a:lnTo>
                    <a:pt x="6363" y="527"/>
                  </a:lnTo>
                  <a:lnTo>
                    <a:pt x="6387" y="514"/>
                  </a:lnTo>
                  <a:lnTo>
                    <a:pt x="6413" y="502"/>
                  </a:lnTo>
                  <a:lnTo>
                    <a:pt x="6439" y="491"/>
                  </a:lnTo>
                  <a:lnTo>
                    <a:pt x="6465" y="483"/>
                  </a:lnTo>
                  <a:lnTo>
                    <a:pt x="6492" y="476"/>
                  </a:lnTo>
                  <a:lnTo>
                    <a:pt x="6524" y="469"/>
                  </a:lnTo>
                  <a:lnTo>
                    <a:pt x="6556" y="465"/>
                  </a:lnTo>
                  <a:lnTo>
                    <a:pt x="6590" y="462"/>
                  </a:lnTo>
                  <a:lnTo>
                    <a:pt x="6623" y="460"/>
                  </a:lnTo>
                  <a:lnTo>
                    <a:pt x="6656" y="460"/>
                  </a:lnTo>
                  <a:lnTo>
                    <a:pt x="6690" y="461"/>
                  </a:lnTo>
                  <a:lnTo>
                    <a:pt x="6723" y="464"/>
                  </a:lnTo>
                  <a:lnTo>
                    <a:pt x="6755" y="469"/>
                  </a:lnTo>
                  <a:lnTo>
                    <a:pt x="6788" y="476"/>
                  </a:lnTo>
                  <a:lnTo>
                    <a:pt x="6820" y="485"/>
                  </a:lnTo>
                  <a:lnTo>
                    <a:pt x="6851" y="496"/>
                  </a:lnTo>
                  <a:lnTo>
                    <a:pt x="6881" y="508"/>
                  </a:lnTo>
                  <a:lnTo>
                    <a:pt x="6911" y="523"/>
                  </a:lnTo>
                  <a:lnTo>
                    <a:pt x="6939" y="539"/>
                  </a:lnTo>
                  <a:lnTo>
                    <a:pt x="6966" y="559"/>
                  </a:lnTo>
                  <a:lnTo>
                    <a:pt x="6979" y="568"/>
                  </a:lnTo>
                  <a:lnTo>
                    <a:pt x="6992" y="579"/>
                  </a:lnTo>
                  <a:lnTo>
                    <a:pt x="7006" y="592"/>
                  </a:lnTo>
                  <a:lnTo>
                    <a:pt x="7020" y="605"/>
                  </a:lnTo>
                  <a:lnTo>
                    <a:pt x="7031" y="619"/>
                  </a:lnTo>
                  <a:lnTo>
                    <a:pt x="7043" y="635"/>
                  </a:lnTo>
                  <a:lnTo>
                    <a:pt x="7053" y="650"/>
                  </a:lnTo>
                  <a:lnTo>
                    <a:pt x="7063" y="666"/>
                  </a:lnTo>
                  <a:lnTo>
                    <a:pt x="7072" y="683"/>
                  </a:lnTo>
                  <a:lnTo>
                    <a:pt x="7079" y="700"/>
                  </a:lnTo>
                  <a:lnTo>
                    <a:pt x="7086" y="717"/>
                  </a:lnTo>
                  <a:lnTo>
                    <a:pt x="7091" y="736"/>
                  </a:lnTo>
                  <a:lnTo>
                    <a:pt x="7095" y="753"/>
                  </a:lnTo>
                  <a:lnTo>
                    <a:pt x="7098" y="772"/>
                  </a:lnTo>
                  <a:lnTo>
                    <a:pt x="7100" y="791"/>
                  </a:lnTo>
                  <a:lnTo>
                    <a:pt x="7100" y="810"/>
                  </a:lnTo>
                  <a:lnTo>
                    <a:pt x="7099" y="828"/>
                  </a:lnTo>
                  <a:lnTo>
                    <a:pt x="7097" y="848"/>
                  </a:lnTo>
                  <a:lnTo>
                    <a:pt x="7121" y="864"/>
                  </a:lnTo>
                  <a:lnTo>
                    <a:pt x="7143" y="881"/>
                  </a:lnTo>
                  <a:lnTo>
                    <a:pt x="7165" y="899"/>
                  </a:lnTo>
                  <a:lnTo>
                    <a:pt x="7187" y="918"/>
                  </a:lnTo>
                  <a:lnTo>
                    <a:pt x="7206" y="939"/>
                  </a:lnTo>
                  <a:lnTo>
                    <a:pt x="7216" y="950"/>
                  </a:lnTo>
                  <a:lnTo>
                    <a:pt x="7225" y="961"/>
                  </a:lnTo>
                  <a:lnTo>
                    <a:pt x="7233" y="973"/>
                  </a:lnTo>
                  <a:lnTo>
                    <a:pt x="7240" y="985"/>
                  </a:lnTo>
                  <a:lnTo>
                    <a:pt x="7247" y="998"/>
                  </a:lnTo>
                  <a:lnTo>
                    <a:pt x="7253" y="1011"/>
                  </a:lnTo>
                  <a:lnTo>
                    <a:pt x="7265" y="1041"/>
                  </a:lnTo>
                  <a:lnTo>
                    <a:pt x="7276" y="1073"/>
                  </a:lnTo>
                  <a:lnTo>
                    <a:pt x="7285" y="1104"/>
                  </a:lnTo>
                  <a:lnTo>
                    <a:pt x="7293" y="1137"/>
                  </a:lnTo>
                  <a:lnTo>
                    <a:pt x="7300" y="1168"/>
                  </a:lnTo>
                  <a:lnTo>
                    <a:pt x="7305" y="1201"/>
                  </a:lnTo>
                  <a:lnTo>
                    <a:pt x="7309" y="1234"/>
                  </a:lnTo>
                  <a:lnTo>
                    <a:pt x="7312" y="1267"/>
                  </a:lnTo>
                  <a:lnTo>
                    <a:pt x="7313" y="1300"/>
                  </a:lnTo>
                  <a:lnTo>
                    <a:pt x="7313" y="1333"/>
                  </a:lnTo>
                  <a:lnTo>
                    <a:pt x="7312" y="1366"/>
                  </a:lnTo>
                  <a:lnTo>
                    <a:pt x="7310" y="1399"/>
                  </a:lnTo>
                  <a:lnTo>
                    <a:pt x="7306" y="1431"/>
                  </a:lnTo>
                  <a:lnTo>
                    <a:pt x="7302" y="1465"/>
                  </a:lnTo>
                  <a:lnTo>
                    <a:pt x="7297" y="1498"/>
                  </a:lnTo>
                  <a:lnTo>
                    <a:pt x="7290" y="1529"/>
                  </a:lnTo>
                  <a:lnTo>
                    <a:pt x="7279" y="1572"/>
                  </a:lnTo>
                  <a:lnTo>
                    <a:pt x="7267" y="1614"/>
                  </a:lnTo>
                  <a:lnTo>
                    <a:pt x="7254" y="1655"/>
                  </a:lnTo>
                  <a:lnTo>
                    <a:pt x="7239" y="1696"/>
                  </a:lnTo>
                  <a:lnTo>
                    <a:pt x="7223" y="1736"/>
                  </a:lnTo>
                  <a:lnTo>
                    <a:pt x="7205" y="1776"/>
                  </a:lnTo>
                  <a:lnTo>
                    <a:pt x="7187" y="1815"/>
                  </a:lnTo>
                  <a:lnTo>
                    <a:pt x="7166" y="1853"/>
                  </a:lnTo>
                  <a:lnTo>
                    <a:pt x="7146" y="1891"/>
                  </a:lnTo>
                  <a:lnTo>
                    <a:pt x="7123" y="1929"/>
                  </a:lnTo>
                  <a:lnTo>
                    <a:pt x="7100" y="1966"/>
                  </a:lnTo>
                  <a:lnTo>
                    <a:pt x="7076" y="2002"/>
                  </a:lnTo>
                  <a:lnTo>
                    <a:pt x="7051" y="2038"/>
                  </a:lnTo>
                  <a:lnTo>
                    <a:pt x="7026" y="2073"/>
                  </a:lnTo>
                  <a:lnTo>
                    <a:pt x="7000" y="2108"/>
                  </a:lnTo>
                  <a:lnTo>
                    <a:pt x="6973" y="2142"/>
                  </a:lnTo>
                  <a:lnTo>
                    <a:pt x="6933" y="2190"/>
                  </a:lnTo>
                  <a:lnTo>
                    <a:pt x="6891" y="2237"/>
                  </a:lnTo>
                  <a:lnTo>
                    <a:pt x="6848" y="2284"/>
                  </a:lnTo>
                  <a:lnTo>
                    <a:pt x="6804" y="2329"/>
                  </a:lnTo>
                  <a:lnTo>
                    <a:pt x="6759" y="2373"/>
                  </a:lnTo>
                  <a:lnTo>
                    <a:pt x="6713" y="2416"/>
                  </a:lnTo>
                  <a:lnTo>
                    <a:pt x="6666" y="2458"/>
                  </a:lnTo>
                  <a:lnTo>
                    <a:pt x="6617" y="2499"/>
                  </a:lnTo>
                  <a:lnTo>
                    <a:pt x="6568" y="2538"/>
                  </a:lnTo>
                  <a:lnTo>
                    <a:pt x="6518" y="2576"/>
                  </a:lnTo>
                  <a:lnTo>
                    <a:pt x="6467" y="2613"/>
                  </a:lnTo>
                  <a:lnTo>
                    <a:pt x="6415" y="2649"/>
                  </a:lnTo>
                  <a:lnTo>
                    <a:pt x="6362" y="2683"/>
                  </a:lnTo>
                  <a:lnTo>
                    <a:pt x="6308" y="2715"/>
                  </a:lnTo>
                  <a:lnTo>
                    <a:pt x="6253" y="2746"/>
                  </a:lnTo>
                  <a:lnTo>
                    <a:pt x="6198" y="2775"/>
                  </a:lnTo>
                  <a:lnTo>
                    <a:pt x="6129" y="2805"/>
                  </a:lnTo>
                  <a:lnTo>
                    <a:pt x="6062" y="2837"/>
                  </a:lnTo>
                  <a:lnTo>
                    <a:pt x="5995" y="2869"/>
                  </a:lnTo>
                  <a:lnTo>
                    <a:pt x="5962" y="2887"/>
                  </a:lnTo>
                  <a:lnTo>
                    <a:pt x="5928" y="2905"/>
                  </a:lnTo>
                  <a:lnTo>
                    <a:pt x="5897" y="2924"/>
                  </a:lnTo>
                  <a:lnTo>
                    <a:pt x="5865" y="2943"/>
                  </a:lnTo>
                  <a:lnTo>
                    <a:pt x="5834" y="2964"/>
                  </a:lnTo>
                  <a:lnTo>
                    <a:pt x="5803" y="2986"/>
                  </a:lnTo>
                  <a:lnTo>
                    <a:pt x="5774" y="3008"/>
                  </a:lnTo>
                  <a:lnTo>
                    <a:pt x="5745" y="3031"/>
                  </a:lnTo>
                  <a:lnTo>
                    <a:pt x="5717" y="3056"/>
                  </a:lnTo>
                  <a:lnTo>
                    <a:pt x="5690" y="3083"/>
                  </a:lnTo>
                  <a:lnTo>
                    <a:pt x="5678" y="3096"/>
                  </a:lnTo>
                  <a:lnTo>
                    <a:pt x="5666" y="3109"/>
                  </a:lnTo>
                  <a:lnTo>
                    <a:pt x="5657" y="3123"/>
                  </a:lnTo>
                  <a:lnTo>
                    <a:pt x="5647" y="3138"/>
                  </a:lnTo>
                  <a:lnTo>
                    <a:pt x="5638" y="3153"/>
                  </a:lnTo>
                  <a:lnTo>
                    <a:pt x="5629" y="3169"/>
                  </a:lnTo>
                  <a:lnTo>
                    <a:pt x="5615" y="3201"/>
                  </a:lnTo>
                  <a:lnTo>
                    <a:pt x="5623" y="3210"/>
                  </a:lnTo>
                  <a:lnTo>
                    <a:pt x="5632" y="3217"/>
                  </a:lnTo>
                  <a:lnTo>
                    <a:pt x="5640" y="3224"/>
                  </a:lnTo>
                  <a:lnTo>
                    <a:pt x="5650" y="3229"/>
                  </a:lnTo>
                  <a:lnTo>
                    <a:pt x="5670" y="3240"/>
                  </a:lnTo>
                  <a:lnTo>
                    <a:pt x="5690" y="3250"/>
                  </a:lnTo>
                  <a:lnTo>
                    <a:pt x="5733" y="3266"/>
                  </a:lnTo>
                  <a:lnTo>
                    <a:pt x="5753" y="3275"/>
                  </a:lnTo>
                  <a:lnTo>
                    <a:pt x="5773" y="3286"/>
                  </a:lnTo>
                  <a:lnTo>
                    <a:pt x="5792" y="3297"/>
                  </a:lnTo>
                  <a:lnTo>
                    <a:pt x="5810" y="3309"/>
                  </a:lnTo>
                  <a:lnTo>
                    <a:pt x="5828" y="3321"/>
                  </a:lnTo>
                  <a:lnTo>
                    <a:pt x="5845" y="3335"/>
                  </a:lnTo>
                  <a:lnTo>
                    <a:pt x="5861" y="3350"/>
                  </a:lnTo>
                  <a:lnTo>
                    <a:pt x="5876" y="3365"/>
                  </a:lnTo>
                  <a:lnTo>
                    <a:pt x="5890" y="3381"/>
                  </a:lnTo>
                  <a:lnTo>
                    <a:pt x="5903" y="3399"/>
                  </a:lnTo>
                  <a:lnTo>
                    <a:pt x="5915" y="3417"/>
                  </a:lnTo>
                  <a:lnTo>
                    <a:pt x="5926" y="3437"/>
                  </a:lnTo>
                  <a:lnTo>
                    <a:pt x="5935" y="3456"/>
                  </a:lnTo>
                  <a:lnTo>
                    <a:pt x="5942" y="3476"/>
                  </a:lnTo>
                  <a:lnTo>
                    <a:pt x="5948" y="3497"/>
                  </a:lnTo>
                  <a:lnTo>
                    <a:pt x="5952" y="3518"/>
                  </a:lnTo>
                  <a:lnTo>
                    <a:pt x="5954" y="3540"/>
                  </a:lnTo>
                  <a:lnTo>
                    <a:pt x="5954" y="3563"/>
                  </a:lnTo>
                  <a:lnTo>
                    <a:pt x="5954" y="3581"/>
                  </a:lnTo>
                  <a:lnTo>
                    <a:pt x="5952" y="3601"/>
                  </a:lnTo>
                  <a:lnTo>
                    <a:pt x="5948" y="3619"/>
                  </a:lnTo>
                  <a:lnTo>
                    <a:pt x="5943" y="3637"/>
                  </a:lnTo>
                  <a:lnTo>
                    <a:pt x="5936" y="3654"/>
                  </a:lnTo>
                  <a:lnTo>
                    <a:pt x="5928" y="3672"/>
                  </a:lnTo>
                  <a:lnTo>
                    <a:pt x="5918" y="3687"/>
                  </a:lnTo>
                  <a:lnTo>
                    <a:pt x="5909" y="3703"/>
                  </a:lnTo>
                  <a:lnTo>
                    <a:pt x="5897" y="3717"/>
                  </a:lnTo>
                  <a:lnTo>
                    <a:pt x="5884" y="3733"/>
                  </a:lnTo>
                  <a:lnTo>
                    <a:pt x="5871" y="3746"/>
                  </a:lnTo>
                  <a:lnTo>
                    <a:pt x="5857" y="3758"/>
                  </a:lnTo>
                  <a:lnTo>
                    <a:pt x="5841" y="3769"/>
                  </a:lnTo>
                  <a:lnTo>
                    <a:pt x="5826" y="3780"/>
                  </a:lnTo>
                  <a:lnTo>
                    <a:pt x="5810" y="3791"/>
                  </a:lnTo>
                  <a:lnTo>
                    <a:pt x="5793" y="3800"/>
                  </a:lnTo>
                  <a:lnTo>
                    <a:pt x="5765" y="3814"/>
                  </a:lnTo>
                  <a:lnTo>
                    <a:pt x="5735" y="3827"/>
                  </a:lnTo>
                  <a:lnTo>
                    <a:pt x="5705" y="3838"/>
                  </a:lnTo>
                  <a:lnTo>
                    <a:pt x="5675" y="3848"/>
                  </a:lnTo>
                  <a:lnTo>
                    <a:pt x="5643" y="3856"/>
                  </a:lnTo>
                  <a:lnTo>
                    <a:pt x="5612" y="3863"/>
                  </a:lnTo>
                  <a:lnTo>
                    <a:pt x="5580" y="3868"/>
                  </a:lnTo>
                  <a:lnTo>
                    <a:pt x="5549" y="3873"/>
                  </a:lnTo>
                  <a:lnTo>
                    <a:pt x="5517" y="3875"/>
                  </a:lnTo>
                  <a:lnTo>
                    <a:pt x="5485" y="3877"/>
                  </a:lnTo>
                  <a:lnTo>
                    <a:pt x="5452" y="3876"/>
                  </a:lnTo>
                  <a:lnTo>
                    <a:pt x="5421" y="3875"/>
                  </a:lnTo>
                  <a:lnTo>
                    <a:pt x="5388" y="3872"/>
                  </a:lnTo>
                  <a:lnTo>
                    <a:pt x="5357" y="3867"/>
                  </a:lnTo>
                  <a:lnTo>
                    <a:pt x="5325" y="3862"/>
                  </a:lnTo>
                  <a:lnTo>
                    <a:pt x="5293" y="3855"/>
                  </a:lnTo>
                  <a:lnTo>
                    <a:pt x="5270" y="3888"/>
                  </a:lnTo>
                  <a:lnTo>
                    <a:pt x="5246" y="3919"/>
                  </a:lnTo>
                  <a:lnTo>
                    <a:pt x="5221" y="3951"/>
                  </a:lnTo>
                  <a:lnTo>
                    <a:pt x="5195" y="3981"/>
                  </a:lnTo>
                  <a:lnTo>
                    <a:pt x="5168" y="4012"/>
                  </a:lnTo>
                  <a:lnTo>
                    <a:pt x="5141" y="4042"/>
                  </a:lnTo>
                  <a:lnTo>
                    <a:pt x="5114" y="4071"/>
                  </a:lnTo>
                  <a:lnTo>
                    <a:pt x="5086" y="4100"/>
                  </a:lnTo>
                  <a:lnTo>
                    <a:pt x="5057" y="4127"/>
                  </a:lnTo>
                  <a:lnTo>
                    <a:pt x="5027" y="4155"/>
                  </a:lnTo>
                  <a:lnTo>
                    <a:pt x="4997" y="4181"/>
                  </a:lnTo>
                  <a:lnTo>
                    <a:pt x="4966" y="4208"/>
                  </a:lnTo>
                  <a:lnTo>
                    <a:pt x="4935" y="4233"/>
                  </a:lnTo>
                  <a:lnTo>
                    <a:pt x="4903" y="4258"/>
                  </a:lnTo>
                  <a:lnTo>
                    <a:pt x="4871" y="4281"/>
                  </a:lnTo>
                  <a:lnTo>
                    <a:pt x="4838" y="4305"/>
                  </a:lnTo>
                  <a:lnTo>
                    <a:pt x="4805" y="4327"/>
                  </a:lnTo>
                  <a:lnTo>
                    <a:pt x="4772" y="4350"/>
                  </a:lnTo>
                  <a:lnTo>
                    <a:pt x="4737" y="4371"/>
                  </a:lnTo>
                  <a:lnTo>
                    <a:pt x="4702" y="4391"/>
                  </a:lnTo>
                  <a:lnTo>
                    <a:pt x="4667" y="4411"/>
                  </a:lnTo>
                  <a:lnTo>
                    <a:pt x="4633" y="4429"/>
                  </a:lnTo>
                  <a:lnTo>
                    <a:pt x="4597" y="4448"/>
                  </a:lnTo>
                  <a:lnTo>
                    <a:pt x="4560" y="4465"/>
                  </a:lnTo>
                  <a:lnTo>
                    <a:pt x="4524" y="4483"/>
                  </a:lnTo>
                  <a:lnTo>
                    <a:pt x="4487" y="4498"/>
                  </a:lnTo>
                  <a:lnTo>
                    <a:pt x="4449" y="4513"/>
                  </a:lnTo>
                  <a:lnTo>
                    <a:pt x="4412" y="4527"/>
                  </a:lnTo>
                  <a:lnTo>
                    <a:pt x="4374" y="4540"/>
                  </a:lnTo>
                  <a:lnTo>
                    <a:pt x="4336" y="4553"/>
                  </a:lnTo>
                  <a:lnTo>
                    <a:pt x="4297" y="4565"/>
                  </a:lnTo>
                  <a:lnTo>
                    <a:pt x="4259" y="4576"/>
                  </a:lnTo>
                  <a:lnTo>
                    <a:pt x="4270" y="4665"/>
                  </a:lnTo>
                  <a:lnTo>
                    <a:pt x="4285" y="4683"/>
                  </a:lnTo>
                  <a:lnTo>
                    <a:pt x="4299" y="4700"/>
                  </a:lnTo>
                  <a:lnTo>
                    <a:pt x="4312" y="4718"/>
                  </a:lnTo>
                  <a:lnTo>
                    <a:pt x="4324" y="4737"/>
                  </a:lnTo>
                  <a:lnTo>
                    <a:pt x="4335" y="4758"/>
                  </a:lnTo>
                  <a:lnTo>
                    <a:pt x="4343" y="4778"/>
                  </a:lnTo>
                  <a:lnTo>
                    <a:pt x="4350" y="4800"/>
                  </a:lnTo>
                  <a:lnTo>
                    <a:pt x="4354" y="4823"/>
                  </a:lnTo>
                  <a:lnTo>
                    <a:pt x="4375" y="4836"/>
                  </a:lnTo>
                  <a:lnTo>
                    <a:pt x="4396" y="4851"/>
                  </a:lnTo>
                  <a:lnTo>
                    <a:pt x="4413" y="4867"/>
                  </a:lnTo>
                  <a:lnTo>
                    <a:pt x="4430" y="4887"/>
                  </a:lnTo>
                  <a:lnTo>
                    <a:pt x="4445" y="4906"/>
                  </a:lnTo>
                  <a:lnTo>
                    <a:pt x="4458" y="4928"/>
                  </a:lnTo>
                  <a:lnTo>
                    <a:pt x="4470" y="4951"/>
                  </a:lnTo>
                  <a:lnTo>
                    <a:pt x="4478" y="4974"/>
                  </a:lnTo>
                  <a:lnTo>
                    <a:pt x="4485" y="4998"/>
                  </a:lnTo>
                  <a:lnTo>
                    <a:pt x="4489" y="5023"/>
                  </a:lnTo>
                  <a:lnTo>
                    <a:pt x="4491" y="5047"/>
                  </a:lnTo>
                  <a:lnTo>
                    <a:pt x="4491" y="5072"/>
                  </a:lnTo>
                  <a:lnTo>
                    <a:pt x="4489" y="5084"/>
                  </a:lnTo>
                  <a:lnTo>
                    <a:pt x="4488" y="5097"/>
                  </a:lnTo>
                  <a:lnTo>
                    <a:pt x="4485" y="5109"/>
                  </a:lnTo>
                  <a:lnTo>
                    <a:pt x="4482" y="5121"/>
                  </a:lnTo>
                  <a:lnTo>
                    <a:pt x="4478" y="5133"/>
                  </a:lnTo>
                  <a:lnTo>
                    <a:pt x="4473" y="5144"/>
                  </a:lnTo>
                  <a:lnTo>
                    <a:pt x="4467" y="5155"/>
                  </a:lnTo>
                  <a:lnTo>
                    <a:pt x="4462" y="5167"/>
                  </a:lnTo>
                  <a:lnTo>
                    <a:pt x="4448" y="5187"/>
                  </a:lnTo>
                  <a:lnTo>
                    <a:pt x="4433" y="5204"/>
                  </a:lnTo>
                  <a:lnTo>
                    <a:pt x="4416" y="5221"/>
                  </a:lnTo>
                  <a:lnTo>
                    <a:pt x="4399" y="5237"/>
                  </a:lnTo>
                  <a:lnTo>
                    <a:pt x="4380" y="5250"/>
                  </a:lnTo>
                  <a:lnTo>
                    <a:pt x="4361" y="5263"/>
                  </a:lnTo>
                  <a:lnTo>
                    <a:pt x="4341" y="5275"/>
                  </a:lnTo>
                  <a:lnTo>
                    <a:pt x="4321" y="5286"/>
                  </a:lnTo>
                  <a:lnTo>
                    <a:pt x="4299" y="5297"/>
                  </a:lnTo>
                  <a:lnTo>
                    <a:pt x="4277" y="5305"/>
                  </a:lnTo>
                  <a:lnTo>
                    <a:pt x="4255" y="5314"/>
                  </a:lnTo>
                  <a:lnTo>
                    <a:pt x="4233" y="5323"/>
                  </a:lnTo>
                  <a:lnTo>
                    <a:pt x="4188" y="5337"/>
                  </a:lnTo>
                  <a:lnTo>
                    <a:pt x="4143" y="5351"/>
                  </a:lnTo>
                  <a:lnTo>
                    <a:pt x="4146" y="5384"/>
                  </a:lnTo>
                  <a:lnTo>
                    <a:pt x="4148" y="5416"/>
                  </a:lnTo>
                  <a:lnTo>
                    <a:pt x="4149" y="5483"/>
                  </a:lnTo>
                  <a:lnTo>
                    <a:pt x="4150" y="5549"/>
                  </a:lnTo>
                  <a:lnTo>
                    <a:pt x="4151" y="5614"/>
                  </a:lnTo>
                  <a:lnTo>
                    <a:pt x="4153" y="5648"/>
                  </a:lnTo>
                  <a:lnTo>
                    <a:pt x="4155" y="5680"/>
                  </a:lnTo>
                  <a:lnTo>
                    <a:pt x="4159" y="5713"/>
                  </a:lnTo>
                  <a:lnTo>
                    <a:pt x="4163" y="5744"/>
                  </a:lnTo>
                  <a:lnTo>
                    <a:pt x="4170" y="5777"/>
                  </a:lnTo>
                  <a:lnTo>
                    <a:pt x="4177" y="5809"/>
                  </a:lnTo>
                  <a:lnTo>
                    <a:pt x="4186" y="5840"/>
                  </a:lnTo>
                  <a:lnTo>
                    <a:pt x="4197" y="5872"/>
                  </a:lnTo>
                  <a:lnTo>
                    <a:pt x="4214" y="5915"/>
                  </a:lnTo>
                  <a:lnTo>
                    <a:pt x="4234" y="5959"/>
                  </a:lnTo>
                  <a:lnTo>
                    <a:pt x="4254" y="6000"/>
                  </a:lnTo>
                  <a:lnTo>
                    <a:pt x="4277" y="6040"/>
                  </a:lnTo>
                  <a:lnTo>
                    <a:pt x="4301" y="6080"/>
                  </a:lnTo>
                  <a:lnTo>
                    <a:pt x="4327" y="6119"/>
                  </a:lnTo>
                  <a:lnTo>
                    <a:pt x="4353" y="6158"/>
                  </a:lnTo>
                  <a:lnTo>
                    <a:pt x="4382" y="6194"/>
                  </a:lnTo>
                  <a:lnTo>
                    <a:pt x="4411" y="6231"/>
                  </a:lnTo>
                  <a:lnTo>
                    <a:pt x="4441" y="6266"/>
                  </a:lnTo>
                  <a:lnTo>
                    <a:pt x="4472" y="6302"/>
                  </a:lnTo>
                  <a:lnTo>
                    <a:pt x="4504" y="6336"/>
                  </a:lnTo>
                  <a:lnTo>
                    <a:pt x="4536" y="6369"/>
                  </a:lnTo>
                  <a:lnTo>
                    <a:pt x="4570" y="6402"/>
                  </a:lnTo>
                  <a:lnTo>
                    <a:pt x="4603" y="6435"/>
                  </a:lnTo>
                  <a:lnTo>
                    <a:pt x="4637" y="6466"/>
                  </a:lnTo>
                  <a:lnTo>
                    <a:pt x="4648" y="6477"/>
                  </a:lnTo>
                  <a:lnTo>
                    <a:pt x="4660" y="6486"/>
                  </a:lnTo>
                  <a:lnTo>
                    <a:pt x="4673" y="6494"/>
                  </a:lnTo>
                  <a:lnTo>
                    <a:pt x="4686" y="6503"/>
                  </a:lnTo>
                  <a:lnTo>
                    <a:pt x="4712" y="6517"/>
                  </a:lnTo>
                  <a:lnTo>
                    <a:pt x="4739" y="6531"/>
                  </a:lnTo>
                  <a:lnTo>
                    <a:pt x="4765" y="6547"/>
                  </a:lnTo>
                  <a:lnTo>
                    <a:pt x="4778" y="6555"/>
                  </a:lnTo>
                  <a:lnTo>
                    <a:pt x="4790" y="6564"/>
                  </a:lnTo>
                  <a:lnTo>
                    <a:pt x="4802" y="6573"/>
                  </a:lnTo>
                  <a:lnTo>
                    <a:pt x="4813" y="6584"/>
                  </a:lnTo>
                  <a:lnTo>
                    <a:pt x="4823" y="6596"/>
                  </a:lnTo>
                  <a:lnTo>
                    <a:pt x="4832" y="6608"/>
                  </a:lnTo>
                  <a:lnTo>
                    <a:pt x="4840" y="6622"/>
                  </a:lnTo>
                  <a:lnTo>
                    <a:pt x="4847" y="6637"/>
                  </a:lnTo>
                  <a:lnTo>
                    <a:pt x="4852" y="6651"/>
                  </a:lnTo>
                  <a:lnTo>
                    <a:pt x="4855" y="6666"/>
                  </a:lnTo>
                  <a:lnTo>
                    <a:pt x="4857" y="6681"/>
                  </a:lnTo>
                  <a:lnTo>
                    <a:pt x="4858" y="6698"/>
                  </a:lnTo>
                  <a:lnTo>
                    <a:pt x="4857" y="6713"/>
                  </a:lnTo>
                  <a:lnTo>
                    <a:pt x="4855" y="6728"/>
                  </a:lnTo>
                  <a:lnTo>
                    <a:pt x="4852" y="6744"/>
                  </a:lnTo>
                  <a:lnTo>
                    <a:pt x="4849" y="6760"/>
                  </a:lnTo>
                  <a:lnTo>
                    <a:pt x="4841" y="6791"/>
                  </a:lnTo>
                  <a:lnTo>
                    <a:pt x="4833" y="6823"/>
                  </a:lnTo>
                  <a:lnTo>
                    <a:pt x="4825" y="6852"/>
                  </a:lnTo>
                  <a:lnTo>
                    <a:pt x="4865" y="6886"/>
                  </a:lnTo>
                  <a:lnTo>
                    <a:pt x="4908" y="6918"/>
                  </a:lnTo>
                  <a:lnTo>
                    <a:pt x="4992" y="6983"/>
                  </a:lnTo>
                  <a:lnTo>
                    <a:pt x="5035" y="7015"/>
                  </a:lnTo>
                  <a:lnTo>
                    <a:pt x="5076" y="7049"/>
                  </a:lnTo>
                  <a:lnTo>
                    <a:pt x="5096" y="7066"/>
                  </a:lnTo>
                  <a:lnTo>
                    <a:pt x="5115" y="7084"/>
                  </a:lnTo>
                  <a:lnTo>
                    <a:pt x="5135" y="7103"/>
                  </a:lnTo>
                  <a:lnTo>
                    <a:pt x="5153" y="7122"/>
                  </a:lnTo>
                  <a:lnTo>
                    <a:pt x="5166" y="7138"/>
                  </a:lnTo>
                  <a:lnTo>
                    <a:pt x="5179" y="7155"/>
                  </a:lnTo>
                  <a:lnTo>
                    <a:pt x="5189" y="7174"/>
                  </a:lnTo>
                  <a:lnTo>
                    <a:pt x="5198" y="7193"/>
                  </a:lnTo>
                  <a:lnTo>
                    <a:pt x="5205" y="7213"/>
                  </a:lnTo>
                  <a:lnTo>
                    <a:pt x="5211" y="7233"/>
                  </a:lnTo>
                  <a:lnTo>
                    <a:pt x="5215" y="7253"/>
                  </a:lnTo>
                  <a:lnTo>
                    <a:pt x="5218" y="7274"/>
                  </a:lnTo>
                  <a:lnTo>
                    <a:pt x="5220" y="7294"/>
                  </a:lnTo>
                  <a:lnTo>
                    <a:pt x="5221" y="7316"/>
                  </a:lnTo>
                  <a:lnTo>
                    <a:pt x="5220" y="7337"/>
                  </a:lnTo>
                  <a:lnTo>
                    <a:pt x="5217" y="7359"/>
                  </a:lnTo>
                  <a:lnTo>
                    <a:pt x="5215" y="7379"/>
                  </a:lnTo>
                  <a:lnTo>
                    <a:pt x="5211" y="7401"/>
                  </a:lnTo>
                  <a:lnTo>
                    <a:pt x="5207" y="7422"/>
                  </a:lnTo>
                  <a:lnTo>
                    <a:pt x="5201" y="7441"/>
                  </a:lnTo>
                  <a:lnTo>
                    <a:pt x="5214" y="7453"/>
                  </a:lnTo>
                  <a:lnTo>
                    <a:pt x="5227" y="7465"/>
                  </a:lnTo>
                  <a:lnTo>
                    <a:pt x="5239" y="7478"/>
                  </a:lnTo>
                  <a:lnTo>
                    <a:pt x="5250" y="7492"/>
                  </a:lnTo>
                  <a:lnTo>
                    <a:pt x="5261" y="7506"/>
                  </a:lnTo>
                  <a:lnTo>
                    <a:pt x="5270" y="7522"/>
                  </a:lnTo>
                  <a:lnTo>
                    <a:pt x="5279" y="7537"/>
                  </a:lnTo>
                  <a:lnTo>
                    <a:pt x="5287" y="7552"/>
                  </a:lnTo>
                  <a:lnTo>
                    <a:pt x="5293" y="7568"/>
                  </a:lnTo>
                  <a:lnTo>
                    <a:pt x="5299" y="7585"/>
                  </a:lnTo>
                  <a:lnTo>
                    <a:pt x="5304" y="7602"/>
                  </a:lnTo>
                  <a:lnTo>
                    <a:pt x="5308" y="7619"/>
                  </a:lnTo>
                  <a:lnTo>
                    <a:pt x="5310" y="7637"/>
                  </a:lnTo>
                  <a:lnTo>
                    <a:pt x="5311" y="7654"/>
                  </a:lnTo>
                  <a:lnTo>
                    <a:pt x="5310" y="7672"/>
                  </a:lnTo>
                  <a:lnTo>
                    <a:pt x="5308" y="7689"/>
                  </a:lnTo>
                  <a:lnTo>
                    <a:pt x="5307" y="7708"/>
                  </a:lnTo>
                  <a:lnTo>
                    <a:pt x="5303" y="7725"/>
                  </a:lnTo>
                  <a:lnTo>
                    <a:pt x="5298" y="7741"/>
                  </a:lnTo>
                  <a:lnTo>
                    <a:pt x="5291" y="7756"/>
                  </a:lnTo>
                  <a:lnTo>
                    <a:pt x="5284" y="7771"/>
                  </a:lnTo>
                  <a:lnTo>
                    <a:pt x="5274" y="7785"/>
                  </a:lnTo>
                  <a:lnTo>
                    <a:pt x="5264" y="7798"/>
                  </a:lnTo>
                  <a:lnTo>
                    <a:pt x="5252" y="7811"/>
                  </a:lnTo>
                  <a:lnTo>
                    <a:pt x="5240" y="7823"/>
                  </a:lnTo>
                  <a:lnTo>
                    <a:pt x="5227" y="7834"/>
                  </a:lnTo>
                  <a:lnTo>
                    <a:pt x="5213" y="7844"/>
                  </a:lnTo>
                  <a:lnTo>
                    <a:pt x="5199" y="7854"/>
                  </a:lnTo>
                  <a:lnTo>
                    <a:pt x="5170" y="7873"/>
                  </a:lnTo>
                  <a:lnTo>
                    <a:pt x="5140" y="7888"/>
                  </a:lnTo>
                  <a:lnTo>
                    <a:pt x="5108" y="7904"/>
                  </a:lnTo>
                  <a:lnTo>
                    <a:pt x="5074" y="7918"/>
                  </a:lnTo>
                  <a:lnTo>
                    <a:pt x="5041" y="7931"/>
                  </a:lnTo>
                  <a:lnTo>
                    <a:pt x="5008" y="7944"/>
                  </a:lnTo>
                  <a:lnTo>
                    <a:pt x="4974" y="7956"/>
                  </a:lnTo>
                  <a:lnTo>
                    <a:pt x="4939" y="7968"/>
                  </a:lnTo>
                  <a:lnTo>
                    <a:pt x="4904" y="7978"/>
                  </a:lnTo>
                  <a:lnTo>
                    <a:pt x="4870" y="7988"/>
                  </a:lnTo>
                  <a:lnTo>
                    <a:pt x="4800" y="8006"/>
                  </a:lnTo>
                  <a:lnTo>
                    <a:pt x="4730" y="8023"/>
                  </a:lnTo>
                  <a:lnTo>
                    <a:pt x="4660" y="8038"/>
                  </a:lnTo>
                  <a:lnTo>
                    <a:pt x="4589" y="8052"/>
                  </a:lnTo>
                  <a:lnTo>
                    <a:pt x="4508" y="8066"/>
                  </a:lnTo>
                  <a:lnTo>
                    <a:pt x="4426" y="8079"/>
                  </a:lnTo>
                  <a:lnTo>
                    <a:pt x="4345" y="8091"/>
                  </a:lnTo>
                  <a:lnTo>
                    <a:pt x="4263" y="8102"/>
                  </a:lnTo>
                  <a:lnTo>
                    <a:pt x="4180" y="8112"/>
                  </a:lnTo>
                  <a:lnTo>
                    <a:pt x="4099" y="8119"/>
                  </a:lnTo>
                  <a:lnTo>
                    <a:pt x="4016" y="8127"/>
                  </a:lnTo>
                  <a:lnTo>
                    <a:pt x="3935" y="8133"/>
                  </a:lnTo>
                  <a:lnTo>
                    <a:pt x="3852" y="8137"/>
                  </a:lnTo>
                  <a:lnTo>
                    <a:pt x="3770" y="8140"/>
                  </a:lnTo>
                  <a:lnTo>
                    <a:pt x="3687" y="8141"/>
                  </a:lnTo>
                  <a:lnTo>
                    <a:pt x="3604" y="8141"/>
                  </a:lnTo>
                  <a:lnTo>
                    <a:pt x="3522" y="8139"/>
                  </a:lnTo>
                  <a:lnTo>
                    <a:pt x="3439" y="8136"/>
                  </a:lnTo>
                  <a:lnTo>
                    <a:pt x="3358" y="8131"/>
                  </a:lnTo>
                  <a:lnTo>
                    <a:pt x="3275" y="8125"/>
                  </a:lnTo>
                  <a:lnTo>
                    <a:pt x="3157" y="8113"/>
                  </a:lnTo>
                  <a:lnTo>
                    <a:pt x="3038" y="8100"/>
                  </a:lnTo>
                  <a:lnTo>
                    <a:pt x="2920" y="8085"/>
                  </a:lnTo>
                  <a:lnTo>
                    <a:pt x="2860" y="8076"/>
                  </a:lnTo>
                  <a:lnTo>
                    <a:pt x="2801" y="8066"/>
                  </a:lnTo>
                  <a:lnTo>
                    <a:pt x="2742" y="8055"/>
                  </a:lnTo>
                  <a:lnTo>
                    <a:pt x="2684" y="8044"/>
                  </a:lnTo>
                  <a:lnTo>
                    <a:pt x="2626" y="8033"/>
                  </a:lnTo>
                  <a:lnTo>
                    <a:pt x="2567" y="8019"/>
                  </a:lnTo>
                  <a:lnTo>
                    <a:pt x="2510" y="8005"/>
                  </a:lnTo>
                  <a:lnTo>
                    <a:pt x="2452" y="7990"/>
                  </a:lnTo>
                  <a:lnTo>
                    <a:pt x="2395" y="7974"/>
                  </a:lnTo>
                  <a:lnTo>
                    <a:pt x="2338" y="7955"/>
                  </a:lnTo>
                  <a:lnTo>
                    <a:pt x="2296" y="7940"/>
                  </a:lnTo>
                  <a:lnTo>
                    <a:pt x="2254" y="7925"/>
                  </a:lnTo>
                  <a:lnTo>
                    <a:pt x="2213" y="7908"/>
                  </a:lnTo>
                  <a:lnTo>
                    <a:pt x="2192" y="7898"/>
                  </a:lnTo>
                  <a:lnTo>
                    <a:pt x="2172" y="7888"/>
                  </a:lnTo>
                  <a:lnTo>
                    <a:pt x="2152" y="7877"/>
                  </a:lnTo>
                  <a:lnTo>
                    <a:pt x="2134" y="7866"/>
                  </a:lnTo>
                  <a:lnTo>
                    <a:pt x="2115" y="7853"/>
                  </a:lnTo>
                  <a:lnTo>
                    <a:pt x="2097" y="7840"/>
                  </a:lnTo>
                  <a:lnTo>
                    <a:pt x="2080" y="7826"/>
                  </a:lnTo>
                  <a:lnTo>
                    <a:pt x="2064" y="7811"/>
                  </a:lnTo>
                  <a:lnTo>
                    <a:pt x="2049" y="7796"/>
                  </a:lnTo>
                  <a:lnTo>
                    <a:pt x="2034" y="7778"/>
                  </a:lnTo>
                  <a:lnTo>
                    <a:pt x="2028" y="7767"/>
                  </a:lnTo>
                  <a:lnTo>
                    <a:pt x="2023" y="7756"/>
                  </a:lnTo>
                  <a:lnTo>
                    <a:pt x="2014" y="7735"/>
                  </a:lnTo>
                  <a:lnTo>
                    <a:pt x="2009" y="7712"/>
                  </a:lnTo>
                  <a:lnTo>
                    <a:pt x="2005" y="7689"/>
                  </a:lnTo>
                  <a:lnTo>
                    <a:pt x="2003" y="7666"/>
                  </a:lnTo>
                  <a:lnTo>
                    <a:pt x="2004" y="7642"/>
                  </a:lnTo>
                  <a:lnTo>
                    <a:pt x="2008" y="7619"/>
                  </a:lnTo>
                  <a:lnTo>
                    <a:pt x="2012" y="7597"/>
                  </a:lnTo>
                  <a:lnTo>
                    <a:pt x="2019" y="7575"/>
                  </a:lnTo>
                  <a:lnTo>
                    <a:pt x="2027" y="7553"/>
                  </a:lnTo>
                  <a:lnTo>
                    <a:pt x="2038" y="7533"/>
                  </a:lnTo>
                  <a:lnTo>
                    <a:pt x="2050" y="7512"/>
                  </a:lnTo>
                  <a:lnTo>
                    <a:pt x="2063" y="7492"/>
                  </a:lnTo>
                  <a:lnTo>
                    <a:pt x="2078" y="7475"/>
                  </a:lnTo>
                  <a:lnTo>
                    <a:pt x="2095" y="7459"/>
                  </a:lnTo>
                  <a:lnTo>
                    <a:pt x="2113" y="7443"/>
                  </a:lnTo>
                  <a:lnTo>
                    <a:pt x="2108" y="7424"/>
                  </a:lnTo>
                  <a:lnTo>
                    <a:pt x="2103" y="7404"/>
                  </a:lnTo>
                  <a:lnTo>
                    <a:pt x="2100" y="7385"/>
                  </a:lnTo>
                  <a:lnTo>
                    <a:pt x="2097" y="7365"/>
                  </a:lnTo>
                  <a:lnTo>
                    <a:pt x="2095" y="7346"/>
                  </a:lnTo>
                  <a:lnTo>
                    <a:pt x="2094" y="7326"/>
                  </a:lnTo>
                  <a:lnTo>
                    <a:pt x="2094" y="7306"/>
                  </a:lnTo>
                  <a:lnTo>
                    <a:pt x="2095" y="7286"/>
                  </a:lnTo>
                  <a:lnTo>
                    <a:pt x="2097" y="7266"/>
                  </a:lnTo>
                  <a:lnTo>
                    <a:pt x="2099" y="7247"/>
                  </a:lnTo>
                  <a:lnTo>
                    <a:pt x="2104" y="7228"/>
                  </a:lnTo>
                  <a:lnTo>
                    <a:pt x="2110" y="7210"/>
                  </a:lnTo>
                  <a:lnTo>
                    <a:pt x="2116" y="7191"/>
                  </a:lnTo>
                  <a:lnTo>
                    <a:pt x="2125" y="7174"/>
                  </a:lnTo>
                  <a:lnTo>
                    <a:pt x="2136" y="7156"/>
                  </a:lnTo>
                  <a:lnTo>
                    <a:pt x="2148" y="7140"/>
                  </a:lnTo>
                  <a:lnTo>
                    <a:pt x="2166" y="7119"/>
                  </a:lnTo>
                  <a:lnTo>
                    <a:pt x="2185" y="7099"/>
                  </a:lnTo>
                  <a:lnTo>
                    <a:pt x="2205" y="7079"/>
                  </a:lnTo>
                  <a:lnTo>
                    <a:pt x="2226" y="7061"/>
                  </a:lnTo>
                  <a:lnTo>
                    <a:pt x="2247" y="7042"/>
                  </a:lnTo>
                  <a:lnTo>
                    <a:pt x="2269" y="7025"/>
                  </a:lnTo>
                  <a:lnTo>
                    <a:pt x="2312" y="6990"/>
                  </a:lnTo>
                  <a:lnTo>
                    <a:pt x="2402" y="6923"/>
                  </a:lnTo>
                  <a:lnTo>
                    <a:pt x="2446" y="6889"/>
                  </a:lnTo>
                  <a:lnTo>
                    <a:pt x="2489" y="6853"/>
                  </a:lnTo>
                  <a:lnTo>
                    <a:pt x="2483" y="6824"/>
                  </a:lnTo>
                  <a:lnTo>
                    <a:pt x="2474" y="6794"/>
                  </a:lnTo>
                  <a:lnTo>
                    <a:pt x="2466" y="6764"/>
                  </a:lnTo>
                  <a:lnTo>
                    <a:pt x="2460" y="6734"/>
                  </a:lnTo>
                  <a:lnTo>
                    <a:pt x="2458" y="6718"/>
                  </a:lnTo>
                  <a:lnTo>
                    <a:pt x="2457" y="6703"/>
                  </a:lnTo>
                  <a:lnTo>
                    <a:pt x="2457" y="6688"/>
                  </a:lnTo>
                  <a:lnTo>
                    <a:pt x="2458" y="6674"/>
                  </a:lnTo>
                  <a:lnTo>
                    <a:pt x="2460" y="6659"/>
                  </a:lnTo>
                  <a:lnTo>
                    <a:pt x="2464" y="6644"/>
                  </a:lnTo>
                  <a:lnTo>
                    <a:pt x="2470" y="6630"/>
                  </a:lnTo>
                  <a:lnTo>
                    <a:pt x="2477" y="6616"/>
                  </a:lnTo>
                  <a:lnTo>
                    <a:pt x="2486" y="6602"/>
                  </a:lnTo>
                  <a:lnTo>
                    <a:pt x="2495" y="6590"/>
                  </a:lnTo>
                  <a:lnTo>
                    <a:pt x="2505" y="6579"/>
                  </a:lnTo>
                  <a:lnTo>
                    <a:pt x="2516" y="6569"/>
                  </a:lnTo>
                  <a:lnTo>
                    <a:pt x="2528" y="6561"/>
                  </a:lnTo>
                  <a:lnTo>
                    <a:pt x="2541" y="6552"/>
                  </a:lnTo>
                  <a:lnTo>
                    <a:pt x="2567" y="6537"/>
                  </a:lnTo>
                  <a:lnTo>
                    <a:pt x="2595" y="6522"/>
                  </a:lnTo>
                  <a:lnTo>
                    <a:pt x="2622" y="6508"/>
                  </a:lnTo>
                  <a:lnTo>
                    <a:pt x="2635" y="6499"/>
                  </a:lnTo>
                  <a:lnTo>
                    <a:pt x="2647" y="6491"/>
                  </a:lnTo>
                  <a:lnTo>
                    <a:pt x="2659" y="6481"/>
                  </a:lnTo>
                  <a:lnTo>
                    <a:pt x="2671" y="6472"/>
                  </a:lnTo>
                  <a:lnTo>
                    <a:pt x="2705" y="6440"/>
                  </a:lnTo>
                  <a:lnTo>
                    <a:pt x="2739" y="6406"/>
                  </a:lnTo>
                  <a:lnTo>
                    <a:pt x="2773" y="6374"/>
                  </a:lnTo>
                  <a:lnTo>
                    <a:pt x="2807" y="6339"/>
                  </a:lnTo>
                  <a:lnTo>
                    <a:pt x="2839" y="6305"/>
                  </a:lnTo>
                  <a:lnTo>
                    <a:pt x="2871" y="6269"/>
                  </a:lnTo>
                  <a:lnTo>
                    <a:pt x="2901" y="6234"/>
                  </a:lnTo>
                  <a:lnTo>
                    <a:pt x="2932" y="6197"/>
                  </a:lnTo>
                  <a:lnTo>
                    <a:pt x="2960" y="6159"/>
                  </a:lnTo>
                  <a:lnTo>
                    <a:pt x="2987" y="6119"/>
                  </a:lnTo>
                  <a:lnTo>
                    <a:pt x="3013" y="6080"/>
                  </a:lnTo>
                  <a:lnTo>
                    <a:pt x="3038" y="6040"/>
                  </a:lnTo>
                  <a:lnTo>
                    <a:pt x="3061" y="5999"/>
                  </a:lnTo>
                  <a:lnTo>
                    <a:pt x="3082" y="5956"/>
                  </a:lnTo>
                  <a:lnTo>
                    <a:pt x="3101" y="5913"/>
                  </a:lnTo>
                  <a:lnTo>
                    <a:pt x="3119" y="5868"/>
                  </a:lnTo>
                  <a:lnTo>
                    <a:pt x="3129" y="5837"/>
                  </a:lnTo>
                  <a:lnTo>
                    <a:pt x="3138" y="5805"/>
                  </a:lnTo>
                  <a:lnTo>
                    <a:pt x="3146" y="5774"/>
                  </a:lnTo>
                  <a:lnTo>
                    <a:pt x="3151" y="5742"/>
                  </a:lnTo>
                  <a:lnTo>
                    <a:pt x="3155" y="5710"/>
                  </a:lnTo>
                  <a:lnTo>
                    <a:pt x="3159" y="5678"/>
                  </a:lnTo>
                  <a:lnTo>
                    <a:pt x="3161" y="5646"/>
                  </a:lnTo>
                  <a:lnTo>
                    <a:pt x="3163" y="5613"/>
                  </a:lnTo>
                  <a:lnTo>
                    <a:pt x="3164" y="5548"/>
                  </a:lnTo>
                  <a:lnTo>
                    <a:pt x="3165" y="5481"/>
                  </a:lnTo>
                  <a:lnTo>
                    <a:pt x="3167" y="5416"/>
                  </a:lnTo>
                  <a:lnTo>
                    <a:pt x="3169" y="5384"/>
                  </a:lnTo>
                  <a:lnTo>
                    <a:pt x="3172" y="5352"/>
                  </a:lnTo>
                  <a:lnTo>
                    <a:pt x="3125" y="5337"/>
                  </a:lnTo>
                  <a:lnTo>
                    <a:pt x="3077" y="5321"/>
                  </a:lnTo>
                  <a:lnTo>
                    <a:pt x="3053" y="5312"/>
                  </a:lnTo>
                  <a:lnTo>
                    <a:pt x="3030" y="5303"/>
                  </a:lnTo>
                  <a:lnTo>
                    <a:pt x="3008" y="5292"/>
                  </a:lnTo>
                  <a:lnTo>
                    <a:pt x="2985" y="5281"/>
                  </a:lnTo>
                  <a:lnTo>
                    <a:pt x="2963" y="5269"/>
                  </a:lnTo>
                  <a:lnTo>
                    <a:pt x="2942" y="5256"/>
                  </a:lnTo>
                  <a:lnTo>
                    <a:pt x="2923" y="5242"/>
                  </a:lnTo>
                  <a:lnTo>
                    <a:pt x="2903" y="5226"/>
                  </a:lnTo>
                  <a:lnTo>
                    <a:pt x="2886" y="5210"/>
                  </a:lnTo>
                  <a:lnTo>
                    <a:pt x="2870" y="5191"/>
                  </a:lnTo>
                  <a:lnTo>
                    <a:pt x="2855" y="5171"/>
                  </a:lnTo>
                  <a:lnTo>
                    <a:pt x="2842" y="5149"/>
                  </a:lnTo>
                  <a:lnTo>
                    <a:pt x="2838" y="5137"/>
                  </a:lnTo>
                  <a:lnTo>
                    <a:pt x="2834" y="5126"/>
                  </a:lnTo>
                  <a:lnTo>
                    <a:pt x="2830" y="5114"/>
                  </a:lnTo>
                  <a:lnTo>
                    <a:pt x="2827" y="5102"/>
                  </a:lnTo>
                  <a:lnTo>
                    <a:pt x="2824" y="5079"/>
                  </a:lnTo>
                  <a:lnTo>
                    <a:pt x="2823" y="5055"/>
                  </a:lnTo>
                  <a:lnTo>
                    <a:pt x="2824" y="5031"/>
                  </a:lnTo>
                  <a:lnTo>
                    <a:pt x="2827" y="5009"/>
                  </a:lnTo>
                  <a:lnTo>
                    <a:pt x="2833" y="4986"/>
                  </a:lnTo>
                  <a:lnTo>
                    <a:pt x="2840" y="4963"/>
                  </a:lnTo>
                  <a:lnTo>
                    <a:pt x="2850" y="4942"/>
                  </a:lnTo>
                  <a:lnTo>
                    <a:pt x="2861" y="4921"/>
                  </a:lnTo>
                  <a:lnTo>
                    <a:pt x="2874" y="4901"/>
                  </a:lnTo>
                  <a:lnTo>
                    <a:pt x="2889" y="4881"/>
                  </a:lnTo>
                  <a:lnTo>
                    <a:pt x="2905" y="4864"/>
                  </a:lnTo>
                  <a:lnTo>
                    <a:pt x="2923" y="4848"/>
                  </a:lnTo>
                  <a:lnTo>
                    <a:pt x="2941" y="4833"/>
                  </a:lnTo>
                  <a:lnTo>
                    <a:pt x="2961" y="4819"/>
                  </a:lnTo>
                  <a:lnTo>
                    <a:pt x="2965" y="4798"/>
                  </a:lnTo>
                  <a:lnTo>
                    <a:pt x="2973" y="4776"/>
                  </a:lnTo>
                  <a:lnTo>
                    <a:pt x="2982" y="4755"/>
                  </a:lnTo>
                  <a:lnTo>
                    <a:pt x="2991" y="4736"/>
                  </a:lnTo>
                  <a:lnTo>
                    <a:pt x="3003" y="4717"/>
                  </a:lnTo>
                  <a:lnTo>
                    <a:pt x="3016" y="4700"/>
                  </a:lnTo>
                  <a:lnTo>
                    <a:pt x="3032" y="4683"/>
                  </a:lnTo>
                  <a:lnTo>
                    <a:pt x="3047" y="4666"/>
                  </a:lnTo>
                  <a:lnTo>
                    <a:pt x="3048" y="4643"/>
                  </a:lnTo>
                  <a:lnTo>
                    <a:pt x="3050" y="4622"/>
                  </a:lnTo>
                  <a:lnTo>
                    <a:pt x="3055" y="4576"/>
                  </a:lnTo>
                  <a:lnTo>
                    <a:pt x="3016" y="4565"/>
                  </a:lnTo>
                  <a:lnTo>
                    <a:pt x="2978" y="4553"/>
                  </a:lnTo>
                  <a:lnTo>
                    <a:pt x="2940" y="4541"/>
                  </a:lnTo>
                  <a:lnTo>
                    <a:pt x="2902" y="4527"/>
                  </a:lnTo>
                  <a:lnTo>
                    <a:pt x="2864" y="4513"/>
                  </a:lnTo>
                  <a:lnTo>
                    <a:pt x="2827" y="4498"/>
                  </a:lnTo>
                  <a:lnTo>
                    <a:pt x="2790" y="4481"/>
                  </a:lnTo>
                  <a:lnTo>
                    <a:pt x="2754" y="4465"/>
                  </a:lnTo>
                  <a:lnTo>
                    <a:pt x="2717" y="4448"/>
                  </a:lnTo>
                  <a:lnTo>
                    <a:pt x="2682" y="4429"/>
                  </a:lnTo>
                  <a:lnTo>
                    <a:pt x="2647" y="4410"/>
                  </a:lnTo>
                  <a:lnTo>
                    <a:pt x="2612" y="4390"/>
                  </a:lnTo>
                  <a:lnTo>
                    <a:pt x="2577" y="4369"/>
                  </a:lnTo>
                  <a:lnTo>
                    <a:pt x="2542" y="4349"/>
                  </a:lnTo>
                  <a:lnTo>
                    <a:pt x="2509" y="4327"/>
                  </a:lnTo>
                  <a:lnTo>
                    <a:pt x="2476" y="4304"/>
                  </a:lnTo>
                  <a:lnTo>
                    <a:pt x="2444" y="4280"/>
                  </a:lnTo>
                  <a:lnTo>
                    <a:pt x="2411" y="4256"/>
                  </a:lnTo>
                  <a:lnTo>
                    <a:pt x="2379" y="4231"/>
                  </a:lnTo>
                  <a:lnTo>
                    <a:pt x="2348" y="4206"/>
                  </a:lnTo>
                  <a:lnTo>
                    <a:pt x="2317" y="4180"/>
                  </a:lnTo>
                  <a:lnTo>
                    <a:pt x="2287" y="4153"/>
                  </a:lnTo>
                  <a:lnTo>
                    <a:pt x="2258" y="4126"/>
                  </a:lnTo>
                  <a:lnTo>
                    <a:pt x="2228" y="4099"/>
                  </a:lnTo>
                  <a:lnTo>
                    <a:pt x="2200" y="4069"/>
                  </a:lnTo>
                  <a:lnTo>
                    <a:pt x="2173" y="4041"/>
                  </a:lnTo>
                  <a:lnTo>
                    <a:pt x="2146" y="4011"/>
                  </a:lnTo>
                  <a:lnTo>
                    <a:pt x="2119" y="3980"/>
                  </a:lnTo>
                  <a:lnTo>
                    <a:pt x="2094" y="3950"/>
                  </a:lnTo>
                  <a:lnTo>
                    <a:pt x="2069" y="3918"/>
                  </a:lnTo>
                  <a:lnTo>
                    <a:pt x="2044" y="3887"/>
                  </a:lnTo>
                  <a:lnTo>
                    <a:pt x="2020" y="3854"/>
                  </a:lnTo>
                  <a:lnTo>
                    <a:pt x="1991" y="3861"/>
                  </a:lnTo>
                  <a:lnTo>
                    <a:pt x="1963" y="3866"/>
                  </a:lnTo>
                  <a:lnTo>
                    <a:pt x="1934" y="3871"/>
                  </a:lnTo>
                  <a:lnTo>
                    <a:pt x="1905" y="3874"/>
                  </a:lnTo>
                  <a:lnTo>
                    <a:pt x="1876" y="3876"/>
                  </a:lnTo>
                  <a:lnTo>
                    <a:pt x="1848" y="3877"/>
                  </a:lnTo>
                  <a:lnTo>
                    <a:pt x="1819" y="3876"/>
                  </a:lnTo>
                  <a:lnTo>
                    <a:pt x="1789" y="3875"/>
                  </a:lnTo>
                  <a:lnTo>
                    <a:pt x="1761" y="3873"/>
                  </a:lnTo>
                  <a:lnTo>
                    <a:pt x="1732" y="3868"/>
                  </a:lnTo>
                  <a:lnTo>
                    <a:pt x="1703" y="3863"/>
                  </a:lnTo>
                  <a:lnTo>
                    <a:pt x="1675" y="3858"/>
                  </a:lnTo>
                  <a:lnTo>
                    <a:pt x="1647" y="3850"/>
                  </a:lnTo>
                  <a:lnTo>
                    <a:pt x="1619" y="3841"/>
                  </a:lnTo>
                  <a:lnTo>
                    <a:pt x="1591" y="3831"/>
                  </a:lnTo>
                  <a:lnTo>
                    <a:pt x="1564" y="3822"/>
                  </a:lnTo>
                  <a:lnTo>
                    <a:pt x="1548" y="3814"/>
                  </a:lnTo>
                  <a:lnTo>
                    <a:pt x="1532" y="3805"/>
                  </a:lnTo>
                  <a:lnTo>
                    <a:pt x="1515" y="3797"/>
                  </a:lnTo>
                  <a:lnTo>
                    <a:pt x="1500" y="3787"/>
                  </a:lnTo>
                  <a:lnTo>
                    <a:pt x="1485" y="3777"/>
                  </a:lnTo>
                  <a:lnTo>
                    <a:pt x="1470" y="3766"/>
                  </a:lnTo>
                  <a:lnTo>
                    <a:pt x="1456" y="3754"/>
                  </a:lnTo>
                  <a:lnTo>
                    <a:pt x="1441" y="3742"/>
                  </a:lnTo>
                  <a:lnTo>
                    <a:pt x="1429" y="3729"/>
                  </a:lnTo>
                  <a:lnTo>
                    <a:pt x="1416" y="3716"/>
                  </a:lnTo>
                  <a:lnTo>
                    <a:pt x="1406" y="3702"/>
                  </a:lnTo>
                  <a:lnTo>
                    <a:pt x="1396" y="3687"/>
                  </a:lnTo>
                  <a:lnTo>
                    <a:pt x="1386" y="3672"/>
                  </a:lnTo>
                  <a:lnTo>
                    <a:pt x="1378" y="3655"/>
                  </a:lnTo>
                  <a:lnTo>
                    <a:pt x="1372" y="3638"/>
                  </a:lnTo>
                  <a:lnTo>
                    <a:pt x="1366" y="3619"/>
                  </a:lnTo>
                  <a:lnTo>
                    <a:pt x="1362" y="3599"/>
                  </a:lnTo>
                  <a:lnTo>
                    <a:pt x="1359" y="3577"/>
                  </a:lnTo>
                  <a:lnTo>
                    <a:pt x="1359" y="3556"/>
                  </a:lnTo>
                  <a:lnTo>
                    <a:pt x="1360" y="3536"/>
                  </a:lnTo>
                  <a:lnTo>
                    <a:pt x="1363" y="3514"/>
                  </a:lnTo>
                  <a:lnTo>
                    <a:pt x="1367" y="3493"/>
                  </a:lnTo>
                  <a:lnTo>
                    <a:pt x="1374" y="3474"/>
                  </a:lnTo>
                  <a:lnTo>
                    <a:pt x="1382" y="3454"/>
                  </a:lnTo>
                  <a:lnTo>
                    <a:pt x="1390" y="3435"/>
                  </a:lnTo>
                  <a:lnTo>
                    <a:pt x="1401" y="3416"/>
                  </a:lnTo>
                  <a:lnTo>
                    <a:pt x="1412" y="3398"/>
                  </a:lnTo>
                  <a:lnTo>
                    <a:pt x="1425" y="3380"/>
                  </a:lnTo>
                  <a:lnTo>
                    <a:pt x="1439" y="3364"/>
                  </a:lnTo>
                  <a:lnTo>
                    <a:pt x="1454" y="3349"/>
                  </a:lnTo>
                  <a:lnTo>
                    <a:pt x="1470" y="3335"/>
                  </a:lnTo>
                  <a:lnTo>
                    <a:pt x="1486" y="3322"/>
                  </a:lnTo>
                  <a:lnTo>
                    <a:pt x="1497" y="3313"/>
                  </a:lnTo>
                  <a:lnTo>
                    <a:pt x="1507" y="3305"/>
                  </a:lnTo>
                  <a:lnTo>
                    <a:pt x="1529" y="3292"/>
                  </a:lnTo>
                  <a:lnTo>
                    <a:pt x="1552" y="3279"/>
                  </a:lnTo>
                  <a:lnTo>
                    <a:pt x="1576" y="3268"/>
                  </a:lnTo>
                  <a:lnTo>
                    <a:pt x="1600" y="3259"/>
                  </a:lnTo>
                  <a:lnTo>
                    <a:pt x="1624" y="3249"/>
                  </a:lnTo>
                  <a:lnTo>
                    <a:pt x="1673" y="3230"/>
                  </a:lnTo>
                  <a:lnTo>
                    <a:pt x="1679" y="3224"/>
                  </a:lnTo>
                  <a:lnTo>
                    <a:pt x="1685" y="3218"/>
                  </a:lnTo>
                  <a:lnTo>
                    <a:pt x="1689" y="3211"/>
                  </a:lnTo>
                  <a:lnTo>
                    <a:pt x="1691" y="3204"/>
                  </a:lnTo>
                  <a:lnTo>
                    <a:pt x="1692" y="3197"/>
                  </a:lnTo>
                  <a:lnTo>
                    <a:pt x="1691" y="3189"/>
                  </a:lnTo>
                  <a:lnTo>
                    <a:pt x="1690" y="3181"/>
                  </a:lnTo>
                  <a:lnTo>
                    <a:pt x="1688" y="3174"/>
                  </a:lnTo>
                  <a:lnTo>
                    <a:pt x="1682" y="3159"/>
                  </a:lnTo>
                  <a:lnTo>
                    <a:pt x="1673" y="3143"/>
                  </a:lnTo>
                  <a:lnTo>
                    <a:pt x="1663" y="3129"/>
                  </a:lnTo>
                  <a:lnTo>
                    <a:pt x="1654" y="3117"/>
                  </a:lnTo>
                  <a:lnTo>
                    <a:pt x="1640" y="3101"/>
                  </a:lnTo>
                  <a:lnTo>
                    <a:pt x="1625" y="3085"/>
                  </a:lnTo>
                  <a:lnTo>
                    <a:pt x="1596" y="3055"/>
                  </a:lnTo>
                  <a:lnTo>
                    <a:pt x="1564" y="3026"/>
                  </a:lnTo>
                  <a:lnTo>
                    <a:pt x="1532" y="3000"/>
                  </a:lnTo>
                  <a:lnTo>
                    <a:pt x="1497" y="2975"/>
                  </a:lnTo>
                  <a:lnTo>
                    <a:pt x="1462" y="2951"/>
                  </a:lnTo>
                  <a:lnTo>
                    <a:pt x="1426" y="2928"/>
                  </a:lnTo>
                  <a:lnTo>
                    <a:pt x="1389" y="2908"/>
                  </a:lnTo>
                  <a:lnTo>
                    <a:pt x="1352" y="2887"/>
                  </a:lnTo>
                  <a:lnTo>
                    <a:pt x="1314" y="2867"/>
                  </a:lnTo>
                  <a:lnTo>
                    <a:pt x="1237" y="2829"/>
                  </a:lnTo>
                  <a:lnTo>
                    <a:pt x="1160" y="2793"/>
                  </a:lnTo>
                  <a:lnTo>
                    <a:pt x="1084" y="2756"/>
                  </a:lnTo>
                  <a:lnTo>
                    <a:pt x="1029" y="2727"/>
                  </a:lnTo>
                  <a:lnTo>
                    <a:pt x="977" y="2697"/>
                  </a:lnTo>
                  <a:lnTo>
                    <a:pt x="925" y="2664"/>
                  </a:lnTo>
                  <a:lnTo>
                    <a:pt x="874" y="2630"/>
                  </a:lnTo>
                  <a:lnTo>
                    <a:pt x="823" y="2596"/>
                  </a:lnTo>
                  <a:lnTo>
                    <a:pt x="774" y="2560"/>
                  </a:lnTo>
                  <a:lnTo>
                    <a:pt x="725" y="2522"/>
                  </a:lnTo>
                  <a:lnTo>
                    <a:pt x="678" y="2484"/>
                  </a:lnTo>
                  <a:lnTo>
                    <a:pt x="632" y="2443"/>
                  </a:lnTo>
                  <a:lnTo>
                    <a:pt x="586" y="2402"/>
                  </a:lnTo>
                  <a:lnTo>
                    <a:pt x="541" y="2360"/>
                  </a:lnTo>
                  <a:lnTo>
                    <a:pt x="498" y="2317"/>
                  </a:lnTo>
                  <a:lnTo>
                    <a:pt x="456" y="2273"/>
                  </a:lnTo>
                  <a:lnTo>
                    <a:pt x="414" y="2227"/>
                  </a:lnTo>
                  <a:lnTo>
                    <a:pt x="374" y="2181"/>
                  </a:lnTo>
                  <a:lnTo>
                    <a:pt x="335" y="2135"/>
                  </a:lnTo>
                  <a:lnTo>
                    <a:pt x="301" y="2090"/>
                  </a:lnTo>
                  <a:lnTo>
                    <a:pt x="267" y="2046"/>
                  </a:lnTo>
                  <a:lnTo>
                    <a:pt x="236" y="1999"/>
                  </a:lnTo>
                  <a:lnTo>
                    <a:pt x="206" y="1952"/>
                  </a:lnTo>
                  <a:lnTo>
                    <a:pt x="176" y="1903"/>
                  </a:lnTo>
                  <a:lnTo>
                    <a:pt x="148" y="1854"/>
                  </a:lnTo>
                  <a:lnTo>
                    <a:pt x="123" y="1804"/>
                  </a:lnTo>
                  <a:lnTo>
                    <a:pt x="99" y="1753"/>
                  </a:lnTo>
                  <a:lnTo>
                    <a:pt x="77" y="1701"/>
                  </a:lnTo>
                  <a:lnTo>
                    <a:pt x="58" y="1649"/>
                  </a:lnTo>
                  <a:lnTo>
                    <a:pt x="49" y="1623"/>
                  </a:lnTo>
                  <a:lnTo>
                    <a:pt x="41" y="1596"/>
                  </a:lnTo>
                  <a:lnTo>
                    <a:pt x="34" y="1568"/>
                  </a:lnTo>
                  <a:lnTo>
                    <a:pt x="27" y="1541"/>
                  </a:lnTo>
                  <a:lnTo>
                    <a:pt x="21" y="1514"/>
                  </a:lnTo>
                  <a:lnTo>
                    <a:pt x="16" y="1487"/>
                  </a:lnTo>
                  <a:lnTo>
                    <a:pt x="11" y="1459"/>
                  </a:lnTo>
                  <a:lnTo>
                    <a:pt x="8" y="1431"/>
                  </a:lnTo>
                  <a:lnTo>
                    <a:pt x="4" y="1403"/>
                  </a:lnTo>
                  <a:lnTo>
                    <a:pt x="2" y="1375"/>
                  </a:lnTo>
                  <a:lnTo>
                    <a:pt x="1" y="1347"/>
                  </a:lnTo>
                  <a:lnTo>
                    <a:pt x="0" y="1318"/>
                  </a:lnTo>
                  <a:lnTo>
                    <a:pt x="1" y="1286"/>
                  </a:lnTo>
                  <a:lnTo>
                    <a:pt x="4" y="1252"/>
                  </a:lnTo>
                  <a:lnTo>
                    <a:pt x="8" y="1217"/>
                  </a:lnTo>
                  <a:lnTo>
                    <a:pt x="12" y="1184"/>
                  </a:lnTo>
                  <a:lnTo>
                    <a:pt x="19" y="1150"/>
                  </a:lnTo>
                  <a:lnTo>
                    <a:pt x="26" y="1116"/>
                  </a:lnTo>
                  <a:lnTo>
                    <a:pt x="35" y="1084"/>
                  </a:lnTo>
                  <a:lnTo>
                    <a:pt x="47" y="1051"/>
                  </a:lnTo>
                  <a:lnTo>
                    <a:pt x="60" y="1021"/>
                  </a:lnTo>
                  <a:lnTo>
                    <a:pt x="75" y="990"/>
                  </a:lnTo>
                  <a:lnTo>
                    <a:pt x="83" y="976"/>
                  </a:lnTo>
                  <a:lnTo>
                    <a:pt x="92" y="962"/>
                  </a:lnTo>
                  <a:lnTo>
                    <a:pt x="101" y="948"/>
                  </a:lnTo>
                  <a:lnTo>
                    <a:pt x="112" y="935"/>
                  </a:lnTo>
                  <a:lnTo>
                    <a:pt x="123" y="923"/>
                  </a:lnTo>
                  <a:lnTo>
                    <a:pt x="134" y="910"/>
                  </a:lnTo>
                  <a:lnTo>
                    <a:pt x="146" y="899"/>
                  </a:lnTo>
                  <a:lnTo>
                    <a:pt x="159" y="887"/>
                  </a:lnTo>
                  <a:lnTo>
                    <a:pt x="172" y="877"/>
                  </a:lnTo>
                  <a:lnTo>
                    <a:pt x="186" y="867"/>
                  </a:lnTo>
                  <a:lnTo>
                    <a:pt x="201" y="858"/>
                  </a:lnTo>
                  <a:lnTo>
                    <a:pt x="217" y="849"/>
                  </a:lnTo>
                  <a:lnTo>
                    <a:pt x="215" y="829"/>
                  </a:lnTo>
                  <a:lnTo>
                    <a:pt x="214" y="811"/>
                  </a:lnTo>
                  <a:lnTo>
                    <a:pt x="215" y="791"/>
                  </a:lnTo>
                  <a:lnTo>
                    <a:pt x="217" y="772"/>
                  </a:lnTo>
                  <a:lnTo>
                    <a:pt x="221" y="753"/>
                  </a:lnTo>
                  <a:lnTo>
                    <a:pt x="225" y="735"/>
                  </a:lnTo>
                  <a:lnTo>
                    <a:pt x="231" y="716"/>
                  </a:lnTo>
                  <a:lnTo>
                    <a:pt x="237" y="698"/>
                  </a:lnTo>
                  <a:lnTo>
                    <a:pt x="245" y="680"/>
                  </a:lnTo>
                  <a:lnTo>
                    <a:pt x="253" y="663"/>
                  </a:lnTo>
                  <a:lnTo>
                    <a:pt x="263" y="647"/>
                  </a:lnTo>
                  <a:lnTo>
                    <a:pt x="274" y="631"/>
                  </a:lnTo>
                  <a:lnTo>
                    <a:pt x="286" y="616"/>
                  </a:lnTo>
                  <a:lnTo>
                    <a:pt x="299" y="601"/>
                  </a:lnTo>
                  <a:lnTo>
                    <a:pt x="312" y="588"/>
                  </a:lnTo>
                  <a:lnTo>
                    <a:pt x="327" y="575"/>
                  </a:lnTo>
                  <a:lnTo>
                    <a:pt x="353" y="554"/>
                  </a:lnTo>
                  <a:lnTo>
                    <a:pt x="381" y="536"/>
                  </a:lnTo>
                  <a:lnTo>
                    <a:pt x="409" y="519"/>
                  </a:lnTo>
                  <a:lnTo>
                    <a:pt x="438" y="505"/>
                  </a:lnTo>
                  <a:lnTo>
                    <a:pt x="469" y="493"/>
                  </a:lnTo>
                  <a:lnTo>
                    <a:pt x="500" y="484"/>
                  </a:lnTo>
                  <a:lnTo>
                    <a:pt x="532" y="475"/>
                  </a:lnTo>
                  <a:lnTo>
                    <a:pt x="564" y="468"/>
                  </a:lnTo>
                  <a:lnTo>
                    <a:pt x="597" y="464"/>
                  </a:lnTo>
                  <a:lnTo>
                    <a:pt x="629" y="461"/>
                  </a:lnTo>
                  <a:lnTo>
                    <a:pt x="663" y="460"/>
                  </a:lnTo>
                  <a:lnTo>
                    <a:pt x="696" y="460"/>
                  </a:lnTo>
                  <a:lnTo>
                    <a:pt x="729" y="462"/>
                  </a:lnTo>
                  <a:lnTo>
                    <a:pt x="762" y="466"/>
                  </a:lnTo>
                  <a:lnTo>
                    <a:pt x="795" y="471"/>
                  </a:lnTo>
                  <a:lnTo>
                    <a:pt x="826" y="477"/>
                  </a:lnTo>
                  <a:lnTo>
                    <a:pt x="853" y="485"/>
                  </a:lnTo>
                  <a:lnTo>
                    <a:pt x="879" y="493"/>
                  </a:lnTo>
                  <a:lnTo>
                    <a:pt x="904" y="504"/>
                  </a:lnTo>
                  <a:lnTo>
                    <a:pt x="931" y="516"/>
                  </a:lnTo>
                  <a:lnTo>
                    <a:pt x="954" y="529"/>
                  </a:lnTo>
                  <a:lnTo>
                    <a:pt x="978" y="544"/>
                  </a:lnTo>
                  <a:lnTo>
                    <a:pt x="1000" y="561"/>
                  </a:lnTo>
                  <a:lnTo>
                    <a:pt x="1022" y="578"/>
                  </a:lnTo>
                  <a:lnTo>
                    <a:pt x="1041" y="598"/>
                  </a:lnTo>
                  <a:lnTo>
                    <a:pt x="1060" y="617"/>
                  </a:lnTo>
                  <a:lnTo>
                    <a:pt x="1077" y="639"/>
                  </a:lnTo>
                  <a:lnTo>
                    <a:pt x="1091" y="662"/>
                  </a:lnTo>
                  <a:lnTo>
                    <a:pt x="1104" y="687"/>
                  </a:lnTo>
                  <a:lnTo>
                    <a:pt x="1116" y="712"/>
                  </a:lnTo>
                  <a:lnTo>
                    <a:pt x="1125" y="738"/>
                  </a:lnTo>
                  <a:lnTo>
                    <a:pt x="1128" y="752"/>
                  </a:lnTo>
                  <a:lnTo>
                    <a:pt x="1131" y="766"/>
                  </a:lnTo>
                  <a:lnTo>
                    <a:pt x="1172" y="779"/>
                  </a:lnTo>
                  <a:lnTo>
                    <a:pt x="1211" y="793"/>
                  </a:lnTo>
                  <a:lnTo>
                    <a:pt x="1251" y="809"/>
                  </a:lnTo>
                  <a:lnTo>
                    <a:pt x="1290" y="825"/>
                  </a:lnTo>
                  <a:lnTo>
                    <a:pt x="1369" y="858"/>
                  </a:lnTo>
                  <a:lnTo>
                    <a:pt x="1446" y="892"/>
                  </a:lnTo>
                  <a:lnTo>
                    <a:pt x="1436" y="822"/>
                  </a:lnTo>
                  <a:lnTo>
                    <a:pt x="1427" y="750"/>
                  </a:lnTo>
                  <a:lnTo>
                    <a:pt x="1410" y="606"/>
                  </a:lnTo>
                  <a:lnTo>
                    <a:pt x="1388" y="608"/>
                  </a:lnTo>
                  <a:lnTo>
                    <a:pt x="1366" y="608"/>
                  </a:lnTo>
                  <a:lnTo>
                    <a:pt x="1345" y="605"/>
                  </a:lnTo>
                  <a:lnTo>
                    <a:pt x="1323" y="603"/>
                  </a:lnTo>
                  <a:lnTo>
                    <a:pt x="1301" y="599"/>
                  </a:lnTo>
                  <a:lnTo>
                    <a:pt x="1279" y="593"/>
                  </a:lnTo>
                  <a:lnTo>
                    <a:pt x="1259" y="586"/>
                  </a:lnTo>
                  <a:lnTo>
                    <a:pt x="1239" y="578"/>
                  </a:lnTo>
                  <a:lnTo>
                    <a:pt x="1220" y="568"/>
                  </a:lnTo>
                  <a:lnTo>
                    <a:pt x="1200" y="558"/>
                  </a:lnTo>
                  <a:lnTo>
                    <a:pt x="1183" y="546"/>
                  </a:lnTo>
                  <a:lnTo>
                    <a:pt x="1165" y="531"/>
                  </a:lnTo>
                  <a:lnTo>
                    <a:pt x="1149" y="517"/>
                  </a:lnTo>
                  <a:lnTo>
                    <a:pt x="1135" y="501"/>
                  </a:lnTo>
                  <a:lnTo>
                    <a:pt x="1121" y="484"/>
                  </a:lnTo>
                  <a:lnTo>
                    <a:pt x="1109" y="465"/>
                  </a:lnTo>
                  <a:lnTo>
                    <a:pt x="1102" y="453"/>
                  </a:lnTo>
                  <a:lnTo>
                    <a:pt x="1096" y="442"/>
                  </a:lnTo>
                  <a:lnTo>
                    <a:pt x="1084" y="418"/>
                  </a:lnTo>
                  <a:lnTo>
                    <a:pt x="1075" y="393"/>
                  </a:lnTo>
                  <a:lnTo>
                    <a:pt x="1069" y="367"/>
                  </a:lnTo>
                  <a:lnTo>
                    <a:pt x="1064" y="341"/>
                  </a:lnTo>
                  <a:lnTo>
                    <a:pt x="1062" y="315"/>
                  </a:lnTo>
                  <a:lnTo>
                    <a:pt x="1063" y="289"/>
                  </a:lnTo>
                  <a:lnTo>
                    <a:pt x="1065" y="263"/>
                  </a:lnTo>
                  <a:lnTo>
                    <a:pt x="1070" y="237"/>
                  </a:lnTo>
                  <a:lnTo>
                    <a:pt x="1076" y="211"/>
                  </a:lnTo>
                  <a:lnTo>
                    <a:pt x="1086" y="186"/>
                  </a:lnTo>
                  <a:lnTo>
                    <a:pt x="1097" y="162"/>
                  </a:lnTo>
                  <a:lnTo>
                    <a:pt x="1110" y="139"/>
                  </a:lnTo>
                  <a:lnTo>
                    <a:pt x="1125" y="118"/>
                  </a:lnTo>
                  <a:lnTo>
                    <a:pt x="1134" y="108"/>
                  </a:lnTo>
                  <a:lnTo>
                    <a:pt x="1142" y="98"/>
                  </a:lnTo>
                  <a:lnTo>
                    <a:pt x="1152" y="89"/>
                  </a:lnTo>
                  <a:lnTo>
                    <a:pt x="1162" y="79"/>
                  </a:lnTo>
                  <a:close/>
                  <a:moveTo>
                    <a:pt x="925" y="1586"/>
                  </a:moveTo>
                  <a:lnTo>
                    <a:pt x="925" y="1586"/>
                  </a:lnTo>
                  <a:lnTo>
                    <a:pt x="917" y="1609"/>
                  </a:lnTo>
                  <a:lnTo>
                    <a:pt x="912" y="1631"/>
                  </a:lnTo>
                  <a:lnTo>
                    <a:pt x="910" y="1654"/>
                  </a:lnTo>
                  <a:lnTo>
                    <a:pt x="909" y="1677"/>
                  </a:lnTo>
                  <a:lnTo>
                    <a:pt x="910" y="1700"/>
                  </a:lnTo>
                  <a:lnTo>
                    <a:pt x="913" y="1723"/>
                  </a:lnTo>
                  <a:lnTo>
                    <a:pt x="917" y="1746"/>
                  </a:lnTo>
                  <a:lnTo>
                    <a:pt x="924" y="1768"/>
                  </a:lnTo>
                  <a:lnTo>
                    <a:pt x="932" y="1790"/>
                  </a:lnTo>
                  <a:lnTo>
                    <a:pt x="940" y="1813"/>
                  </a:lnTo>
                  <a:lnTo>
                    <a:pt x="950" y="1834"/>
                  </a:lnTo>
                  <a:lnTo>
                    <a:pt x="961" y="1855"/>
                  </a:lnTo>
                  <a:lnTo>
                    <a:pt x="972" y="1876"/>
                  </a:lnTo>
                  <a:lnTo>
                    <a:pt x="984" y="1897"/>
                  </a:lnTo>
                  <a:lnTo>
                    <a:pt x="1009" y="1935"/>
                  </a:lnTo>
                  <a:lnTo>
                    <a:pt x="1039" y="1976"/>
                  </a:lnTo>
                  <a:lnTo>
                    <a:pt x="1071" y="2015"/>
                  </a:lnTo>
                  <a:lnTo>
                    <a:pt x="1104" y="2053"/>
                  </a:lnTo>
                  <a:lnTo>
                    <a:pt x="1139" y="2090"/>
                  </a:lnTo>
                  <a:lnTo>
                    <a:pt x="1176" y="2125"/>
                  </a:lnTo>
                  <a:lnTo>
                    <a:pt x="1213" y="2160"/>
                  </a:lnTo>
                  <a:lnTo>
                    <a:pt x="1252" y="2192"/>
                  </a:lnTo>
                  <a:lnTo>
                    <a:pt x="1291" y="2224"/>
                  </a:lnTo>
                  <a:lnTo>
                    <a:pt x="1332" y="2254"/>
                  </a:lnTo>
                  <a:lnTo>
                    <a:pt x="1373" y="2285"/>
                  </a:lnTo>
                  <a:lnTo>
                    <a:pt x="1415" y="2313"/>
                  </a:lnTo>
                  <a:lnTo>
                    <a:pt x="1458" y="2341"/>
                  </a:lnTo>
                  <a:lnTo>
                    <a:pt x="1501" y="2367"/>
                  </a:lnTo>
                  <a:lnTo>
                    <a:pt x="1545" y="2393"/>
                  </a:lnTo>
                  <a:lnTo>
                    <a:pt x="1589" y="2419"/>
                  </a:lnTo>
                  <a:lnTo>
                    <a:pt x="1634" y="2443"/>
                  </a:lnTo>
                  <a:lnTo>
                    <a:pt x="1540" y="1683"/>
                  </a:lnTo>
                  <a:lnTo>
                    <a:pt x="1517" y="1669"/>
                  </a:lnTo>
                  <a:lnTo>
                    <a:pt x="1496" y="1656"/>
                  </a:lnTo>
                  <a:lnTo>
                    <a:pt x="1474" y="1642"/>
                  </a:lnTo>
                  <a:lnTo>
                    <a:pt x="1452" y="1628"/>
                  </a:lnTo>
                  <a:lnTo>
                    <a:pt x="1411" y="1598"/>
                  </a:lnTo>
                  <a:lnTo>
                    <a:pt x="1370" y="1566"/>
                  </a:lnTo>
                  <a:lnTo>
                    <a:pt x="1328" y="1536"/>
                  </a:lnTo>
                  <a:lnTo>
                    <a:pt x="1287" y="1505"/>
                  </a:lnTo>
                  <a:lnTo>
                    <a:pt x="1265" y="1491"/>
                  </a:lnTo>
                  <a:lnTo>
                    <a:pt x="1244" y="1477"/>
                  </a:lnTo>
                  <a:lnTo>
                    <a:pt x="1221" y="1465"/>
                  </a:lnTo>
                  <a:lnTo>
                    <a:pt x="1198" y="1453"/>
                  </a:lnTo>
                  <a:lnTo>
                    <a:pt x="1188" y="1448"/>
                  </a:lnTo>
                  <a:lnTo>
                    <a:pt x="1177" y="1444"/>
                  </a:lnTo>
                  <a:lnTo>
                    <a:pt x="1167" y="1441"/>
                  </a:lnTo>
                  <a:lnTo>
                    <a:pt x="1157" y="1439"/>
                  </a:lnTo>
                  <a:lnTo>
                    <a:pt x="1147" y="1437"/>
                  </a:lnTo>
                  <a:lnTo>
                    <a:pt x="1136" y="1436"/>
                  </a:lnTo>
                  <a:lnTo>
                    <a:pt x="1126" y="1436"/>
                  </a:lnTo>
                  <a:lnTo>
                    <a:pt x="1115" y="1436"/>
                  </a:lnTo>
                  <a:lnTo>
                    <a:pt x="1096" y="1439"/>
                  </a:lnTo>
                  <a:lnTo>
                    <a:pt x="1075" y="1444"/>
                  </a:lnTo>
                  <a:lnTo>
                    <a:pt x="1056" y="1452"/>
                  </a:lnTo>
                  <a:lnTo>
                    <a:pt x="1037" y="1462"/>
                  </a:lnTo>
                  <a:lnTo>
                    <a:pt x="1019" y="1473"/>
                  </a:lnTo>
                  <a:lnTo>
                    <a:pt x="1002" y="1486"/>
                  </a:lnTo>
                  <a:lnTo>
                    <a:pt x="986" y="1500"/>
                  </a:lnTo>
                  <a:lnTo>
                    <a:pt x="971" y="1515"/>
                  </a:lnTo>
                  <a:lnTo>
                    <a:pt x="957" y="1533"/>
                  </a:lnTo>
                  <a:lnTo>
                    <a:pt x="945" y="1550"/>
                  </a:lnTo>
                  <a:lnTo>
                    <a:pt x="934" y="1567"/>
                  </a:lnTo>
                  <a:lnTo>
                    <a:pt x="925" y="1586"/>
                  </a:lnTo>
                  <a:close/>
                  <a:moveTo>
                    <a:pt x="6110" y="1456"/>
                  </a:moveTo>
                  <a:lnTo>
                    <a:pt x="6110" y="1456"/>
                  </a:lnTo>
                  <a:lnTo>
                    <a:pt x="6088" y="1468"/>
                  </a:lnTo>
                  <a:lnTo>
                    <a:pt x="6065" y="1481"/>
                  </a:lnTo>
                  <a:lnTo>
                    <a:pt x="6045" y="1494"/>
                  </a:lnTo>
                  <a:lnTo>
                    <a:pt x="6023" y="1509"/>
                  </a:lnTo>
                  <a:lnTo>
                    <a:pt x="5983" y="1538"/>
                  </a:lnTo>
                  <a:lnTo>
                    <a:pt x="5941" y="1568"/>
                  </a:lnTo>
                  <a:lnTo>
                    <a:pt x="5901" y="1599"/>
                  </a:lnTo>
                  <a:lnTo>
                    <a:pt x="5861" y="1629"/>
                  </a:lnTo>
                  <a:lnTo>
                    <a:pt x="5840" y="1643"/>
                  </a:lnTo>
                  <a:lnTo>
                    <a:pt x="5818" y="1658"/>
                  </a:lnTo>
                  <a:lnTo>
                    <a:pt x="5797" y="1671"/>
                  </a:lnTo>
                  <a:lnTo>
                    <a:pt x="5775" y="1683"/>
                  </a:lnTo>
                  <a:lnTo>
                    <a:pt x="5751" y="1873"/>
                  </a:lnTo>
                  <a:lnTo>
                    <a:pt x="5727" y="2063"/>
                  </a:lnTo>
                  <a:lnTo>
                    <a:pt x="5683" y="2443"/>
                  </a:lnTo>
                  <a:lnTo>
                    <a:pt x="5743" y="2410"/>
                  </a:lnTo>
                  <a:lnTo>
                    <a:pt x="5804" y="2374"/>
                  </a:lnTo>
                  <a:lnTo>
                    <a:pt x="5863" y="2337"/>
                  </a:lnTo>
                  <a:lnTo>
                    <a:pt x="5922" y="2298"/>
                  </a:lnTo>
                  <a:lnTo>
                    <a:pt x="5979" y="2258"/>
                  </a:lnTo>
                  <a:lnTo>
                    <a:pt x="6008" y="2236"/>
                  </a:lnTo>
                  <a:lnTo>
                    <a:pt x="6035" y="2214"/>
                  </a:lnTo>
                  <a:lnTo>
                    <a:pt x="6063" y="2192"/>
                  </a:lnTo>
                  <a:lnTo>
                    <a:pt x="6089" y="2169"/>
                  </a:lnTo>
                  <a:lnTo>
                    <a:pt x="6116" y="2147"/>
                  </a:lnTo>
                  <a:lnTo>
                    <a:pt x="6141" y="2123"/>
                  </a:lnTo>
                  <a:lnTo>
                    <a:pt x="6186" y="2078"/>
                  </a:lnTo>
                  <a:lnTo>
                    <a:pt x="6208" y="2055"/>
                  </a:lnTo>
                  <a:lnTo>
                    <a:pt x="6229" y="2033"/>
                  </a:lnTo>
                  <a:lnTo>
                    <a:pt x="6250" y="2009"/>
                  </a:lnTo>
                  <a:lnTo>
                    <a:pt x="6271" y="1984"/>
                  </a:lnTo>
                  <a:lnTo>
                    <a:pt x="6289" y="1959"/>
                  </a:lnTo>
                  <a:lnTo>
                    <a:pt x="6308" y="1933"/>
                  </a:lnTo>
                  <a:lnTo>
                    <a:pt x="6325" y="1906"/>
                  </a:lnTo>
                  <a:lnTo>
                    <a:pt x="6341" y="1879"/>
                  </a:lnTo>
                  <a:lnTo>
                    <a:pt x="6355" y="1851"/>
                  </a:lnTo>
                  <a:lnTo>
                    <a:pt x="6368" y="1823"/>
                  </a:lnTo>
                  <a:lnTo>
                    <a:pt x="6380" y="1793"/>
                  </a:lnTo>
                  <a:lnTo>
                    <a:pt x="6390" y="1764"/>
                  </a:lnTo>
                  <a:lnTo>
                    <a:pt x="6398" y="1734"/>
                  </a:lnTo>
                  <a:lnTo>
                    <a:pt x="6404" y="1702"/>
                  </a:lnTo>
                  <a:lnTo>
                    <a:pt x="6406" y="1688"/>
                  </a:lnTo>
                  <a:lnTo>
                    <a:pt x="6406" y="1674"/>
                  </a:lnTo>
                  <a:lnTo>
                    <a:pt x="6406" y="1659"/>
                  </a:lnTo>
                  <a:lnTo>
                    <a:pt x="6405" y="1644"/>
                  </a:lnTo>
                  <a:lnTo>
                    <a:pt x="6403" y="1630"/>
                  </a:lnTo>
                  <a:lnTo>
                    <a:pt x="6400" y="1616"/>
                  </a:lnTo>
                  <a:lnTo>
                    <a:pt x="6396" y="1602"/>
                  </a:lnTo>
                  <a:lnTo>
                    <a:pt x="6390" y="1589"/>
                  </a:lnTo>
                  <a:lnTo>
                    <a:pt x="6385" y="1575"/>
                  </a:lnTo>
                  <a:lnTo>
                    <a:pt x="6378" y="1562"/>
                  </a:lnTo>
                  <a:lnTo>
                    <a:pt x="6371" y="1550"/>
                  </a:lnTo>
                  <a:lnTo>
                    <a:pt x="6362" y="1537"/>
                  </a:lnTo>
                  <a:lnTo>
                    <a:pt x="6353" y="1525"/>
                  </a:lnTo>
                  <a:lnTo>
                    <a:pt x="6343" y="1514"/>
                  </a:lnTo>
                  <a:lnTo>
                    <a:pt x="6334" y="1503"/>
                  </a:lnTo>
                  <a:lnTo>
                    <a:pt x="6323" y="1493"/>
                  </a:lnTo>
                  <a:lnTo>
                    <a:pt x="6312" y="1484"/>
                  </a:lnTo>
                  <a:lnTo>
                    <a:pt x="6300" y="1475"/>
                  </a:lnTo>
                  <a:lnTo>
                    <a:pt x="6288" y="1467"/>
                  </a:lnTo>
                  <a:lnTo>
                    <a:pt x="6276" y="1460"/>
                  </a:lnTo>
                  <a:lnTo>
                    <a:pt x="6263" y="1453"/>
                  </a:lnTo>
                  <a:lnTo>
                    <a:pt x="6250" y="1449"/>
                  </a:lnTo>
                  <a:lnTo>
                    <a:pt x="6236" y="1444"/>
                  </a:lnTo>
                  <a:lnTo>
                    <a:pt x="6223" y="1440"/>
                  </a:lnTo>
                  <a:lnTo>
                    <a:pt x="6209" y="1438"/>
                  </a:lnTo>
                  <a:lnTo>
                    <a:pt x="6195" y="1437"/>
                  </a:lnTo>
                  <a:lnTo>
                    <a:pt x="6180" y="1437"/>
                  </a:lnTo>
                  <a:lnTo>
                    <a:pt x="6166" y="1438"/>
                  </a:lnTo>
                  <a:lnTo>
                    <a:pt x="6152" y="1441"/>
                  </a:lnTo>
                  <a:lnTo>
                    <a:pt x="6138" y="1444"/>
                  </a:lnTo>
                  <a:lnTo>
                    <a:pt x="6124" y="1450"/>
                  </a:lnTo>
                  <a:lnTo>
                    <a:pt x="6110" y="1456"/>
                  </a:lnTo>
                  <a:close/>
                </a:path>
              </a:pathLst>
            </a:custGeom>
            <a:solidFill>
              <a:schemeClr val="bg1"/>
            </a:soli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dirty="0">
                <a:cs typeface="+mn-ea"/>
                <a:sym typeface="+mn-lt"/>
              </a:endParaRPr>
            </a:p>
          </p:txBody>
        </p:sp>
      </p:grpSp>
      <p:grpSp>
        <p:nvGrpSpPr>
          <p:cNvPr id="82" name="组合 81"/>
          <p:cNvGrpSpPr/>
          <p:nvPr/>
        </p:nvGrpSpPr>
        <p:grpSpPr>
          <a:xfrm>
            <a:off x="3121402" y="1914879"/>
            <a:ext cx="903020" cy="903517"/>
            <a:chOff x="3267594" y="3058364"/>
            <a:chExt cx="964117" cy="964118"/>
          </a:xfrm>
        </p:grpSpPr>
        <p:sp>
          <p:nvSpPr>
            <p:cNvPr id="83" name="椭圆 82"/>
            <p:cNvSpPr/>
            <p:nvPr/>
          </p:nvSpPr>
          <p:spPr>
            <a:xfrm>
              <a:off x="3267594" y="3058364"/>
              <a:ext cx="964117" cy="964118"/>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4" name="椭圆 83"/>
            <p:cNvSpPr/>
            <p:nvPr/>
          </p:nvSpPr>
          <p:spPr>
            <a:xfrm>
              <a:off x="3331837" y="3119847"/>
              <a:ext cx="826835" cy="826835"/>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5" name="KSO_Shape"/>
            <p:cNvSpPr/>
            <p:nvPr/>
          </p:nvSpPr>
          <p:spPr>
            <a:xfrm>
              <a:off x="3511462" y="3348996"/>
              <a:ext cx="440480" cy="368535"/>
            </a:xfrm>
            <a:custGeom>
              <a:avLst/>
              <a:gdLst/>
              <a:ahLst/>
              <a:cxnLst/>
              <a:rect l="l" t="t" r="r" b="b"/>
              <a:pathLst>
                <a:path w="1366582" h="1042046">
                  <a:moveTo>
                    <a:pt x="37022" y="792087"/>
                  </a:moveTo>
                  <a:lnTo>
                    <a:pt x="185104" y="792087"/>
                  </a:lnTo>
                  <a:cubicBezTo>
                    <a:pt x="205551" y="792087"/>
                    <a:pt x="222126" y="808662"/>
                    <a:pt x="222126" y="829109"/>
                  </a:cubicBezTo>
                  <a:lnTo>
                    <a:pt x="222126" y="1005022"/>
                  </a:lnTo>
                  <a:cubicBezTo>
                    <a:pt x="222126" y="1025469"/>
                    <a:pt x="205551" y="1042044"/>
                    <a:pt x="185104" y="1042044"/>
                  </a:cubicBezTo>
                  <a:lnTo>
                    <a:pt x="37022" y="1042044"/>
                  </a:lnTo>
                  <a:cubicBezTo>
                    <a:pt x="16575" y="1042044"/>
                    <a:pt x="0" y="1025469"/>
                    <a:pt x="0" y="1005022"/>
                  </a:cubicBezTo>
                  <a:lnTo>
                    <a:pt x="0" y="829109"/>
                  </a:lnTo>
                  <a:cubicBezTo>
                    <a:pt x="0" y="808662"/>
                    <a:pt x="16575" y="792087"/>
                    <a:pt x="37022" y="792087"/>
                  </a:cubicBezTo>
                  <a:close/>
                  <a:moveTo>
                    <a:pt x="308442" y="614561"/>
                  </a:moveTo>
                  <a:lnTo>
                    <a:pt x="456524" y="614561"/>
                  </a:lnTo>
                  <a:cubicBezTo>
                    <a:pt x="476971" y="614561"/>
                    <a:pt x="493546" y="631136"/>
                    <a:pt x="493546" y="651583"/>
                  </a:cubicBezTo>
                  <a:lnTo>
                    <a:pt x="493546" y="1005023"/>
                  </a:lnTo>
                  <a:cubicBezTo>
                    <a:pt x="493546" y="1025470"/>
                    <a:pt x="476971" y="1042045"/>
                    <a:pt x="456524" y="1042045"/>
                  </a:cubicBezTo>
                  <a:lnTo>
                    <a:pt x="308442" y="1042045"/>
                  </a:lnTo>
                  <a:cubicBezTo>
                    <a:pt x="287995" y="1042045"/>
                    <a:pt x="271420" y="1025470"/>
                    <a:pt x="271420" y="1005023"/>
                  </a:cubicBezTo>
                  <a:lnTo>
                    <a:pt x="271420" y="651583"/>
                  </a:lnTo>
                  <a:cubicBezTo>
                    <a:pt x="271420" y="631136"/>
                    <a:pt x="287995" y="614561"/>
                    <a:pt x="308442" y="614561"/>
                  </a:cubicBezTo>
                  <a:close/>
                  <a:moveTo>
                    <a:pt x="583127" y="432047"/>
                  </a:moveTo>
                  <a:lnTo>
                    <a:pt x="744271" y="432047"/>
                  </a:lnTo>
                  <a:cubicBezTo>
                    <a:pt x="766521" y="432047"/>
                    <a:pt x="784558" y="450084"/>
                    <a:pt x="784558" y="472334"/>
                  </a:cubicBezTo>
                  <a:lnTo>
                    <a:pt x="784558" y="1001758"/>
                  </a:lnTo>
                  <a:cubicBezTo>
                    <a:pt x="784558" y="1024008"/>
                    <a:pt x="766521" y="1042045"/>
                    <a:pt x="744271" y="1042045"/>
                  </a:cubicBezTo>
                  <a:lnTo>
                    <a:pt x="583127" y="1042045"/>
                  </a:lnTo>
                  <a:cubicBezTo>
                    <a:pt x="560877" y="1042045"/>
                    <a:pt x="542840" y="1024008"/>
                    <a:pt x="542840" y="1001758"/>
                  </a:cubicBezTo>
                  <a:lnTo>
                    <a:pt x="542840" y="472334"/>
                  </a:lnTo>
                  <a:cubicBezTo>
                    <a:pt x="542840" y="450084"/>
                    <a:pt x="560877" y="432047"/>
                    <a:pt x="583127" y="432047"/>
                  </a:cubicBezTo>
                  <a:close/>
                  <a:moveTo>
                    <a:pt x="874139" y="210194"/>
                  </a:moveTo>
                  <a:lnTo>
                    <a:pt x="1035283" y="210194"/>
                  </a:lnTo>
                  <a:cubicBezTo>
                    <a:pt x="1057533" y="210194"/>
                    <a:pt x="1075570" y="228231"/>
                    <a:pt x="1075570" y="250481"/>
                  </a:cubicBezTo>
                  <a:lnTo>
                    <a:pt x="1075570" y="1001758"/>
                  </a:lnTo>
                  <a:cubicBezTo>
                    <a:pt x="1075570" y="1024008"/>
                    <a:pt x="1057533" y="1042045"/>
                    <a:pt x="1035283" y="1042045"/>
                  </a:cubicBezTo>
                  <a:lnTo>
                    <a:pt x="874139" y="1042045"/>
                  </a:lnTo>
                  <a:cubicBezTo>
                    <a:pt x="851889" y="1042045"/>
                    <a:pt x="833852" y="1024008"/>
                    <a:pt x="833852" y="1001758"/>
                  </a:cubicBezTo>
                  <a:lnTo>
                    <a:pt x="833852" y="250481"/>
                  </a:lnTo>
                  <a:cubicBezTo>
                    <a:pt x="833852" y="228231"/>
                    <a:pt x="851889" y="210194"/>
                    <a:pt x="874139" y="210194"/>
                  </a:cubicBezTo>
                  <a:close/>
                  <a:moveTo>
                    <a:pt x="1165151" y="0"/>
                  </a:moveTo>
                  <a:lnTo>
                    <a:pt x="1326295" y="0"/>
                  </a:lnTo>
                  <a:cubicBezTo>
                    <a:pt x="1348545" y="0"/>
                    <a:pt x="1366582" y="18037"/>
                    <a:pt x="1366582" y="40287"/>
                  </a:cubicBezTo>
                  <a:lnTo>
                    <a:pt x="1366582" y="1001759"/>
                  </a:lnTo>
                  <a:cubicBezTo>
                    <a:pt x="1366582" y="1024009"/>
                    <a:pt x="1348545" y="1042046"/>
                    <a:pt x="1326295" y="1042046"/>
                  </a:cubicBezTo>
                  <a:lnTo>
                    <a:pt x="1165151" y="1042046"/>
                  </a:lnTo>
                  <a:cubicBezTo>
                    <a:pt x="1142901" y="1042046"/>
                    <a:pt x="1124864" y="1024009"/>
                    <a:pt x="1124864" y="1001759"/>
                  </a:cubicBezTo>
                  <a:lnTo>
                    <a:pt x="1124864" y="40287"/>
                  </a:lnTo>
                  <a:cubicBezTo>
                    <a:pt x="1124864" y="18037"/>
                    <a:pt x="1142901" y="0"/>
                    <a:pt x="1165151" y="0"/>
                  </a:cubicBezTo>
                  <a:close/>
                </a:path>
              </a:pathLst>
            </a:custGeom>
            <a:solidFill>
              <a:schemeClr val="bg1"/>
            </a:soli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 calcmode="lin" valueType="num">
                                      <p:cBhvr>
                                        <p:cTn id="9" dur="500" fill="hold"/>
                                        <p:tgtEl>
                                          <p:spTgt spid="74"/>
                                        </p:tgtEl>
                                        <p:attrNameLst>
                                          <p:attrName>style.rotation</p:attrName>
                                        </p:attrNameLst>
                                      </p:cBhvr>
                                      <p:tavLst>
                                        <p:tav tm="0">
                                          <p:val>
                                            <p:fltVal val="360"/>
                                          </p:val>
                                        </p:tav>
                                        <p:tav tm="100000">
                                          <p:val>
                                            <p:fltVal val="0"/>
                                          </p:val>
                                        </p:tav>
                                      </p:tavLst>
                                    </p:anim>
                                    <p:animEffect transition="in" filter="fade">
                                      <p:cBhvr>
                                        <p:cTn id="10" dur="500"/>
                                        <p:tgtEl>
                                          <p:spTgt spid="74"/>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wipe(up)">
                                      <p:cBhvr>
                                        <p:cTn id="14" dur="500"/>
                                        <p:tgtEl>
                                          <p:spTgt spid="73"/>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anim calcmode="lin" valueType="num">
                                      <p:cBhvr>
                                        <p:cTn id="19" dur="500" fill="hold"/>
                                        <p:tgtEl>
                                          <p:spTgt spid="36"/>
                                        </p:tgtEl>
                                        <p:attrNameLst>
                                          <p:attrName>ppt_x</p:attrName>
                                        </p:attrNameLst>
                                      </p:cBhvr>
                                      <p:tavLst>
                                        <p:tav tm="0">
                                          <p:val>
                                            <p:strVal val="#ppt_x"/>
                                          </p:val>
                                        </p:tav>
                                        <p:tav tm="100000">
                                          <p:val>
                                            <p:strVal val="#ppt_x"/>
                                          </p:val>
                                        </p:tav>
                                      </p:tavLst>
                                    </p:anim>
                                    <p:anim calcmode="lin" valueType="num">
                                      <p:cBhvr>
                                        <p:cTn id="20"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nodeType="clickEffect">
                                  <p:stCondLst>
                                    <p:cond delay="0"/>
                                  </p:stCondLst>
                                  <p:childTnLst>
                                    <p:set>
                                      <p:cBhvr>
                                        <p:cTn id="24" dur="1" fill="hold">
                                          <p:stCondLst>
                                            <p:cond delay="0"/>
                                          </p:stCondLst>
                                        </p:cTn>
                                        <p:tgtEl>
                                          <p:spTgt spid="82"/>
                                        </p:tgtEl>
                                        <p:attrNameLst>
                                          <p:attrName>style.visibility</p:attrName>
                                        </p:attrNameLst>
                                      </p:cBhvr>
                                      <p:to>
                                        <p:strVal val="visible"/>
                                      </p:to>
                                    </p:set>
                                    <p:anim calcmode="lin" valueType="num">
                                      <p:cBhvr>
                                        <p:cTn id="25" dur="500" fill="hold"/>
                                        <p:tgtEl>
                                          <p:spTgt spid="82"/>
                                        </p:tgtEl>
                                        <p:attrNameLst>
                                          <p:attrName>ppt_w</p:attrName>
                                        </p:attrNameLst>
                                      </p:cBhvr>
                                      <p:tavLst>
                                        <p:tav tm="0">
                                          <p:val>
                                            <p:fltVal val="0"/>
                                          </p:val>
                                        </p:tav>
                                        <p:tav tm="100000">
                                          <p:val>
                                            <p:strVal val="#ppt_w"/>
                                          </p:val>
                                        </p:tav>
                                      </p:tavLst>
                                    </p:anim>
                                    <p:anim calcmode="lin" valueType="num">
                                      <p:cBhvr>
                                        <p:cTn id="26" dur="500" fill="hold"/>
                                        <p:tgtEl>
                                          <p:spTgt spid="82"/>
                                        </p:tgtEl>
                                        <p:attrNameLst>
                                          <p:attrName>ppt_h</p:attrName>
                                        </p:attrNameLst>
                                      </p:cBhvr>
                                      <p:tavLst>
                                        <p:tav tm="0">
                                          <p:val>
                                            <p:fltVal val="0"/>
                                          </p:val>
                                        </p:tav>
                                        <p:tav tm="100000">
                                          <p:val>
                                            <p:strVal val="#ppt_h"/>
                                          </p:val>
                                        </p:tav>
                                      </p:tavLst>
                                    </p:anim>
                                    <p:anim calcmode="lin" valueType="num">
                                      <p:cBhvr>
                                        <p:cTn id="27" dur="500" fill="hold"/>
                                        <p:tgtEl>
                                          <p:spTgt spid="82"/>
                                        </p:tgtEl>
                                        <p:attrNameLst>
                                          <p:attrName>style.rotation</p:attrName>
                                        </p:attrNameLst>
                                      </p:cBhvr>
                                      <p:tavLst>
                                        <p:tav tm="0">
                                          <p:val>
                                            <p:fltVal val="360"/>
                                          </p:val>
                                        </p:tav>
                                        <p:tav tm="100000">
                                          <p:val>
                                            <p:fltVal val="0"/>
                                          </p:val>
                                        </p:tav>
                                      </p:tavLst>
                                    </p:anim>
                                    <p:animEffect transition="in" filter="fade">
                                      <p:cBhvr>
                                        <p:cTn id="28" dur="500"/>
                                        <p:tgtEl>
                                          <p:spTgt spid="82"/>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wipe(up)">
                                      <p:cBhvr>
                                        <p:cTn id="32" dur="500"/>
                                        <p:tgtEl>
                                          <p:spTgt spid="68"/>
                                        </p:tgtEl>
                                      </p:cBhvr>
                                    </p:animEffect>
                                  </p:childTnLst>
                                </p:cTn>
                              </p:par>
                            </p:childTnLst>
                          </p:cTn>
                        </p:par>
                        <p:par>
                          <p:cTn id="33" fill="hold">
                            <p:stCondLst>
                              <p:cond delay="1000"/>
                            </p:stCondLst>
                            <p:childTnLst>
                              <p:par>
                                <p:cTn id="34" presetID="42" presetClass="entr" presetSubtype="0" fill="hold"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anim calcmode="lin" valueType="num">
                                      <p:cBhvr>
                                        <p:cTn id="37" dur="500" fill="hold"/>
                                        <p:tgtEl>
                                          <p:spTgt spid="59"/>
                                        </p:tgtEl>
                                        <p:attrNameLst>
                                          <p:attrName>ppt_x</p:attrName>
                                        </p:attrNameLst>
                                      </p:cBhvr>
                                      <p:tavLst>
                                        <p:tav tm="0">
                                          <p:val>
                                            <p:strVal val="#ppt_x"/>
                                          </p:val>
                                        </p:tav>
                                        <p:tav tm="100000">
                                          <p:val>
                                            <p:strVal val="#ppt_x"/>
                                          </p:val>
                                        </p:tav>
                                      </p:tavLst>
                                    </p:anim>
                                    <p:anim calcmode="lin" valueType="num">
                                      <p:cBhvr>
                                        <p:cTn id="38" dur="5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p:cTn id="43" dur="500" fill="hold"/>
                                        <p:tgtEl>
                                          <p:spTgt spid="69"/>
                                        </p:tgtEl>
                                        <p:attrNameLst>
                                          <p:attrName>ppt_w</p:attrName>
                                        </p:attrNameLst>
                                      </p:cBhvr>
                                      <p:tavLst>
                                        <p:tav tm="0">
                                          <p:val>
                                            <p:fltVal val="0"/>
                                          </p:val>
                                        </p:tav>
                                        <p:tav tm="100000">
                                          <p:val>
                                            <p:strVal val="#ppt_w"/>
                                          </p:val>
                                        </p:tav>
                                      </p:tavLst>
                                    </p:anim>
                                    <p:anim calcmode="lin" valueType="num">
                                      <p:cBhvr>
                                        <p:cTn id="44" dur="500" fill="hold"/>
                                        <p:tgtEl>
                                          <p:spTgt spid="69"/>
                                        </p:tgtEl>
                                        <p:attrNameLst>
                                          <p:attrName>ppt_h</p:attrName>
                                        </p:attrNameLst>
                                      </p:cBhvr>
                                      <p:tavLst>
                                        <p:tav tm="0">
                                          <p:val>
                                            <p:fltVal val="0"/>
                                          </p:val>
                                        </p:tav>
                                        <p:tav tm="100000">
                                          <p:val>
                                            <p:strVal val="#ppt_h"/>
                                          </p:val>
                                        </p:tav>
                                      </p:tavLst>
                                    </p:anim>
                                    <p:anim calcmode="lin" valueType="num">
                                      <p:cBhvr>
                                        <p:cTn id="45" dur="500" fill="hold"/>
                                        <p:tgtEl>
                                          <p:spTgt spid="69"/>
                                        </p:tgtEl>
                                        <p:attrNameLst>
                                          <p:attrName>style.rotation</p:attrName>
                                        </p:attrNameLst>
                                      </p:cBhvr>
                                      <p:tavLst>
                                        <p:tav tm="0">
                                          <p:val>
                                            <p:fltVal val="360"/>
                                          </p:val>
                                        </p:tav>
                                        <p:tav tm="100000">
                                          <p:val>
                                            <p:fltVal val="0"/>
                                          </p:val>
                                        </p:tav>
                                      </p:tavLst>
                                    </p:anim>
                                    <p:animEffect transition="in" filter="fade">
                                      <p:cBhvr>
                                        <p:cTn id="46" dur="500"/>
                                        <p:tgtEl>
                                          <p:spTgt spid="69"/>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wipe(up)">
                                      <p:cBhvr>
                                        <p:cTn id="50" dur="500"/>
                                        <p:tgtEl>
                                          <p:spTgt spid="67"/>
                                        </p:tgtEl>
                                      </p:cBhvr>
                                    </p:animEffect>
                                  </p:childTnLst>
                                </p:cTn>
                              </p:par>
                            </p:childTnLst>
                          </p:cTn>
                        </p:par>
                        <p:par>
                          <p:cTn id="51" fill="hold">
                            <p:stCondLst>
                              <p:cond delay="1000"/>
                            </p:stCondLst>
                            <p:childTnLst>
                              <p:par>
                                <p:cTn id="52" presetID="42" presetClass="entr" presetSubtype="0"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anim calcmode="lin" valueType="num">
                                      <p:cBhvr>
                                        <p:cTn id="55" dur="500" fill="hold"/>
                                        <p:tgtEl>
                                          <p:spTgt spid="43"/>
                                        </p:tgtEl>
                                        <p:attrNameLst>
                                          <p:attrName>ppt_x</p:attrName>
                                        </p:attrNameLst>
                                      </p:cBhvr>
                                      <p:tavLst>
                                        <p:tav tm="0">
                                          <p:val>
                                            <p:strVal val="#ppt_x"/>
                                          </p:val>
                                        </p:tav>
                                        <p:tav tm="100000">
                                          <p:val>
                                            <p:strVal val="#ppt_x"/>
                                          </p:val>
                                        </p:tav>
                                      </p:tavLst>
                                    </p:anim>
                                    <p:anim calcmode="lin" valueType="num">
                                      <p:cBhvr>
                                        <p:cTn id="56"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9" presetClass="entr" presetSubtype="0" decel="100000" fill="hold" nodeType="clickEffect">
                                  <p:stCondLst>
                                    <p:cond delay="0"/>
                                  </p:stCondLst>
                                  <p:childTnLst>
                                    <p:set>
                                      <p:cBhvr>
                                        <p:cTn id="60" dur="1" fill="hold">
                                          <p:stCondLst>
                                            <p:cond delay="0"/>
                                          </p:stCondLst>
                                        </p:cTn>
                                        <p:tgtEl>
                                          <p:spTgt spid="78"/>
                                        </p:tgtEl>
                                        <p:attrNameLst>
                                          <p:attrName>style.visibility</p:attrName>
                                        </p:attrNameLst>
                                      </p:cBhvr>
                                      <p:to>
                                        <p:strVal val="visible"/>
                                      </p:to>
                                    </p:set>
                                    <p:anim calcmode="lin" valueType="num">
                                      <p:cBhvr>
                                        <p:cTn id="61" dur="500" fill="hold"/>
                                        <p:tgtEl>
                                          <p:spTgt spid="78"/>
                                        </p:tgtEl>
                                        <p:attrNameLst>
                                          <p:attrName>ppt_w</p:attrName>
                                        </p:attrNameLst>
                                      </p:cBhvr>
                                      <p:tavLst>
                                        <p:tav tm="0">
                                          <p:val>
                                            <p:fltVal val="0"/>
                                          </p:val>
                                        </p:tav>
                                        <p:tav tm="100000">
                                          <p:val>
                                            <p:strVal val="#ppt_w"/>
                                          </p:val>
                                        </p:tav>
                                      </p:tavLst>
                                    </p:anim>
                                    <p:anim calcmode="lin" valueType="num">
                                      <p:cBhvr>
                                        <p:cTn id="62" dur="500" fill="hold"/>
                                        <p:tgtEl>
                                          <p:spTgt spid="78"/>
                                        </p:tgtEl>
                                        <p:attrNameLst>
                                          <p:attrName>ppt_h</p:attrName>
                                        </p:attrNameLst>
                                      </p:cBhvr>
                                      <p:tavLst>
                                        <p:tav tm="0">
                                          <p:val>
                                            <p:fltVal val="0"/>
                                          </p:val>
                                        </p:tav>
                                        <p:tav tm="100000">
                                          <p:val>
                                            <p:strVal val="#ppt_h"/>
                                          </p:val>
                                        </p:tav>
                                      </p:tavLst>
                                    </p:anim>
                                    <p:anim calcmode="lin" valueType="num">
                                      <p:cBhvr>
                                        <p:cTn id="63" dur="500" fill="hold"/>
                                        <p:tgtEl>
                                          <p:spTgt spid="78"/>
                                        </p:tgtEl>
                                        <p:attrNameLst>
                                          <p:attrName>style.rotation</p:attrName>
                                        </p:attrNameLst>
                                      </p:cBhvr>
                                      <p:tavLst>
                                        <p:tav tm="0">
                                          <p:val>
                                            <p:fltVal val="360"/>
                                          </p:val>
                                        </p:tav>
                                        <p:tav tm="100000">
                                          <p:val>
                                            <p:fltVal val="0"/>
                                          </p:val>
                                        </p:tav>
                                      </p:tavLst>
                                    </p:anim>
                                    <p:animEffect transition="in" filter="fade">
                                      <p:cBhvr>
                                        <p:cTn id="64" dur="500"/>
                                        <p:tgtEl>
                                          <p:spTgt spid="78"/>
                                        </p:tgtEl>
                                      </p:cBhvr>
                                    </p:animEffect>
                                  </p:childTnLst>
                                </p:cTn>
                              </p:par>
                            </p:childTnLst>
                          </p:cTn>
                        </p:par>
                        <p:par>
                          <p:cTn id="65" fill="hold">
                            <p:stCondLst>
                              <p:cond delay="500"/>
                            </p:stCondLst>
                            <p:childTnLst>
                              <p:par>
                                <p:cTn id="66" presetID="42" presetClass="entr" presetSubtype="0" fill="hold" nodeType="after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anim calcmode="lin" valueType="num">
                                      <p:cBhvr>
                                        <p:cTn id="69" dur="500" fill="hold"/>
                                        <p:tgtEl>
                                          <p:spTgt spid="51"/>
                                        </p:tgtEl>
                                        <p:attrNameLst>
                                          <p:attrName>ppt_x</p:attrName>
                                        </p:attrNameLst>
                                      </p:cBhvr>
                                      <p:tavLst>
                                        <p:tav tm="0">
                                          <p:val>
                                            <p:strVal val="#ppt_x"/>
                                          </p:val>
                                        </p:tav>
                                        <p:tav tm="100000">
                                          <p:val>
                                            <p:strVal val="#ppt_x"/>
                                          </p:val>
                                        </p:tav>
                                      </p:tavLst>
                                    </p:anim>
                                    <p:anim calcmode="lin" valueType="num">
                                      <p:cBhvr>
                                        <p:cTn id="70" dur="5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73" grpId="0" animBg="1"/>
    </p:bld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2161</Words>
  <Application>Microsoft Office PowerPoint</Application>
  <PresentationFormat>全屏显示(16:9)</PresentationFormat>
  <Paragraphs>428</Paragraphs>
  <Slides>28</Slides>
  <Notes>28</Notes>
  <HiddenSlides>0</HiddenSlides>
  <MMClips>1</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王浩</cp:lastModifiedBy>
  <cp:revision>619</cp:revision>
  <dcterms:created xsi:type="dcterms:W3CDTF">2015-07-27T04:24:00Z</dcterms:created>
  <dcterms:modified xsi:type="dcterms:W3CDTF">2020-01-29T11:12:21Z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