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9" r:id="rId2"/>
    <p:sldId id="260" r:id="rId3"/>
    <p:sldId id="261" r:id="rId4"/>
    <p:sldId id="263" r:id="rId5"/>
    <p:sldId id="273" r:id="rId6"/>
    <p:sldId id="264" r:id="rId7"/>
    <p:sldId id="266" r:id="rId8"/>
    <p:sldId id="267" r:id="rId9"/>
    <p:sldId id="274" r:id="rId10"/>
    <p:sldId id="268" r:id="rId11"/>
    <p:sldId id="269" r:id="rId12"/>
    <p:sldId id="270" r:id="rId13"/>
    <p:sldId id="275" r:id="rId14"/>
    <p:sldId id="271" r:id="rId15"/>
    <p:sldId id="272" r:id="rId16"/>
    <p:sldId id="276" r:id="rId17"/>
    <p:sldId id="281" r:id="rId18"/>
    <p:sldId id="277" r:id="rId19"/>
    <p:sldId id="278" r:id="rId20"/>
    <p:sldId id="279" r:id="rId21"/>
    <p:sldId id="282" r:id="rId22"/>
    <p:sldId id="280" r:id="rId23"/>
    <p:sldId id="283" r:id="rId24"/>
    <p:sldId id="284" r:id="rId25"/>
    <p:sldId id="285" r:id="rId26"/>
    <p:sldId id="286" r:id="rId27"/>
    <p:sldId id="287" r:id="rId28"/>
    <p:sldId id="289" r:id="rId29"/>
  </p:sldIdLst>
  <p:sldSz cx="12190413" cy="6858000"/>
  <p:notesSz cx="6858000" cy="9144000"/>
  <p:embeddedFontLst>
    <p:embeddedFont>
      <p:font typeface="经典繁超宋" panose="02010600030101010101" charset="-122"/>
      <p:regular r:id="rId31"/>
    </p:embeddedFont>
    <p:embeddedFont>
      <p:font typeface="Impact" panose="020B0806030902050204" pitchFamily="34" charset="0"/>
      <p:regular r:id="rId32"/>
    </p:embeddedFont>
    <p:embeddedFont>
      <p:font typeface="华文细黑" panose="02010600040101010101" pitchFamily="2" charset="-122"/>
      <p:regular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华文黑体" panose="02010600030101010101" charset="-122"/>
      <p:regular r:id="rId42"/>
    </p:embeddedFont>
    <p:embeddedFont>
      <p:font typeface="微软雅黑" panose="020B0503020204020204" pitchFamily="34" charset="-122"/>
      <p:regular r:id="rId43"/>
      <p:bold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a:srgbClr val="E8E8E6"/>
    <a:srgbClr val="FFFFFF"/>
    <a:srgbClr val="080808"/>
    <a:srgbClr val="9498AE"/>
    <a:srgbClr val="7C819C"/>
    <a:srgbClr val="636883"/>
    <a:srgbClr val="53576D"/>
    <a:srgbClr val="722A2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9" autoAdjust="0"/>
    <p:restoredTop sz="94595" autoAdjust="0"/>
  </p:normalViewPr>
  <p:slideViewPr>
    <p:cSldViewPr>
      <p:cViewPr varScale="1">
        <p:scale>
          <a:sx n="71" d="100"/>
          <a:sy n="71" d="100"/>
        </p:scale>
        <p:origin x="-852"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pPr/>
              <a:t>2020/1/29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pPr/>
              <a:t>‹#›</a:t>
            </a:fld>
            <a:endParaRPr lang="zh-CN" altLang="en-US"/>
          </a:p>
        </p:txBody>
      </p:sp>
    </p:spTree>
    <p:extLst>
      <p:ext uri="{BB962C8B-B14F-4D97-AF65-F5344CB8AC3E}">
        <p14:creationId xmlns:p14="http://schemas.microsoft.com/office/powerpoint/2010/main" val="224715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p>
          <a:p>
            <a:r>
              <a:rPr lang="en-US" dirty="0" smtClean="0"/>
              <a:t>https://liangliangtuwen.tmall.com</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a:t>
            </a:fld>
            <a:endParaRPr lang="zh-CN" altLang="en-US"/>
          </a:p>
        </p:txBody>
      </p:sp>
    </p:spTree>
    <p:extLst>
      <p:ext uri="{BB962C8B-B14F-4D97-AF65-F5344CB8AC3E}">
        <p14:creationId xmlns:p14="http://schemas.microsoft.com/office/powerpoint/2010/main" val="3970425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10</a:t>
            </a:fld>
            <a:endParaRPr lang="zh-CN" altLang="en-US"/>
          </a:p>
        </p:txBody>
      </p:sp>
    </p:spTree>
    <p:extLst>
      <p:ext uri="{BB962C8B-B14F-4D97-AF65-F5344CB8AC3E}">
        <p14:creationId xmlns:p14="http://schemas.microsoft.com/office/powerpoint/2010/main" val="366114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11</a:t>
            </a:fld>
            <a:endParaRPr lang="zh-CN" altLang="en-US"/>
          </a:p>
        </p:txBody>
      </p:sp>
    </p:spTree>
    <p:extLst>
      <p:ext uri="{BB962C8B-B14F-4D97-AF65-F5344CB8AC3E}">
        <p14:creationId xmlns:p14="http://schemas.microsoft.com/office/powerpoint/2010/main" val="2336861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12</a:t>
            </a:fld>
            <a:endParaRPr lang="zh-CN" altLang="en-US"/>
          </a:p>
        </p:txBody>
      </p:sp>
    </p:spTree>
    <p:extLst>
      <p:ext uri="{BB962C8B-B14F-4D97-AF65-F5344CB8AC3E}">
        <p14:creationId xmlns:p14="http://schemas.microsoft.com/office/powerpoint/2010/main" val="397731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13</a:t>
            </a:fld>
            <a:endParaRPr lang="zh-CN" altLang="en-US"/>
          </a:p>
        </p:txBody>
      </p:sp>
    </p:spTree>
    <p:extLst>
      <p:ext uri="{BB962C8B-B14F-4D97-AF65-F5344CB8AC3E}">
        <p14:creationId xmlns:p14="http://schemas.microsoft.com/office/powerpoint/2010/main" val="379532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14</a:t>
            </a:fld>
            <a:endParaRPr lang="zh-CN" altLang="en-US"/>
          </a:p>
        </p:txBody>
      </p:sp>
    </p:spTree>
    <p:extLst>
      <p:ext uri="{BB962C8B-B14F-4D97-AF65-F5344CB8AC3E}">
        <p14:creationId xmlns:p14="http://schemas.microsoft.com/office/powerpoint/2010/main" val="261467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15</a:t>
            </a:fld>
            <a:endParaRPr lang="zh-CN" altLang="en-US"/>
          </a:p>
        </p:txBody>
      </p:sp>
    </p:spTree>
    <p:extLst>
      <p:ext uri="{BB962C8B-B14F-4D97-AF65-F5344CB8AC3E}">
        <p14:creationId xmlns:p14="http://schemas.microsoft.com/office/powerpoint/2010/main" val="12994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16</a:t>
            </a:fld>
            <a:endParaRPr lang="zh-CN" altLang="en-US"/>
          </a:p>
        </p:txBody>
      </p:sp>
    </p:spTree>
    <p:extLst>
      <p:ext uri="{BB962C8B-B14F-4D97-AF65-F5344CB8AC3E}">
        <p14:creationId xmlns:p14="http://schemas.microsoft.com/office/powerpoint/2010/main" val="290730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17</a:t>
            </a:fld>
            <a:endParaRPr lang="zh-CN" altLang="en-US"/>
          </a:p>
        </p:txBody>
      </p:sp>
    </p:spTree>
    <p:extLst>
      <p:ext uri="{BB962C8B-B14F-4D97-AF65-F5344CB8AC3E}">
        <p14:creationId xmlns:p14="http://schemas.microsoft.com/office/powerpoint/2010/main" val="1565610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18</a:t>
            </a:fld>
            <a:endParaRPr lang="zh-CN" altLang="en-US"/>
          </a:p>
        </p:txBody>
      </p:sp>
    </p:spTree>
    <p:extLst>
      <p:ext uri="{BB962C8B-B14F-4D97-AF65-F5344CB8AC3E}">
        <p14:creationId xmlns:p14="http://schemas.microsoft.com/office/powerpoint/2010/main" val="312635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19</a:t>
            </a:fld>
            <a:endParaRPr lang="zh-CN" altLang="en-US"/>
          </a:p>
        </p:txBody>
      </p:sp>
    </p:spTree>
    <p:extLst>
      <p:ext uri="{BB962C8B-B14F-4D97-AF65-F5344CB8AC3E}">
        <p14:creationId xmlns:p14="http://schemas.microsoft.com/office/powerpoint/2010/main" val="201814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更多模板请关注：https://haosc.taobao.com</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a:t>
            </a:fld>
            <a:endParaRPr lang="zh-CN" altLang="en-US"/>
          </a:p>
        </p:txBody>
      </p:sp>
    </p:spTree>
    <p:extLst>
      <p:ext uri="{BB962C8B-B14F-4D97-AF65-F5344CB8AC3E}">
        <p14:creationId xmlns:p14="http://schemas.microsoft.com/office/powerpoint/2010/main" val="1214847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20</a:t>
            </a:fld>
            <a:endParaRPr lang="zh-CN" altLang="en-US"/>
          </a:p>
        </p:txBody>
      </p:sp>
    </p:spTree>
    <p:extLst>
      <p:ext uri="{BB962C8B-B14F-4D97-AF65-F5344CB8AC3E}">
        <p14:creationId xmlns:p14="http://schemas.microsoft.com/office/powerpoint/2010/main" val="1074406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21</a:t>
            </a:fld>
            <a:endParaRPr lang="zh-CN" altLang="en-US"/>
          </a:p>
        </p:txBody>
      </p:sp>
    </p:spTree>
    <p:extLst>
      <p:ext uri="{BB962C8B-B14F-4D97-AF65-F5344CB8AC3E}">
        <p14:creationId xmlns:p14="http://schemas.microsoft.com/office/powerpoint/2010/main" val="3606830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22</a:t>
            </a:fld>
            <a:endParaRPr lang="zh-CN" altLang="en-US"/>
          </a:p>
        </p:txBody>
      </p:sp>
    </p:spTree>
    <p:extLst>
      <p:ext uri="{BB962C8B-B14F-4D97-AF65-F5344CB8AC3E}">
        <p14:creationId xmlns:p14="http://schemas.microsoft.com/office/powerpoint/2010/main" val="2390524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23</a:t>
            </a:fld>
            <a:endParaRPr lang="zh-CN" altLang="en-US"/>
          </a:p>
        </p:txBody>
      </p:sp>
    </p:spTree>
    <p:extLst>
      <p:ext uri="{BB962C8B-B14F-4D97-AF65-F5344CB8AC3E}">
        <p14:creationId xmlns:p14="http://schemas.microsoft.com/office/powerpoint/2010/main" val="4003341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24</a:t>
            </a:fld>
            <a:endParaRPr lang="zh-CN" altLang="en-US"/>
          </a:p>
        </p:txBody>
      </p:sp>
    </p:spTree>
    <p:extLst>
      <p:ext uri="{BB962C8B-B14F-4D97-AF65-F5344CB8AC3E}">
        <p14:creationId xmlns:p14="http://schemas.microsoft.com/office/powerpoint/2010/main" val="4240516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25</a:t>
            </a:fld>
            <a:endParaRPr lang="zh-CN" altLang="en-US"/>
          </a:p>
        </p:txBody>
      </p:sp>
    </p:spTree>
    <p:extLst>
      <p:ext uri="{BB962C8B-B14F-4D97-AF65-F5344CB8AC3E}">
        <p14:creationId xmlns:p14="http://schemas.microsoft.com/office/powerpoint/2010/main" val="86209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26</a:t>
            </a:fld>
            <a:endParaRPr lang="zh-CN" altLang="en-US"/>
          </a:p>
        </p:txBody>
      </p:sp>
    </p:spTree>
    <p:extLst>
      <p:ext uri="{BB962C8B-B14F-4D97-AF65-F5344CB8AC3E}">
        <p14:creationId xmlns:p14="http://schemas.microsoft.com/office/powerpoint/2010/main" val="3145924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27</a:t>
            </a:fld>
            <a:endParaRPr lang="zh-CN" altLang="en-US"/>
          </a:p>
        </p:txBody>
      </p:sp>
    </p:spTree>
    <p:extLst>
      <p:ext uri="{BB962C8B-B14F-4D97-AF65-F5344CB8AC3E}">
        <p14:creationId xmlns:p14="http://schemas.microsoft.com/office/powerpoint/2010/main" val="1277385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28</a:t>
            </a:fld>
            <a:endParaRPr lang="zh-CN" altLang="en-US"/>
          </a:p>
        </p:txBody>
      </p:sp>
    </p:spTree>
    <p:extLst>
      <p:ext uri="{BB962C8B-B14F-4D97-AF65-F5344CB8AC3E}">
        <p14:creationId xmlns:p14="http://schemas.microsoft.com/office/powerpoint/2010/main" val="119520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3</a:t>
            </a:fld>
            <a:endParaRPr lang="zh-CN" altLang="en-US"/>
          </a:p>
        </p:txBody>
      </p:sp>
    </p:spTree>
    <p:extLst>
      <p:ext uri="{BB962C8B-B14F-4D97-AF65-F5344CB8AC3E}">
        <p14:creationId xmlns:p14="http://schemas.microsoft.com/office/powerpoint/2010/main" val="3484749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4</a:t>
            </a:fld>
            <a:endParaRPr lang="zh-CN" altLang="en-US"/>
          </a:p>
        </p:txBody>
      </p:sp>
    </p:spTree>
    <p:extLst>
      <p:ext uri="{BB962C8B-B14F-4D97-AF65-F5344CB8AC3E}">
        <p14:creationId xmlns:p14="http://schemas.microsoft.com/office/powerpoint/2010/main" val="2271660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5</a:t>
            </a:fld>
            <a:endParaRPr lang="zh-CN" altLang="en-US"/>
          </a:p>
        </p:txBody>
      </p:sp>
    </p:spTree>
    <p:extLst>
      <p:ext uri="{BB962C8B-B14F-4D97-AF65-F5344CB8AC3E}">
        <p14:creationId xmlns:p14="http://schemas.microsoft.com/office/powerpoint/2010/main" val="2979722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6</a:t>
            </a:fld>
            <a:endParaRPr lang="zh-CN" altLang="en-US"/>
          </a:p>
        </p:txBody>
      </p:sp>
    </p:spTree>
    <p:extLst>
      <p:ext uri="{BB962C8B-B14F-4D97-AF65-F5344CB8AC3E}">
        <p14:creationId xmlns:p14="http://schemas.microsoft.com/office/powerpoint/2010/main" val="72354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7</a:t>
            </a:fld>
            <a:endParaRPr lang="zh-CN" altLang="en-US"/>
          </a:p>
        </p:txBody>
      </p:sp>
    </p:spTree>
    <p:extLst>
      <p:ext uri="{BB962C8B-B14F-4D97-AF65-F5344CB8AC3E}">
        <p14:creationId xmlns:p14="http://schemas.microsoft.com/office/powerpoint/2010/main" val="37726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8</a:t>
            </a:fld>
            <a:endParaRPr lang="zh-CN" altLang="en-US"/>
          </a:p>
        </p:txBody>
      </p:sp>
    </p:spTree>
    <p:extLst>
      <p:ext uri="{BB962C8B-B14F-4D97-AF65-F5344CB8AC3E}">
        <p14:creationId xmlns:p14="http://schemas.microsoft.com/office/powerpoint/2010/main" val="426294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9</a:t>
            </a:fld>
            <a:endParaRPr lang="zh-CN" altLang="en-US"/>
          </a:p>
        </p:txBody>
      </p:sp>
    </p:spTree>
    <p:extLst>
      <p:ext uri="{BB962C8B-B14F-4D97-AF65-F5344CB8AC3E}">
        <p14:creationId xmlns:p14="http://schemas.microsoft.com/office/powerpoint/2010/main" val="296042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5682A8-D6B6-4FDA-A495-4D437BAFBB6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pPr/>
              <a:t>‹#›</a:t>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17967"/>
            <a:ext cx="4140460" cy="54864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2000" dirty="0" smtClean="0">
                <a:solidFill>
                  <a:schemeClr val="bg1"/>
                </a:solidFill>
              </a:rPr>
              <a:t>XX</a:t>
            </a:r>
            <a:r>
              <a:rPr lang="zh-CN" altLang="en-US" sz="2000" dirty="0" smtClean="0">
                <a:solidFill>
                  <a:schemeClr val="bg1"/>
                </a:solidFill>
              </a:rPr>
              <a:t>学院</a:t>
            </a:r>
            <a:r>
              <a:rPr lang="en-US" altLang="zh-CN" sz="2000" dirty="0" smtClean="0">
                <a:solidFill>
                  <a:schemeClr val="bg1"/>
                </a:solidFill>
              </a:rPr>
              <a:t>XX</a:t>
            </a:r>
            <a:r>
              <a:rPr lang="zh-CN" altLang="en-US" sz="2000" dirty="0" smtClean="0">
                <a:solidFill>
                  <a:schemeClr val="bg1"/>
                </a:solidFill>
              </a:rPr>
              <a:t>系  </a:t>
            </a:r>
            <a:r>
              <a:rPr lang="en-US" altLang="zh-CN" sz="2000" dirty="0" smtClean="0">
                <a:solidFill>
                  <a:schemeClr val="bg1"/>
                </a:solidFill>
              </a:rPr>
              <a:t>XX</a:t>
            </a:r>
            <a:r>
              <a:rPr lang="zh-CN" altLang="en-US" sz="2000" dirty="0" smtClean="0">
                <a:solidFill>
                  <a:schemeClr val="bg1"/>
                </a:solidFill>
              </a:rPr>
              <a:t>级</a:t>
            </a:r>
            <a:r>
              <a:rPr lang="en-US" altLang="zh-CN" sz="2000" dirty="0" smtClean="0">
                <a:solidFill>
                  <a:schemeClr val="bg1"/>
                </a:solidFill>
              </a:rPr>
              <a:t>XX</a:t>
            </a:r>
            <a:r>
              <a:rPr lang="zh-CN" altLang="en-US" sz="2000" dirty="0" smtClean="0">
                <a:solidFill>
                  <a:schemeClr val="bg1"/>
                </a:solidFill>
              </a:rPr>
              <a:t>班</a:t>
            </a:r>
            <a:endParaRPr lang="zh-CN" altLang="en-US" sz="2000" dirty="0">
              <a:solidFill>
                <a:schemeClr val="bg1"/>
              </a:solidFill>
            </a:endParaRPr>
          </a:p>
        </p:txBody>
      </p:sp>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087094" y="2416951"/>
            <a:ext cx="4680520" cy="64008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dirty="0" smtClean="0">
                <a:solidFill>
                  <a:schemeClr val="bg1"/>
                </a:solidFill>
              </a:rPr>
              <a:t>严谨实用论文答辩动态</a:t>
            </a:r>
            <a:r>
              <a:rPr lang="en-US" altLang="zh-CN" sz="2400" dirty="0" smtClean="0">
                <a:solidFill>
                  <a:schemeClr val="bg1"/>
                </a:solidFill>
              </a:rPr>
              <a:t>PPT</a:t>
            </a:r>
            <a:r>
              <a:rPr lang="zh-CN" altLang="en-US" sz="2400" dirty="0" smtClean="0">
                <a:solidFill>
                  <a:schemeClr val="bg1"/>
                </a:solidFill>
              </a:rPr>
              <a:t>模板</a:t>
            </a:r>
          </a:p>
        </p:txBody>
      </p:sp>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dirty="0">
                <a:solidFill>
                  <a:schemeClr val="bg1"/>
                </a:solidFill>
                <a:latin typeface="MStiffHei HKS UltraBold" panose="00000900000000000000" pitchFamily="2" charset="-120"/>
                <a:ea typeface="MStiffHei HKS UltraBold" panose="00000900000000000000" pitchFamily="2" charset="-120"/>
              </a:rPr>
              <a:t>西安石油大学</a:t>
            </a:r>
            <a:r>
              <a:rPr lang="zh-CN" altLang="en-US" sz="6000" dirty="0" smtClean="0">
                <a:solidFill>
                  <a:schemeClr val="bg1"/>
                </a:solidFill>
                <a:latin typeface="MStiffHei HKS UltraBold" panose="00000900000000000000" pitchFamily="2" charset="-120"/>
                <a:ea typeface="MStiffHei HKS UltraBold" panose="00000900000000000000" pitchFamily="2" charset="-120"/>
              </a:rPr>
              <a:t>模板</a:t>
            </a:r>
          </a:p>
        </p:txBody>
      </p:sp>
      <p:sp>
        <p:nvSpPr>
          <p:cNvPr id="35" name="TextBox 34"/>
          <p:cNvSpPr txBox="1"/>
          <p:nvPr/>
        </p:nvSpPr>
        <p:spPr>
          <a:xfrm>
            <a:off x="5086985" y="5877560"/>
            <a:ext cx="6509385" cy="646331"/>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smtClean="0">
                <a:solidFill>
                  <a:srgbClr val="414455"/>
                </a:solidFill>
              </a:rPr>
              <a:t>答辩人</a:t>
            </a:r>
            <a:r>
              <a:rPr lang="zh-CN" altLang="en-US" sz="2400" b="1" dirty="0" smtClean="0">
                <a:solidFill>
                  <a:schemeClr val="tx1">
                    <a:lumMod val="75000"/>
                    <a:lumOff val="25000"/>
                  </a:schemeClr>
                </a:solidFill>
              </a:rPr>
              <a:t>：玩转西石油         </a:t>
            </a:r>
            <a:r>
              <a:rPr lang="zh-CN" altLang="en-US" sz="2400" b="1" dirty="0" smtClean="0">
                <a:solidFill>
                  <a:srgbClr val="414455"/>
                </a:solidFill>
              </a:rPr>
              <a:t>导师</a:t>
            </a:r>
            <a:r>
              <a:rPr lang="zh-CN" altLang="en-US" sz="2400" b="1" dirty="0" smtClean="0">
                <a:solidFill>
                  <a:schemeClr val="tx1">
                    <a:lumMod val="75000"/>
                    <a:lumOff val="25000"/>
                  </a:schemeClr>
                </a:solidFill>
              </a:rPr>
              <a:t>：玩转西石油</a:t>
            </a:r>
            <a:endParaRPr lang="zh-CN" altLang="en-US" sz="2400" b="1" dirty="0" smtClean="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图片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1339" y="-217376"/>
            <a:ext cx="2327483" cy="227822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7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20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30"/>
                                            </p:tgtEl>
                                            <p:attrNameLst>
                                              <p:attrName>style.visibility</p:attrName>
                                            </p:attrNameLst>
                                          </p:cBhvr>
                                          <p:to>
                                            <p:strVal val="visible"/>
                                          </p:to>
                                        </p:set>
                                        <p:animEffect transition="in" filter="wipe(left)">
                                          <p:cBhvr>
                                            <p:cTn id="25" dur="300"/>
                                            <p:tgtEl>
                                              <p:spTgt spid="30"/>
                                            </p:tgtEl>
                                          </p:cBhvr>
                                        </p:animEffect>
                                      </p:childTnLst>
                                    </p:cTn>
                                  </p:par>
                                  <p:par>
                                    <p:cTn id="26" presetID="36" presetClass="emph" presetSubtype="0" fill="hold" grpId="1" nodeType="withEffect">
                                      <p:stCondLst>
                                        <p:cond delay="0"/>
                                      </p:stCondLst>
                                      <p:iterate type="lt">
                                        <p:tmPct val="30000"/>
                                      </p:iterate>
                                      <p:childTnLst>
                                        <p:animScale>
                                          <p:cBhvr>
                                            <p:cTn id="27" dur="150" autoRev="1" fill="hold">
                                              <p:stCondLst>
                                                <p:cond delay="0"/>
                                              </p:stCondLst>
                                            </p:cTn>
                                            <p:tgtEl>
                                              <p:spTgt spid="30"/>
                                            </p:tgtEl>
                                          </p:cBhvr>
                                          <p:to x="80000" y="100000"/>
                                        </p:animScale>
                                        <p:anim by="(#ppt_w*0.10)" calcmode="lin" valueType="num">
                                          <p:cBhvr>
                                            <p:cTn id="28" dur="150" autoRev="1" fill="hold">
                                              <p:stCondLst>
                                                <p:cond delay="0"/>
                                              </p:stCondLst>
                                            </p:cTn>
                                            <p:tgtEl>
                                              <p:spTgt spid="30"/>
                                            </p:tgtEl>
                                            <p:attrNameLst>
                                              <p:attrName>ppt_x</p:attrName>
                                            </p:attrNameLst>
                                          </p:cBhvr>
                                        </p:anim>
                                        <p:anim by="(-#ppt_w*0.10)" calcmode="lin" valueType="num">
                                          <p:cBhvr>
                                            <p:cTn id="29" dur="150" autoRev="1" fill="hold">
                                              <p:stCondLst>
                                                <p:cond delay="0"/>
                                              </p:stCondLst>
                                            </p:cTn>
                                            <p:tgtEl>
                                              <p:spTgt spid="30"/>
                                            </p:tgtEl>
                                            <p:attrNameLst>
                                              <p:attrName>ppt_y</p:attrName>
                                            </p:attrNameLst>
                                          </p:cBhvr>
                                        </p:anim>
                                        <p:animRot by="-480000">
                                          <p:cBhvr>
                                            <p:cTn id="30" dur="150" autoRev="1" fill="hold">
                                              <p:stCondLst>
                                                <p:cond delay="0"/>
                                              </p:stCondLst>
                                            </p:cTn>
                                            <p:tgtEl>
                                              <p:spTgt spid="30"/>
                                            </p:tgtEl>
                                            <p:attrNameLst>
                                              <p:attrName>r</p:attrName>
                                            </p:attrNameLst>
                                          </p:cBhvr>
                                        </p:animRot>
                                      </p:childTnLst>
                                    </p:cTn>
                                  </p:par>
                                </p:childTnLst>
                              </p:cTn>
                            </p:par>
                            <p:par>
                              <p:cTn id="31" fill="hold">
                                <p:stCondLst>
                                  <p:cond delay="3760"/>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ppt_h/2"/>
                                              </p:val>
                                            </p:tav>
                                            <p:tav tm="100000">
                                              <p:val>
                                                <p:strVal val="#ppt_y"/>
                                              </p:val>
                                            </p:tav>
                                          </p:tavLst>
                                        </p:anim>
                                        <p:anim calcmode="lin" valueType="num">
                                          <p:cBhvr>
                                            <p:cTn id="36" dur="250" fill="hold"/>
                                            <p:tgtEl>
                                              <p:spTgt spid="18"/>
                                            </p:tgtEl>
                                            <p:attrNameLst>
                                              <p:attrName>ppt_w</p:attrName>
                                            </p:attrNameLst>
                                          </p:cBhvr>
                                          <p:tavLst>
                                            <p:tav tm="0">
                                              <p:val>
                                                <p:strVal val="#ppt_w"/>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childTnLst>
                                    </p:cTn>
                                  </p:par>
                                </p:childTnLst>
                              </p:cTn>
                            </p:par>
                            <p:par>
                              <p:cTn id="38" fill="hold">
                                <p:stCondLst>
                                  <p:cond delay="471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5710"/>
                                </p:stCondLst>
                                <p:childTnLst>
                                  <p:par>
                                    <p:cTn id="45" presetID="16" presetClass="entr" presetSubtype="2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par>
                              <p:cTn id="48" fill="hold">
                                <p:stCondLst>
                                  <p:cond delay="6210"/>
                                </p:stCondLst>
                                <p:childTnLst>
                                  <p:par>
                                    <p:cTn id="49" presetID="2" presetClass="entr" presetSubtype="1" fill="hold" nodeType="afterEffect" p14:presetBounceEnd="5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50000">
                                          <p:cBhvr additive="base">
                                            <p:cTn id="51"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14:presetBounceEnd="50000">
                                      <p:stCondLst>
                                        <p:cond delay="200"/>
                                      </p:stCondLst>
                                      <p:childTnLst>
                                        <p:set>
                                          <p:cBhvr>
                                            <p:cTn id="54" dur="1" fill="hold">
                                              <p:stCondLst>
                                                <p:cond delay="0"/>
                                              </p:stCondLst>
                                            </p:cTn>
                                            <p:tgtEl>
                                              <p:spTgt spid="41"/>
                                            </p:tgtEl>
                                            <p:attrNameLst>
                                              <p:attrName>style.visibility</p:attrName>
                                            </p:attrNameLst>
                                          </p:cBhvr>
                                          <p:to>
                                            <p:strVal val="visible"/>
                                          </p:to>
                                        </p:set>
                                        <p:anim calcmode="lin" valueType="num" p14:bounceEnd="50000">
                                          <p:cBhvr additive="base">
                                            <p:cTn id="55"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41"/>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400"/>
                                      </p:stCondLst>
                                      <p:childTnLst>
                                        <p:set>
                                          <p:cBhvr>
                                            <p:cTn id="58" dur="1" fill="hold">
                                              <p:stCondLst>
                                                <p:cond delay="0"/>
                                              </p:stCondLst>
                                            </p:cTn>
                                            <p:tgtEl>
                                              <p:spTgt spid="44"/>
                                            </p:tgtEl>
                                            <p:attrNameLst>
                                              <p:attrName>style.visibility</p:attrName>
                                            </p:attrNameLst>
                                          </p:cBhvr>
                                          <p:to>
                                            <p:strVal val="visible"/>
                                          </p:to>
                                        </p:set>
                                        <p:anim calcmode="lin" valueType="num" p14:bounceEnd="50000">
                                          <p:cBhvr additive="base">
                                            <p:cTn id="59"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4"/>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600"/>
                                      </p:stCondLst>
                                      <p:childTnLst>
                                        <p:set>
                                          <p:cBhvr>
                                            <p:cTn id="62" dur="1" fill="hold">
                                              <p:stCondLst>
                                                <p:cond delay="0"/>
                                              </p:stCondLst>
                                            </p:cTn>
                                            <p:tgtEl>
                                              <p:spTgt spid="47"/>
                                            </p:tgtEl>
                                            <p:attrNameLst>
                                              <p:attrName>style.visibility</p:attrName>
                                            </p:attrNameLst>
                                          </p:cBhvr>
                                          <p:to>
                                            <p:strVal val="visible"/>
                                          </p:to>
                                        </p:set>
                                        <p:anim calcmode="lin" valueType="num" p14:bounceEnd="50000">
                                          <p:cBhvr additive="base">
                                            <p:cTn id="63"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7"/>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800"/>
                                      </p:stCondLst>
                                      <p:childTnLst>
                                        <p:set>
                                          <p:cBhvr>
                                            <p:cTn id="66" dur="1" fill="hold">
                                              <p:stCondLst>
                                                <p:cond delay="0"/>
                                              </p:stCondLst>
                                            </p:cTn>
                                            <p:tgtEl>
                                              <p:spTgt spid="50"/>
                                            </p:tgtEl>
                                            <p:attrNameLst>
                                              <p:attrName>style.visibility</p:attrName>
                                            </p:attrNameLst>
                                          </p:cBhvr>
                                          <p:to>
                                            <p:strVal val="visible"/>
                                          </p:to>
                                        </p:set>
                                        <p:anim calcmode="lin" valueType="num" p14:bounceEnd="50000">
                                          <p:cBhvr additive="base">
                                            <p:cTn id="67"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1000"/>
                                      </p:stCondLst>
                                      <p:childTnLst>
                                        <p:set>
                                          <p:cBhvr>
                                            <p:cTn id="70" dur="1" fill="hold">
                                              <p:stCondLst>
                                                <p:cond delay="0"/>
                                              </p:stCondLst>
                                            </p:cTn>
                                            <p:tgtEl>
                                              <p:spTgt spid="53"/>
                                            </p:tgtEl>
                                            <p:attrNameLst>
                                              <p:attrName>style.visibility</p:attrName>
                                            </p:attrNameLst>
                                          </p:cBhvr>
                                          <p:to>
                                            <p:strVal val="visible"/>
                                          </p:to>
                                        </p:set>
                                        <p:anim calcmode="lin" valueType="num" p14:bounceEnd="50000">
                                          <p:cBhvr additive="base">
                                            <p:cTn id="71"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7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20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30"/>
                                            </p:tgtEl>
                                            <p:attrNameLst>
                                              <p:attrName>style.visibility</p:attrName>
                                            </p:attrNameLst>
                                          </p:cBhvr>
                                          <p:to>
                                            <p:strVal val="visible"/>
                                          </p:to>
                                        </p:set>
                                        <p:animEffect transition="in" filter="wipe(left)">
                                          <p:cBhvr>
                                            <p:cTn id="25" dur="300"/>
                                            <p:tgtEl>
                                              <p:spTgt spid="30"/>
                                            </p:tgtEl>
                                          </p:cBhvr>
                                        </p:animEffect>
                                      </p:childTnLst>
                                    </p:cTn>
                                  </p:par>
                                  <p:par>
                                    <p:cTn id="26" presetID="36" presetClass="emph" presetSubtype="0" fill="hold" grpId="1" nodeType="withEffect">
                                      <p:stCondLst>
                                        <p:cond delay="0"/>
                                      </p:stCondLst>
                                      <p:iterate type="lt">
                                        <p:tmPct val="30000"/>
                                      </p:iterate>
                                      <p:childTnLst>
                                        <p:animScale>
                                          <p:cBhvr>
                                            <p:cTn id="27" dur="150" autoRev="1" fill="hold">
                                              <p:stCondLst>
                                                <p:cond delay="0"/>
                                              </p:stCondLst>
                                            </p:cTn>
                                            <p:tgtEl>
                                              <p:spTgt spid="30"/>
                                            </p:tgtEl>
                                          </p:cBhvr>
                                          <p:to x="80000" y="100000"/>
                                        </p:animScale>
                                        <p:anim by="(#ppt_w*0.10)" calcmode="lin" valueType="num">
                                          <p:cBhvr>
                                            <p:cTn id="28" dur="150" autoRev="1" fill="hold">
                                              <p:stCondLst>
                                                <p:cond delay="0"/>
                                              </p:stCondLst>
                                            </p:cTn>
                                            <p:tgtEl>
                                              <p:spTgt spid="30"/>
                                            </p:tgtEl>
                                            <p:attrNameLst>
                                              <p:attrName>ppt_x</p:attrName>
                                            </p:attrNameLst>
                                          </p:cBhvr>
                                        </p:anim>
                                        <p:anim by="(-#ppt_w*0.10)" calcmode="lin" valueType="num">
                                          <p:cBhvr>
                                            <p:cTn id="29" dur="150" autoRev="1" fill="hold">
                                              <p:stCondLst>
                                                <p:cond delay="0"/>
                                              </p:stCondLst>
                                            </p:cTn>
                                            <p:tgtEl>
                                              <p:spTgt spid="30"/>
                                            </p:tgtEl>
                                            <p:attrNameLst>
                                              <p:attrName>ppt_y</p:attrName>
                                            </p:attrNameLst>
                                          </p:cBhvr>
                                        </p:anim>
                                        <p:animRot by="-480000">
                                          <p:cBhvr>
                                            <p:cTn id="30" dur="150" autoRev="1" fill="hold">
                                              <p:stCondLst>
                                                <p:cond delay="0"/>
                                              </p:stCondLst>
                                            </p:cTn>
                                            <p:tgtEl>
                                              <p:spTgt spid="30"/>
                                            </p:tgtEl>
                                            <p:attrNameLst>
                                              <p:attrName>r</p:attrName>
                                            </p:attrNameLst>
                                          </p:cBhvr>
                                        </p:animRot>
                                      </p:childTnLst>
                                    </p:cTn>
                                  </p:par>
                                </p:childTnLst>
                              </p:cTn>
                            </p:par>
                            <p:par>
                              <p:cTn id="31" fill="hold">
                                <p:stCondLst>
                                  <p:cond delay="3760"/>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ppt_h/2"/>
                                              </p:val>
                                            </p:tav>
                                            <p:tav tm="100000">
                                              <p:val>
                                                <p:strVal val="#ppt_y"/>
                                              </p:val>
                                            </p:tav>
                                          </p:tavLst>
                                        </p:anim>
                                        <p:anim calcmode="lin" valueType="num">
                                          <p:cBhvr>
                                            <p:cTn id="36" dur="250" fill="hold"/>
                                            <p:tgtEl>
                                              <p:spTgt spid="18"/>
                                            </p:tgtEl>
                                            <p:attrNameLst>
                                              <p:attrName>ppt_w</p:attrName>
                                            </p:attrNameLst>
                                          </p:cBhvr>
                                          <p:tavLst>
                                            <p:tav tm="0">
                                              <p:val>
                                                <p:strVal val="#ppt_w"/>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childTnLst>
                                    </p:cTn>
                                  </p:par>
                                </p:childTnLst>
                              </p:cTn>
                            </p:par>
                            <p:par>
                              <p:cTn id="38" fill="hold">
                                <p:stCondLst>
                                  <p:cond delay="471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5710"/>
                                </p:stCondLst>
                                <p:childTnLst>
                                  <p:par>
                                    <p:cTn id="45" presetID="16" presetClass="entr" presetSubtype="2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par>
                              <p:cTn id="48" fill="hold">
                                <p:stCondLst>
                                  <p:cond delay="6210"/>
                                </p:stCondLst>
                                <p:childTnLst>
                                  <p:par>
                                    <p:cTn id="49" presetID="2" presetClass="entr" presetSubtype="1"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20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40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60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80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100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研究思路</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1126654" y="1563588"/>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defRPr/>
            </a:pPr>
            <a:r>
              <a:rPr lang="zh-CN" altLang="en-US" kern="0" smtClean="0">
                <a:solidFill>
                  <a:srgbClr val="4D4D4D"/>
                </a:solidFill>
                <a:latin typeface="微软雅黑" panose="020B0503020204020204" pitchFamily="34" charset="-122"/>
                <a:ea typeface="微软雅黑" panose="020B0503020204020204" pitchFamily="34" charset="-122"/>
              </a:rPr>
              <a:t>点击输入文字</a:t>
            </a:r>
            <a:r>
              <a:rPr lang="zh-CN" altLang="en-US" kern="0">
                <a:solidFill>
                  <a:srgbClr val="4D4D4D"/>
                </a:solidFill>
                <a:latin typeface="微软雅黑" panose="020B0503020204020204" pitchFamily="34" charset="-122"/>
                <a:ea typeface="微软雅黑" panose="020B0503020204020204" pitchFamily="34" charset="-122"/>
              </a:rPr>
              <a:t>点击输入</a:t>
            </a:r>
            <a:r>
              <a:rPr lang="zh-CN" altLang="en-US" kern="0" smtClean="0">
                <a:solidFill>
                  <a:srgbClr val="4D4D4D"/>
                </a:solidFill>
                <a:latin typeface="微软雅黑" panose="020B0503020204020204" pitchFamily="34" charset="-122"/>
                <a:ea typeface="微软雅黑" panose="020B0503020204020204" pitchFamily="34" charset="-122"/>
              </a:rPr>
              <a:t>文字</a:t>
            </a:r>
            <a:r>
              <a:rPr lang="zh-CN" altLang="en-US" kern="0">
                <a:solidFill>
                  <a:srgbClr val="4D4D4D"/>
                </a:solidFill>
                <a:latin typeface="微软雅黑" panose="020B0503020204020204" pitchFamily="34" charset="-122"/>
                <a:ea typeface="微软雅黑" panose="020B0503020204020204" pitchFamily="34" charset="-122"/>
              </a:rPr>
              <a:t>点击输入文字</a:t>
            </a:r>
          </a:p>
        </p:txBody>
      </p:sp>
      <p:sp>
        <p:nvSpPr>
          <p:cNvPr id="8" name="Text Box 11"/>
          <p:cNvSpPr txBox="1">
            <a:spLocks noChangeArrowheads="1"/>
          </p:cNvSpPr>
          <p:nvPr/>
        </p:nvSpPr>
        <p:spPr bwMode="auto">
          <a:xfrm>
            <a:off x="1270670" y="1552738"/>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rPr>
              <a:t>1</a:t>
            </a:r>
          </a:p>
        </p:txBody>
      </p:sp>
      <p:sp>
        <p:nvSpPr>
          <p:cNvPr id="10" name="Rectangle 2"/>
          <p:cNvSpPr>
            <a:spLocks noChangeArrowheads="1"/>
          </p:cNvSpPr>
          <p:nvPr/>
        </p:nvSpPr>
        <p:spPr bwMode="auto">
          <a:xfrm>
            <a:off x="1126654" y="2835176"/>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anose="020B0503020204020204" pitchFamily="34" charset="-122"/>
                <a:ea typeface="微软雅黑" panose="020B0503020204020204" pitchFamily="34" charset="-122"/>
              </a:rPr>
              <a:t>点击输入文字点击输入文字点击输入文字</a:t>
            </a:r>
          </a:p>
        </p:txBody>
      </p:sp>
      <p:sp>
        <p:nvSpPr>
          <p:cNvPr id="11" name="Text Box 12"/>
          <p:cNvSpPr txBox="1">
            <a:spLocks noChangeArrowheads="1"/>
          </p:cNvSpPr>
          <p:nvPr/>
        </p:nvSpPr>
        <p:spPr bwMode="auto">
          <a:xfrm>
            <a:off x="1270670" y="2823401"/>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rPr>
              <a:t>2</a:t>
            </a:r>
          </a:p>
        </p:txBody>
      </p:sp>
      <p:sp>
        <p:nvSpPr>
          <p:cNvPr id="13" name="Rectangle 2"/>
          <p:cNvSpPr>
            <a:spLocks noChangeArrowheads="1"/>
          </p:cNvSpPr>
          <p:nvPr/>
        </p:nvSpPr>
        <p:spPr bwMode="auto">
          <a:xfrm>
            <a:off x="1126654" y="4133034"/>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anose="020B0503020204020204" pitchFamily="34" charset="-122"/>
                <a:ea typeface="微软雅黑" panose="020B0503020204020204" pitchFamily="34" charset="-122"/>
              </a:rPr>
              <a:t>点击输入文字点击输入文字点击输入文字</a:t>
            </a:r>
          </a:p>
        </p:txBody>
      </p:sp>
      <p:sp>
        <p:nvSpPr>
          <p:cNvPr id="14" name="Text Box 12"/>
          <p:cNvSpPr txBox="1">
            <a:spLocks noChangeArrowheads="1"/>
          </p:cNvSpPr>
          <p:nvPr/>
        </p:nvSpPr>
        <p:spPr bwMode="auto">
          <a:xfrm>
            <a:off x="1270670" y="4121259"/>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anose="020B0503020204020204" pitchFamily="34" charset="-122"/>
                <a:ea typeface="微软雅黑" panose="020B0503020204020204" pitchFamily="34" charset="-122"/>
              </a:rPr>
              <a:t>3</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6" name="Rectangle 2"/>
          <p:cNvSpPr>
            <a:spLocks noChangeArrowheads="1"/>
          </p:cNvSpPr>
          <p:nvPr/>
        </p:nvSpPr>
        <p:spPr bwMode="auto">
          <a:xfrm>
            <a:off x="1126654" y="5401395"/>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anose="020B0503020204020204" pitchFamily="34" charset="-122"/>
                <a:ea typeface="微软雅黑" panose="020B0503020204020204" pitchFamily="34" charset="-122"/>
              </a:rPr>
              <a:t>点击输入文字点击输入文字点击输入文字</a:t>
            </a:r>
          </a:p>
        </p:txBody>
      </p:sp>
      <p:sp>
        <p:nvSpPr>
          <p:cNvPr id="17" name="Text Box 12"/>
          <p:cNvSpPr txBox="1">
            <a:spLocks noChangeArrowheads="1"/>
          </p:cNvSpPr>
          <p:nvPr/>
        </p:nvSpPr>
        <p:spPr bwMode="auto">
          <a:xfrm>
            <a:off x="1270670" y="5389620"/>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anose="020B0503020204020204" pitchFamily="34" charset="-122"/>
                <a:ea typeface="微软雅黑" panose="020B0503020204020204" pitchFamily="34" charset="-122"/>
              </a:rPr>
              <a:t>4</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8" name="矩形 1"/>
          <p:cNvSpPr/>
          <p:nvPr/>
        </p:nvSpPr>
        <p:spPr>
          <a:xfrm>
            <a:off x="2237904" y="1130202"/>
            <a:ext cx="2343150" cy="1557337"/>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
        <p:nvSpPr>
          <p:cNvPr id="19" name="矩形 18"/>
          <p:cNvSpPr/>
          <p:nvPr/>
        </p:nvSpPr>
        <p:spPr>
          <a:xfrm>
            <a:off x="2237904" y="2401787"/>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
        <p:nvSpPr>
          <p:cNvPr id="20" name="矩形 19"/>
          <p:cNvSpPr/>
          <p:nvPr/>
        </p:nvSpPr>
        <p:spPr>
          <a:xfrm>
            <a:off x="2237904" y="3699645"/>
            <a:ext cx="2343150" cy="1557338"/>
          </a:xfrm>
          <a:custGeom>
            <a:avLst/>
            <a:gdLst/>
            <a:ahLst/>
            <a:cxnLst/>
            <a:rect l="l" t="t" r="r" b="b"/>
            <a:pathLst>
              <a:path w="2343150" h="1557338">
                <a:moveTo>
                  <a:pt x="2343150" y="0"/>
                </a:moveTo>
                <a:lnTo>
                  <a:pt x="2343150" y="1168004"/>
                </a:lnTo>
                <a:lnTo>
                  <a:pt x="1171575" y="1557338"/>
                </a:lnTo>
                <a:lnTo>
                  <a:pt x="0" y="1168004"/>
                </a:lnTo>
                <a:lnTo>
                  <a:pt x="0" y="560040"/>
                </a:lnTo>
                <a:lnTo>
                  <a:pt x="17388" y="560040"/>
                </a:lnTo>
                <a:lnTo>
                  <a:pt x="17388" y="5778"/>
                </a:lnTo>
                <a:lnTo>
                  <a:pt x="1171575" y="389335"/>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
        <p:nvSpPr>
          <p:cNvPr id="21" name="矩形 20"/>
          <p:cNvSpPr/>
          <p:nvPr/>
        </p:nvSpPr>
        <p:spPr>
          <a:xfrm>
            <a:off x="2237904" y="4968006"/>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添加标题文字</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49"/>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49"/>
                                </p:stCondLst>
                                <p:childTnLst>
                                  <p:par>
                                    <p:cTn id="27" presetID="2" presetClass="entr" presetSubtype="1" fill="hold" grpId="0" nodeType="afterEffect" p14:presetBounceEnd="50000">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14:bounceEnd="50000">
                                          <p:cBhvr additive="base">
                                            <p:cTn id="29"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49"/>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49"/>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49"/>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14:bounceEnd="50000">
                                          <p:cBhvr additive="base">
                                            <p:cTn id="44"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49"/>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49"/>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49"/>
                                </p:stCondLst>
                                <p:childTnLst>
                                  <p:par>
                                    <p:cTn id="57" presetID="2" presetClass="entr" presetSubtype="1" fill="hold" grpId="0" nodeType="afterEffect" p14:presetBounceEnd="50000">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14:bounceEnd="50000">
                                          <p:cBhvr additive="base">
                                            <p:cTn id="59"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49"/>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49"/>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49"/>
                                </p:stCondLst>
                                <p:childTnLst>
                                  <p:par>
                                    <p:cTn id="72" presetID="2" presetClass="entr" presetSubtype="1" fill="hold" grpId="0" nodeType="afterEffect" p14:presetBounceEnd="50000">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14:bounceEnd="50000">
                                          <p:cBhvr additive="base">
                                            <p:cTn id="74"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49"/>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49"/>
                                </p:stCondLst>
                                <p:childTnLst>
                                  <p:par>
                                    <p:cTn id="27" presetID="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49"/>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49"/>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49"/>
                                </p:stCondLst>
                                <p:childTnLst>
                                  <p:par>
                                    <p:cTn id="42" presetID="2" presetClass="entr" presetSubtype="1"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49"/>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49"/>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49"/>
                                </p:stCondLst>
                                <p:childTnLst>
                                  <p:par>
                                    <p:cTn id="57" presetID="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49"/>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49"/>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49"/>
                                </p:stCondLst>
                                <p:childTnLst>
                                  <p:par>
                                    <p:cTn id="72" presetID="2" presetClass="entr" presetSubtype="1"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研究方案</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841917" y="1556792"/>
            <a:ext cx="8506579" cy="4104456"/>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73003" y="2780928"/>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点击添加文本</a:t>
            </a:r>
            <a:endParaRPr lang="zh-CN" altLang="en-US" sz="2000">
              <a:latin typeface="微软雅黑" panose="020B0503020204020204" pitchFamily="34" charset="-122"/>
              <a:ea typeface="微软雅黑" panose="020B0503020204020204" pitchFamily="34" charset="-122"/>
            </a:endParaRPr>
          </a:p>
        </p:txBody>
      </p:sp>
      <p:sp>
        <p:nvSpPr>
          <p:cNvPr id="7" name="椭圆 6"/>
          <p:cNvSpPr/>
          <p:nvPr/>
        </p:nvSpPr>
        <p:spPr>
          <a:xfrm>
            <a:off x="9479582" y="2780928"/>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点击添加文本</a:t>
            </a:r>
            <a:endParaRPr lang="zh-CN" altLang="en-US" sz="2000">
              <a:latin typeface="微软雅黑" panose="020B0503020204020204" pitchFamily="34" charset="-122"/>
              <a:ea typeface="微软雅黑" panose="020B0503020204020204" pitchFamily="34" charset="-122"/>
            </a:endParaRPr>
          </a:p>
        </p:txBody>
      </p:sp>
      <p:sp>
        <p:nvSpPr>
          <p:cNvPr id="8" name="矩形 7"/>
          <p:cNvSpPr/>
          <p:nvPr/>
        </p:nvSpPr>
        <p:spPr>
          <a:xfrm>
            <a:off x="5310376" y="2771636"/>
            <a:ext cx="1569660" cy="369332"/>
          </a:xfrm>
          <a:prstGeom prst="rect">
            <a:avLst/>
          </a:prstGeom>
        </p:spPr>
        <p:txBody>
          <a:bodyPr wrap="none">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9" name="矩形 8"/>
          <p:cNvSpPr/>
          <p:nvPr/>
        </p:nvSpPr>
        <p:spPr>
          <a:xfrm>
            <a:off x="5310376" y="4077072"/>
            <a:ext cx="1569660" cy="369332"/>
          </a:xfrm>
          <a:prstGeom prst="rect">
            <a:avLst/>
          </a:prstGeom>
        </p:spPr>
        <p:txBody>
          <a:bodyPr wrap="none">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10" name="上箭头 9"/>
          <p:cNvSpPr/>
          <p:nvPr/>
        </p:nvSpPr>
        <p:spPr>
          <a:xfrm>
            <a:off x="5339122" y="1948190"/>
            <a:ext cx="1512168" cy="720080"/>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上箭头 10"/>
          <p:cNvSpPr/>
          <p:nvPr/>
        </p:nvSpPr>
        <p:spPr>
          <a:xfrm flipV="1">
            <a:off x="5339122" y="4581128"/>
            <a:ext cx="1512168" cy="720080"/>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90950" y="5445224"/>
            <a:ext cx="4536504" cy="43204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3" name="矩形 12"/>
          <p:cNvSpPr/>
          <p:nvPr/>
        </p:nvSpPr>
        <p:spPr>
          <a:xfrm>
            <a:off x="3790950" y="1340768"/>
            <a:ext cx="4536504" cy="432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点击添加文本</a:t>
            </a:r>
          </a:p>
        </p:txBody>
      </p:sp>
      <p:sp>
        <p:nvSpPr>
          <p:cNvPr id="14" name="五边形 2"/>
          <p:cNvSpPr/>
          <p:nvPr/>
        </p:nvSpPr>
        <p:spPr>
          <a:xfrm>
            <a:off x="3133877" y="3663026"/>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边形 2"/>
          <p:cNvSpPr/>
          <p:nvPr/>
        </p:nvSpPr>
        <p:spPr>
          <a:xfrm flipH="1">
            <a:off x="3133877" y="3230978"/>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49"/>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49"/>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49"/>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49"/>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49"/>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49"/>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49"/>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49"/>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49"/>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49"/>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5" name="流程图: 离页连接符 4"/>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研究方案</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可行性</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9" name="椭圆 8"/>
          <p:cNvSpPr/>
          <p:nvPr/>
        </p:nvSpPr>
        <p:spPr>
          <a:xfrm>
            <a:off x="148669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latin typeface="微软雅黑" panose="020B0503020204020204" pitchFamily="34" charset="-122"/>
                <a:ea typeface="微软雅黑" panose="020B0503020204020204" pitchFamily="34" charset="-122"/>
              </a:rPr>
              <a:t>STEP 1</a:t>
            </a:r>
            <a:endParaRPr lang="zh-CN" altLang="en-US" sz="2000" b="1">
              <a:latin typeface="微软雅黑" panose="020B0503020204020204" pitchFamily="34" charset="-122"/>
              <a:ea typeface="微软雅黑" panose="020B0503020204020204" pitchFamily="34" charset="-122"/>
            </a:endParaRPr>
          </a:p>
        </p:txBody>
      </p:sp>
      <p:sp>
        <p:nvSpPr>
          <p:cNvPr id="14" name="椭圆 13"/>
          <p:cNvSpPr/>
          <p:nvPr/>
        </p:nvSpPr>
        <p:spPr>
          <a:xfrm>
            <a:off x="400697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anose="020B0503020204020204" pitchFamily="34" charset="-122"/>
                <a:ea typeface="微软雅黑" panose="020B0503020204020204" pitchFamily="34" charset="-122"/>
              </a:rPr>
              <a:t>STEP </a:t>
            </a:r>
            <a:r>
              <a:rPr lang="en-US" altLang="zh-CN" sz="2000" b="1" smtClean="0">
                <a:solidFill>
                  <a:prstClr val="white"/>
                </a:solidFill>
                <a:latin typeface="微软雅黑" panose="020B0503020204020204" pitchFamily="34" charset="-122"/>
                <a:ea typeface="微软雅黑" panose="020B0503020204020204" pitchFamily="34" charset="-122"/>
              </a:rPr>
              <a:t>2</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7" name="椭圆 16"/>
          <p:cNvSpPr/>
          <p:nvPr/>
        </p:nvSpPr>
        <p:spPr>
          <a:xfrm>
            <a:off x="652725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anose="020B0503020204020204" pitchFamily="34" charset="-122"/>
                <a:ea typeface="微软雅黑" panose="020B0503020204020204" pitchFamily="34" charset="-122"/>
              </a:rPr>
              <a:t>STEP </a:t>
            </a:r>
            <a:r>
              <a:rPr lang="en-US" altLang="zh-CN" sz="2000" b="1" smtClean="0">
                <a:solidFill>
                  <a:prstClr val="white"/>
                </a:solidFill>
                <a:latin typeface="微软雅黑" panose="020B0503020204020204" pitchFamily="34" charset="-122"/>
                <a:ea typeface="微软雅黑" panose="020B0503020204020204" pitchFamily="34" charset="-122"/>
              </a:rPr>
              <a:t>3</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20" name="椭圆 19"/>
          <p:cNvSpPr/>
          <p:nvPr/>
        </p:nvSpPr>
        <p:spPr>
          <a:xfrm>
            <a:off x="904753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anose="020B0503020204020204" pitchFamily="34" charset="-122"/>
                <a:ea typeface="微软雅黑" panose="020B0503020204020204" pitchFamily="34" charset="-122"/>
              </a:rPr>
              <a:t>STEP </a:t>
            </a:r>
            <a:r>
              <a:rPr lang="en-US" altLang="zh-CN" sz="2000" b="1" smtClean="0">
                <a:solidFill>
                  <a:prstClr val="white"/>
                </a:solidFill>
                <a:latin typeface="微软雅黑" panose="020B0503020204020204" pitchFamily="34" charset="-122"/>
                <a:ea typeface="微软雅黑" panose="020B0503020204020204" pitchFamily="34" charset="-122"/>
              </a:rPr>
              <a:t>4</a:t>
            </a:r>
            <a:endParaRPr lang="zh-CN" altLang="en-US" sz="2000" b="1">
              <a:solidFill>
                <a:prstClr val="white"/>
              </a:solidFill>
              <a:latin typeface="微软雅黑" panose="020B0503020204020204" pitchFamily="34" charset="-122"/>
              <a:ea typeface="微软雅黑" panose="020B0503020204020204" pitchFamily="34" charset="-122"/>
            </a:endParaRPr>
          </a:p>
        </p:txBody>
      </p:sp>
      <p:cxnSp>
        <p:nvCxnSpPr>
          <p:cNvPr id="22" name="直接连接符 21"/>
          <p:cNvCxnSpPr>
            <a:stCxn id="9" idx="6"/>
            <a:endCxn id="14" idx="2"/>
          </p:cNvCxnSpPr>
          <p:nvPr/>
        </p:nvCxnSpPr>
        <p:spPr>
          <a:xfrm>
            <a:off x="314287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flipV="1">
            <a:off x="566315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6"/>
            <a:endCxn id="20" idx="2"/>
          </p:cNvCxnSpPr>
          <p:nvPr/>
        </p:nvCxnSpPr>
        <p:spPr>
          <a:xfrm>
            <a:off x="818343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496692" y="2935321"/>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1496691" y="3414916"/>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27" name="矩形 26"/>
          <p:cNvSpPr/>
          <p:nvPr/>
        </p:nvSpPr>
        <p:spPr>
          <a:xfrm>
            <a:off x="4006974" y="3333252"/>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28" name="矩形 27"/>
          <p:cNvSpPr/>
          <p:nvPr/>
        </p:nvSpPr>
        <p:spPr>
          <a:xfrm>
            <a:off x="4006973" y="3812847"/>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29" name="矩形 28"/>
          <p:cNvSpPr/>
          <p:nvPr/>
        </p:nvSpPr>
        <p:spPr>
          <a:xfrm>
            <a:off x="6527254" y="2935321"/>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30" name="矩形 29"/>
          <p:cNvSpPr/>
          <p:nvPr/>
        </p:nvSpPr>
        <p:spPr>
          <a:xfrm>
            <a:off x="6527253" y="3414916"/>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31" name="矩形 30"/>
          <p:cNvSpPr/>
          <p:nvPr/>
        </p:nvSpPr>
        <p:spPr>
          <a:xfrm>
            <a:off x="9047534" y="3333252"/>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anose="020B0503020204020204" pitchFamily="34" charset="-122"/>
                <a:ea typeface="微软雅黑" panose="020B0503020204020204" pitchFamily="34" charset="-122"/>
              </a:rPr>
              <a:t>添加标题</a:t>
            </a:r>
            <a:endParaRPr lang="en-US" altLang="zh-CN" b="1" dirty="0" smtClean="0">
              <a:solidFill>
                <a:srgbClr val="414455"/>
              </a:solidFill>
              <a:latin typeface="微软雅黑" panose="020B0503020204020204" pitchFamily="34" charset="-122"/>
              <a:ea typeface="微软雅黑" panose="020B0503020204020204" pitchFamily="34" charset="-122"/>
            </a:endParaRPr>
          </a:p>
        </p:txBody>
      </p:sp>
      <p:sp>
        <p:nvSpPr>
          <p:cNvPr id="32" name="矩形 31"/>
          <p:cNvSpPr/>
          <p:nvPr/>
        </p:nvSpPr>
        <p:spPr>
          <a:xfrm>
            <a:off x="9047533" y="3812847"/>
            <a:ext cx="1636190" cy="1200329"/>
          </a:xfrm>
          <a:prstGeom prst="rect">
            <a:avLst/>
          </a:prstGeom>
        </p:spPr>
        <p:txBody>
          <a:bodyPr wrap="square">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endParaRPr lang="zh-CN" altLang="en-US" sz="1600">
              <a:latin typeface="微软雅黑" panose="020B0503020204020204" pitchFamily="34" charset="-122"/>
              <a:ea typeface="微软雅黑" panose="020B0503020204020204" pitchFamily="34" charset="-122"/>
            </a:endParaRPr>
          </a:p>
        </p:txBody>
      </p:sp>
      <p:sp>
        <p:nvSpPr>
          <p:cNvPr id="33" name="矩形 32"/>
          <p:cNvSpPr/>
          <p:nvPr/>
        </p:nvSpPr>
        <p:spPr>
          <a:xfrm>
            <a:off x="1496692" y="5274142"/>
            <a:ext cx="9351042" cy="700576"/>
          </a:xfrm>
          <a:prstGeom prst="rect">
            <a:avLst/>
          </a:prstGeom>
        </p:spPr>
        <p:txBody>
          <a:bodyPr wrap="square">
            <a:spAutoFit/>
          </a:bodyPr>
          <a:lstStyle/>
          <a:p>
            <a:pPr>
              <a:lnSpc>
                <a:spcPct val="150000"/>
              </a:lnSpc>
              <a:defRPr/>
            </a:pPr>
            <a:r>
              <a:rPr lang="zh-CN" altLang="en-US" sz="1400" kern="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4" name="矩形 33"/>
          <p:cNvSpPr/>
          <p:nvPr/>
        </p:nvSpPr>
        <p:spPr>
          <a:xfrm>
            <a:off x="1496690" y="5112044"/>
            <a:ext cx="9207027"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10557" y="3384982"/>
              <a:ext cx="560863" cy="543336"/>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000946" y="4251798"/>
            <a:ext cx="4339650" cy="646331"/>
          </a:xfrm>
          <a:prstGeom prst="rect">
            <a:avLst/>
          </a:prstGeom>
          <a:noFill/>
        </p:spPr>
        <p:txBody>
          <a:bodyPr wrap="none" rtlCol="0">
            <a:spAutoFit/>
          </a:bodyPr>
          <a:lstStyle/>
          <a:p>
            <a:r>
              <a:rPr lang="zh-CN" altLang="en-US" sz="3600" b="1">
                <a:solidFill>
                  <a:schemeClr val="bg2"/>
                </a:solidFill>
                <a:latin typeface="微软雅黑" panose="020B0503020204020204" pitchFamily="34" charset="-122"/>
                <a:ea typeface="微软雅黑" panose="020B0503020204020204" pitchFamily="34" charset="-122"/>
              </a:rPr>
              <a:t>关键技术与实践难点</a:t>
            </a: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a:solidFill>
                  <a:schemeClr val="bg2"/>
                </a:solidFill>
                <a:latin typeface="微软雅黑" panose="020B0503020204020204" pitchFamily="34" charset="-122"/>
                <a:ea typeface="微软雅黑" panose="020B0503020204020204" pitchFamily="34" charset="-122"/>
              </a:rPr>
              <a:t>关键技术</a:t>
            </a: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实践难点</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203132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案例对比分析</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21"/>
          <p:cNvSpPr/>
          <p:nvPr/>
        </p:nvSpPr>
        <p:spPr bwMode="auto">
          <a:xfrm rot="16200000" flipH="1">
            <a:off x="6046588"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5" name="等腰三角形 21"/>
          <p:cNvSpPr/>
          <p:nvPr/>
        </p:nvSpPr>
        <p:spPr bwMode="auto">
          <a:xfrm rot="5400000">
            <a:off x="3181029"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3" name="椭圆 2"/>
          <p:cNvSpPr/>
          <p:nvPr/>
        </p:nvSpPr>
        <p:spPr bwMode="auto">
          <a:xfrm>
            <a:off x="3149600" y="1916113"/>
            <a:ext cx="3648075"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4" name="椭圆 3"/>
          <p:cNvSpPr/>
          <p:nvPr/>
        </p:nvSpPr>
        <p:spPr bwMode="auto">
          <a:xfrm>
            <a:off x="5332412" y="1916113"/>
            <a:ext cx="3649663"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panose="020F0502020204030204"/>
              <a:ea typeface="微软雅黑" panose="020B0503020204020204" pitchFamily="34" charset="-122"/>
            </a:endParaRPr>
          </a:p>
        </p:txBody>
      </p:sp>
      <p:cxnSp>
        <p:nvCxnSpPr>
          <p:cNvPr id="7" name="直接连接符 6"/>
          <p:cNvCxnSpPr>
            <a:cxnSpLocks noChangeShapeType="1"/>
          </p:cNvCxnSpPr>
          <p:nvPr/>
        </p:nvCxnSpPr>
        <p:spPr bwMode="auto">
          <a:xfrm>
            <a:off x="4151312" y="2806701"/>
            <a:ext cx="571500" cy="268287"/>
          </a:xfrm>
          <a:prstGeom prst="line">
            <a:avLst/>
          </a:prstGeom>
          <a:noFill/>
          <a:ln w="28575" algn="ctr">
            <a:solidFill>
              <a:srgbClr val="414455"/>
            </a:solidFill>
            <a:round/>
            <a:headEnd type="none" w="med" len="med"/>
            <a:tailEnd type="arrow" w="med" len="med"/>
          </a:ln>
        </p:spPr>
      </p:cxnSp>
      <p:cxnSp>
        <p:nvCxnSpPr>
          <p:cNvPr id="8" name="直接连接符 7"/>
          <p:cNvCxnSpPr>
            <a:cxnSpLocks noChangeShapeType="1"/>
          </p:cNvCxnSpPr>
          <p:nvPr/>
        </p:nvCxnSpPr>
        <p:spPr bwMode="auto">
          <a:xfrm>
            <a:off x="3846512" y="3630613"/>
            <a:ext cx="590550" cy="0"/>
          </a:xfrm>
          <a:prstGeom prst="line">
            <a:avLst/>
          </a:prstGeom>
          <a:noFill/>
          <a:ln w="28575" algn="ctr">
            <a:solidFill>
              <a:srgbClr val="414455"/>
            </a:solidFill>
            <a:round/>
            <a:headEnd type="none" w="med" len="med"/>
            <a:tailEnd type="arrow" w="med" len="med"/>
          </a:ln>
        </p:spPr>
      </p:cxnSp>
      <p:cxnSp>
        <p:nvCxnSpPr>
          <p:cNvPr id="9" name="直接连接符 8"/>
          <p:cNvCxnSpPr>
            <a:cxnSpLocks noChangeShapeType="1"/>
          </p:cNvCxnSpPr>
          <p:nvPr/>
        </p:nvCxnSpPr>
        <p:spPr bwMode="auto">
          <a:xfrm flipV="1">
            <a:off x="4151312" y="4164013"/>
            <a:ext cx="590550" cy="312738"/>
          </a:xfrm>
          <a:prstGeom prst="line">
            <a:avLst/>
          </a:prstGeom>
          <a:noFill/>
          <a:ln w="28575" algn="ctr">
            <a:solidFill>
              <a:srgbClr val="414455"/>
            </a:solidFill>
            <a:round/>
            <a:headEnd type="none" w="med" len="med"/>
            <a:tailEnd type="arrow" w="med" len="med"/>
          </a:ln>
        </p:spPr>
      </p:cxnSp>
      <p:cxnSp>
        <p:nvCxnSpPr>
          <p:cNvPr id="10" name="直接连接符 9"/>
          <p:cNvCxnSpPr>
            <a:cxnSpLocks noChangeShapeType="1"/>
          </p:cNvCxnSpPr>
          <p:nvPr/>
        </p:nvCxnSpPr>
        <p:spPr bwMode="auto">
          <a:xfrm flipH="1" flipV="1">
            <a:off x="7483475" y="4151313"/>
            <a:ext cx="590550" cy="312738"/>
          </a:xfrm>
          <a:prstGeom prst="line">
            <a:avLst/>
          </a:prstGeom>
          <a:noFill/>
          <a:ln w="28575" algn="ctr">
            <a:solidFill>
              <a:srgbClr val="414455"/>
            </a:solidFill>
            <a:round/>
            <a:headEnd type="none" w="med" len="med"/>
            <a:tailEnd type="arrow" w="med" len="med"/>
          </a:ln>
        </p:spPr>
      </p:cxnSp>
      <p:cxnSp>
        <p:nvCxnSpPr>
          <p:cNvPr id="11" name="直接连接符 10"/>
          <p:cNvCxnSpPr>
            <a:cxnSpLocks noChangeShapeType="1"/>
          </p:cNvCxnSpPr>
          <p:nvPr/>
        </p:nvCxnSpPr>
        <p:spPr bwMode="auto">
          <a:xfrm flipH="1">
            <a:off x="7778750" y="3627438"/>
            <a:ext cx="590550" cy="0"/>
          </a:xfrm>
          <a:prstGeom prst="line">
            <a:avLst/>
          </a:prstGeom>
          <a:noFill/>
          <a:ln w="28575" algn="ctr">
            <a:solidFill>
              <a:srgbClr val="414455"/>
            </a:solidFill>
            <a:round/>
            <a:headEnd type="none" w="med" len="med"/>
            <a:tailEnd type="arrow" w="med" len="med"/>
          </a:ln>
        </p:spPr>
      </p:cxnSp>
      <p:cxnSp>
        <p:nvCxnSpPr>
          <p:cNvPr id="12" name="直接连接符 11"/>
          <p:cNvCxnSpPr>
            <a:cxnSpLocks noChangeShapeType="1"/>
          </p:cNvCxnSpPr>
          <p:nvPr/>
        </p:nvCxnSpPr>
        <p:spPr bwMode="auto">
          <a:xfrm flipH="1">
            <a:off x="7502525" y="2806701"/>
            <a:ext cx="571500" cy="268287"/>
          </a:xfrm>
          <a:prstGeom prst="line">
            <a:avLst/>
          </a:prstGeom>
          <a:noFill/>
          <a:ln w="28575" algn="ctr">
            <a:solidFill>
              <a:srgbClr val="414455"/>
            </a:solidFill>
            <a:round/>
            <a:headEnd type="none" w="med" len="med"/>
            <a:tailEnd type="arrow" w="med" len="med"/>
          </a:ln>
        </p:spPr>
      </p:cxnSp>
      <p:grpSp>
        <p:nvGrpSpPr>
          <p:cNvPr id="38" name="组合 37"/>
          <p:cNvGrpSpPr/>
          <p:nvPr/>
        </p:nvGrpSpPr>
        <p:grpSpPr>
          <a:xfrm>
            <a:off x="5014912" y="2584450"/>
            <a:ext cx="2105025" cy="2105025"/>
            <a:chOff x="5014912" y="2584450"/>
            <a:chExt cx="2105025" cy="2105025"/>
          </a:xfrm>
        </p:grpSpPr>
        <p:sp>
          <p:nvSpPr>
            <p:cNvPr id="13" name="Oval 19"/>
            <p:cNvSpPr>
              <a:spLocks noChangeArrowheads="1"/>
            </p:cNvSpPr>
            <p:nvPr/>
          </p:nvSpPr>
          <p:spPr bwMode="auto">
            <a:xfrm>
              <a:off x="5014912" y="2584450"/>
              <a:ext cx="2105025" cy="2105025"/>
            </a:xfrm>
            <a:prstGeom prst="ellipse">
              <a:avLst/>
            </a:prstGeom>
            <a:solidFill>
              <a:srgbClr val="414455"/>
            </a:soli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anose="020B0503020204020204" pitchFamily="34" charset="-122"/>
                <a:ea typeface="微软雅黑" panose="020B0503020204020204" pitchFamily="34" charset="-122"/>
              </a:endParaRPr>
            </a:p>
          </p:txBody>
        </p:sp>
        <p:sp>
          <p:nvSpPr>
            <p:cNvPr id="14" name="Oval 19"/>
            <p:cNvSpPr>
              <a:spLocks noChangeArrowheads="1"/>
            </p:cNvSpPr>
            <p:nvPr/>
          </p:nvSpPr>
          <p:spPr bwMode="auto">
            <a:xfrm>
              <a:off x="5497512" y="3066331"/>
              <a:ext cx="1139825" cy="1139825"/>
            </a:xfrm>
            <a:prstGeom prst="ellipse">
              <a:avLst/>
            </a:prstGeom>
            <a:solidFill>
              <a:schemeClr val="bg1"/>
            </a:solidFill>
            <a:ln w="3175" cap="flat" cmpd="sng" algn="ctr">
              <a:solidFill>
                <a:srgbClr val="D7D7D7"/>
              </a:solidFill>
              <a:prstDash val="solid"/>
            </a:ln>
            <a:effectLst/>
          </p:spPr>
          <p:txBody>
            <a:bodyPr anchor="ctr"/>
            <a:lstStyle/>
            <a:p>
              <a:pPr algn="ctr" fontAlgn="auto">
                <a:spcBef>
                  <a:spcPts val="0"/>
                </a:spcBef>
                <a:spcAft>
                  <a:spcPts val="0"/>
                </a:spcAft>
                <a:defRPr/>
              </a:pPr>
              <a:r>
                <a:rPr lang="zh-CN" altLang="en-US" sz="2400" kern="0" smtClean="0">
                  <a:solidFill>
                    <a:srgbClr val="4D4D4D"/>
                  </a:solidFill>
                  <a:latin typeface="Impact" panose="020B0806030902050204" pitchFamily="34" charset="0"/>
                  <a:ea typeface="微软雅黑" panose="020B0503020204020204" pitchFamily="34" charset="-122"/>
                </a:rPr>
                <a:t>关键技术</a:t>
              </a:r>
              <a:endParaRPr lang="zh-CN" altLang="en-US" sz="2400" kern="0" dirty="0">
                <a:solidFill>
                  <a:srgbClr val="4D4D4D"/>
                </a:solidFill>
                <a:latin typeface="Impact" panose="020B0806030902050204" pitchFamily="34" charset="0"/>
                <a:ea typeface="微软雅黑" panose="020B0503020204020204" pitchFamily="34" charset="-122"/>
              </a:endParaRPr>
            </a:p>
          </p:txBody>
        </p:sp>
      </p:grpSp>
      <p:sp>
        <p:nvSpPr>
          <p:cNvPr id="33" name="Oval 19"/>
          <p:cNvSpPr>
            <a:spLocks noChangeArrowheads="1"/>
          </p:cNvSpPr>
          <p:nvPr/>
        </p:nvSpPr>
        <p:spPr bwMode="auto">
          <a:xfrm>
            <a:off x="3167062" y="2001838"/>
            <a:ext cx="992188" cy="992187"/>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smtClean="0">
                <a:solidFill>
                  <a:sysClr val="window" lastClr="FFFFFF"/>
                </a:solidFill>
                <a:latin typeface="Arial" panose="020B0604020202020204" pitchFamily="34" charset="0"/>
                <a:ea typeface="微软雅黑" panose="020B0503020204020204" pitchFamily="34" charset="-122"/>
              </a:rPr>
              <a:t>添加文本</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1" name="Oval 19"/>
          <p:cNvSpPr>
            <a:spLocks noChangeArrowheads="1"/>
          </p:cNvSpPr>
          <p:nvPr/>
        </p:nvSpPr>
        <p:spPr bwMode="auto">
          <a:xfrm>
            <a:off x="8023225" y="2017713"/>
            <a:ext cx="992187"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添加文本</a:t>
            </a:r>
          </a:p>
        </p:txBody>
      </p:sp>
      <p:sp>
        <p:nvSpPr>
          <p:cNvPr id="29" name="Oval 19"/>
          <p:cNvSpPr>
            <a:spLocks noChangeArrowheads="1"/>
          </p:cNvSpPr>
          <p:nvPr/>
        </p:nvSpPr>
        <p:spPr bwMode="auto">
          <a:xfrm>
            <a:off x="8474075" y="317023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添加文本</a:t>
            </a:r>
          </a:p>
        </p:txBody>
      </p:sp>
      <p:sp>
        <p:nvSpPr>
          <p:cNvPr id="27" name="Oval 19"/>
          <p:cNvSpPr>
            <a:spLocks noChangeArrowheads="1"/>
          </p:cNvSpPr>
          <p:nvPr/>
        </p:nvSpPr>
        <p:spPr bwMode="auto">
          <a:xfrm>
            <a:off x="8072437" y="4310063"/>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添加文本</a:t>
            </a:r>
          </a:p>
        </p:txBody>
      </p:sp>
      <p:sp>
        <p:nvSpPr>
          <p:cNvPr id="25" name="Oval 19"/>
          <p:cNvSpPr>
            <a:spLocks noChangeArrowheads="1"/>
          </p:cNvSpPr>
          <p:nvPr/>
        </p:nvSpPr>
        <p:spPr bwMode="auto">
          <a:xfrm>
            <a:off x="2722562" y="313213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anose="020B0503020204020204" pitchFamily="34" charset="-122"/>
              </a:rPr>
              <a:t>添加文本</a:t>
            </a:r>
          </a:p>
        </p:txBody>
      </p:sp>
      <p:sp>
        <p:nvSpPr>
          <p:cNvPr id="23" name="Oval 19"/>
          <p:cNvSpPr>
            <a:spLocks noChangeArrowheads="1"/>
          </p:cNvSpPr>
          <p:nvPr/>
        </p:nvSpPr>
        <p:spPr bwMode="auto">
          <a:xfrm>
            <a:off x="3128962" y="4303713"/>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anose="020B0503020204020204" pitchFamily="34" charset="-122"/>
              </a:rPr>
              <a:t>添加文本</a:t>
            </a:r>
          </a:p>
        </p:txBody>
      </p:sp>
      <p:cxnSp>
        <p:nvCxnSpPr>
          <p:cNvPr id="35" name="直接连接符 3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6" name="流程图: 离页连接符 3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关键技术</a:t>
            </a:r>
            <a:endParaRPr lang="zh-CN" altLang="en-US" sz="2000" b="1">
              <a:solidFill>
                <a:schemeClr val="bg1"/>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116" y="2242519"/>
            <a:ext cx="2868429" cy="2807721"/>
          </a:xfrm>
          <a:prstGeom prst="rect">
            <a:avLst/>
          </a:prstGeom>
        </p:spPr>
      </p:pic>
      <p:sp>
        <p:nvSpPr>
          <p:cNvPr id="43" name="TextBox 42"/>
          <p:cNvSpPr txBox="1"/>
          <p:nvPr/>
        </p:nvSpPr>
        <p:spPr>
          <a:xfrm>
            <a:off x="766614"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9235615"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34566" y="3340882"/>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9703023" y="3340882"/>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9261421"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37180"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a:t>
            </a:r>
            <a:r>
              <a:rPr lang="zh-CN" altLang="en-US" sz="1400">
                <a:solidFill>
                  <a:sysClr val="windowText" lastClr="000000"/>
                </a:solidFill>
                <a:latin typeface="微软雅黑" panose="020B0503020204020204" pitchFamily="34" charset="-122"/>
                <a:ea typeface="微软雅黑" panose="020B0503020204020204" pitchFamily="34" charset="-122"/>
              </a:rPr>
              <a:t>文本</a:t>
            </a:r>
            <a:r>
              <a:rPr lang="zh-CN" altLang="en-US" sz="1400" smtClean="0">
                <a:solidFill>
                  <a:sysClr val="windowText" lastClr="000000"/>
                </a:solidFill>
                <a:latin typeface="微软雅黑" panose="020B0503020204020204" pitchFamily="34" charset="-122"/>
                <a:ea typeface="微软雅黑" panose="020B0503020204020204" pitchFamily="34" charset="-122"/>
              </a:rPr>
              <a:t>后。</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49"/>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49"/>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3049"/>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3549"/>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49"/>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49"/>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3049"/>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3549"/>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6513" y="1887493"/>
            <a:ext cx="4204499" cy="4906984"/>
            <a:chOff x="-36513" y="1887493"/>
            <a:chExt cx="4204499" cy="4906984"/>
          </a:xfrm>
        </p:grpSpPr>
        <p:sp>
          <p:nvSpPr>
            <p:cNvPr id="6" name="Line 29"/>
            <p:cNvSpPr>
              <a:spLocks noChangeShapeType="1"/>
            </p:cNvSpPr>
            <p:nvPr/>
          </p:nvSpPr>
          <p:spPr bwMode="gray">
            <a:xfrm flipH="1">
              <a:off x="2814" y="6365566"/>
              <a:ext cx="3036678" cy="246217"/>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3" name="Line 36"/>
            <p:cNvSpPr>
              <a:spLocks noChangeShapeType="1"/>
            </p:cNvSpPr>
            <p:nvPr/>
          </p:nvSpPr>
          <p:spPr bwMode="gray">
            <a:xfrm flipH="1">
              <a:off x="2814" y="1887493"/>
              <a:ext cx="2010772" cy="4724290"/>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实践难点</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AutoShape 31"/>
          <p:cNvSpPr>
            <a:spLocks noChangeArrowheads="1"/>
          </p:cNvSpPr>
          <p:nvPr/>
        </p:nvSpPr>
        <p:spPr bwMode="gray">
          <a:xfrm>
            <a:off x="1796438" y="328785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9" name="AutoShape 32"/>
          <p:cNvSpPr>
            <a:spLocks noChangeArrowheads="1"/>
          </p:cNvSpPr>
          <p:nvPr/>
        </p:nvSpPr>
        <p:spPr bwMode="gray">
          <a:xfrm>
            <a:off x="2629129" y="4067539"/>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0" name="AutoShape 33"/>
          <p:cNvSpPr>
            <a:spLocks noChangeArrowheads="1"/>
          </p:cNvSpPr>
          <p:nvPr/>
        </p:nvSpPr>
        <p:spPr bwMode="gray">
          <a:xfrm>
            <a:off x="3135242" y="521313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nvGrpSpPr>
          <p:cNvPr id="38" name="组合 37"/>
          <p:cNvGrpSpPr/>
          <p:nvPr/>
        </p:nvGrpSpPr>
        <p:grpSpPr>
          <a:xfrm>
            <a:off x="2617" y="4551130"/>
            <a:ext cx="2351177" cy="2306870"/>
            <a:chOff x="2617" y="4551130"/>
            <a:chExt cx="2351177" cy="2306870"/>
          </a:xfrm>
        </p:grpSpPr>
        <p:sp>
          <p:nvSpPr>
            <p:cNvPr id="34" name="Arc 43"/>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414455"/>
            </a:solidFill>
            <a:ln w="76200">
              <a:solidFill>
                <a:srgbClr val="E8E8E6"/>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6" name="Text Box 45"/>
            <p:cNvSpPr txBox="1">
              <a:spLocks noChangeArrowheads="1"/>
            </p:cNvSpPr>
            <p:nvPr/>
          </p:nvSpPr>
          <p:spPr bwMode="gray">
            <a:xfrm>
              <a:off x="102992" y="5646057"/>
              <a:ext cx="1401860" cy="400110"/>
            </a:xfrm>
            <a:prstGeom prst="rect">
              <a:avLst/>
            </a:prstGeom>
            <a:noFill/>
            <a:ln>
              <a:noFill/>
            </a:ln>
            <a:effectLst/>
          </p:spPr>
          <p:txBody>
            <a:bodyPr>
              <a:spAutoFit/>
            </a:bodyPr>
            <a:lstStyle/>
            <a:p>
              <a:pPr algn="ctr" fontAlgn="auto">
                <a:spcBef>
                  <a:spcPct val="50000"/>
                </a:spcBef>
                <a:spcAft>
                  <a:spcPts val="0"/>
                </a:spcAft>
                <a:defRPr/>
              </a:pPr>
              <a:r>
                <a:rPr lang="zh-CN" altLang="en-US" sz="2000" b="1" kern="0" smtClean="0">
                  <a:solidFill>
                    <a:sysClr val="window" lastClr="FFFFFF"/>
                  </a:solidFill>
                  <a:latin typeface="微软雅黑" panose="020B0503020204020204" pitchFamily="34" charset="-122"/>
                  <a:ea typeface="微软雅黑" panose="020B0503020204020204" pitchFamily="34" charset="-122"/>
                </a:rPr>
                <a:t>难点</a:t>
              </a:r>
              <a:endParaRPr lang="en-US" altLang="zh-CN" sz="20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22" name="AutoShape 50"/>
          <p:cNvSpPr>
            <a:spLocks noChangeArrowheads="1"/>
          </p:cNvSpPr>
          <p:nvPr/>
        </p:nvSpPr>
        <p:spPr bwMode="gray">
          <a:xfrm>
            <a:off x="4123530" y="538753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6" name="AutoShape 55"/>
          <p:cNvSpPr>
            <a:spLocks noChangeArrowheads="1"/>
          </p:cNvSpPr>
          <p:nvPr/>
        </p:nvSpPr>
        <p:spPr bwMode="gray">
          <a:xfrm>
            <a:off x="1828924" y="130956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7" name="AutoShape 56"/>
          <p:cNvSpPr>
            <a:spLocks noChangeArrowheads="1"/>
          </p:cNvSpPr>
          <p:nvPr/>
        </p:nvSpPr>
        <p:spPr bwMode="gray">
          <a:xfrm>
            <a:off x="2352135" y="2780030"/>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8" name="AutoShape 57"/>
          <p:cNvSpPr>
            <a:spLocks noChangeArrowheads="1"/>
          </p:cNvSpPr>
          <p:nvPr/>
        </p:nvSpPr>
        <p:spPr bwMode="gray">
          <a:xfrm>
            <a:off x="2993326" y="4192358"/>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9" name="AutoShape 58"/>
          <p:cNvSpPr>
            <a:spLocks noChangeArrowheads="1"/>
          </p:cNvSpPr>
          <p:nvPr/>
        </p:nvSpPr>
        <p:spPr bwMode="gray">
          <a:xfrm>
            <a:off x="633747" y="3491324"/>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0" name="AutoShape 59"/>
          <p:cNvSpPr>
            <a:spLocks noChangeArrowheads="1"/>
          </p:cNvSpPr>
          <p:nvPr/>
        </p:nvSpPr>
        <p:spPr bwMode="gray">
          <a:xfrm>
            <a:off x="3065139" y="6256136"/>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9" name="TextBox 38"/>
          <p:cNvSpPr txBox="1"/>
          <p:nvPr/>
        </p:nvSpPr>
        <p:spPr>
          <a:xfrm>
            <a:off x="2772011" y="1152787"/>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258350" y="2623250"/>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34966" y="4035578"/>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087094" y="5335395"/>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49"/>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49"/>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5549"/>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49"/>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49"/>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5549"/>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02960"/>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案例分析</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对比</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08187" y="1556792"/>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9172531" y="1731199"/>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308187" y="1556792"/>
            <a:ext cx="1683187"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312942" y="1577988"/>
            <a:ext cx="821059"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25%</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9" name="椭圆 8"/>
          <p:cNvSpPr/>
          <p:nvPr/>
        </p:nvSpPr>
        <p:spPr>
          <a:xfrm>
            <a:off x="1912143" y="1412776"/>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10" name="圆角矩形 9"/>
          <p:cNvSpPr/>
          <p:nvPr/>
        </p:nvSpPr>
        <p:spPr>
          <a:xfrm>
            <a:off x="2308187" y="2492896"/>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9172531" y="2667303"/>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308187" y="2492896"/>
            <a:ext cx="336637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312942" y="2514092"/>
            <a:ext cx="821059"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50%</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14" name="椭圆 13"/>
          <p:cNvSpPr/>
          <p:nvPr/>
        </p:nvSpPr>
        <p:spPr>
          <a:xfrm>
            <a:off x="1912143" y="2348880"/>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15" name="圆角矩形 14"/>
          <p:cNvSpPr/>
          <p:nvPr/>
        </p:nvSpPr>
        <p:spPr>
          <a:xfrm>
            <a:off x="2308187" y="3429000"/>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9172531" y="3603407"/>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308187" y="3429000"/>
            <a:ext cx="507656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312942" y="3450196"/>
            <a:ext cx="821059"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75%</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19" name="椭圆 18"/>
          <p:cNvSpPr/>
          <p:nvPr/>
        </p:nvSpPr>
        <p:spPr>
          <a:xfrm>
            <a:off x="1912143" y="3284984"/>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20" name="圆角矩形 19"/>
          <p:cNvSpPr/>
          <p:nvPr/>
        </p:nvSpPr>
        <p:spPr>
          <a:xfrm>
            <a:off x="2308187" y="4365104"/>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9172531" y="4539511"/>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308187" y="4365104"/>
            <a:ext cx="6732748"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08133" y="4386300"/>
            <a:ext cx="1002198" cy="461665"/>
          </a:xfrm>
          <a:prstGeom prst="rect">
            <a:avLst/>
          </a:prstGeom>
        </p:spPr>
        <p:txBody>
          <a:bodyPr wrap="none">
            <a:spAutoFit/>
          </a:bodyPr>
          <a:lstStyle/>
          <a:p>
            <a:pPr algn="ctr"/>
            <a:r>
              <a:rPr lang="en-US" altLang="zh-CN" sz="2400" smtClean="0">
                <a:solidFill>
                  <a:srgbClr val="414455"/>
                </a:solidFill>
                <a:latin typeface="微软雅黑" panose="020B0503020204020204" pitchFamily="34" charset="-122"/>
                <a:ea typeface="微软雅黑" panose="020B0503020204020204" pitchFamily="34" charset="-122"/>
              </a:rPr>
              <a:t>100%</a:t>
            </a:r>
            <a:endParaRPr lang="zh-CN" altLang="en-US" sz="2400">
              <a:solidFill>
                <a:srgbClr val="414455"/>
              </a:solidFill>
              <a:latin typeface="微软雅黑" panose="020B0503020204020204" pitchFamily="34" charset="-122"/>
              <a:ea typeface="微软雅黑" panose="020B0503020204020204" pitchFamily="34" charset="-122"/>
            </a:endParaRPr>
          </a:p>
        </p:txBody>
      </p:sp>
      <p:sp>
        <p:nvSpPr>
          <p:cNvPr id="24" name="椭圆 23"/>
          <p:cNvSpPr/>
          <p:nvPr/>
        </p:nvSpPr>
        <p:spPr>
          <a:xfrm>
            <a:off x="1912143" y="4221088"/>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anose="02010600040101010101" pitchFamily="2" charset="-122"/>
                <a:ea typeface="华文细黑" panose="02010600040101010101" pitchFamily="2" charset="-122"/>
              </a:rPr>
              <a:t>标题</a:t>
            </a:r>
            <a:endParaRPr lang="zh-CN" altLang="en-US">
              <a:solidFill>
                <a:schemeClr val="bg1"/>
              </a:solidFill>
              <a:latin typeface="华文细黑" panose="02010600040101010101" pitchFamily="2" charset="-122"/>
              <a:ea typeface="华文细黑" panose="02010600040101010101" pitchFamily="2" charset="-122"/>
            </a:endParaRPr>
          </a:p>
        </p:txBody>
      </p:sp>
      <p:sp>
        <p:nvSpPr>
          <p:cNvPr id="29" name="矩形 28"/>
          <p:cNvSpPr/>
          <p:nvPr/>
        </p:nvSpPr>
        <p:spPr>
          <a:xfrm>
            <a:off x="1923614" y="5436240"/>
            <a:ext cx="8486946" cy="738664"/>
          </a:xfrm>
          <a:prstGeom prst="rect">
            <a:avLst/>
          </a:prstGeom>
        </p:spPr>
        <p:txBody>
          <a:bodyPr wrap="square">
            <a:spAutoFit/>
          </a:bodyPr>
          <a:lstStyle/>
          <a:p>
            <a:pPr>
              <a:lnSpc>
                <a:spcPct val="150000"/>
              </a:lnSpc>
              <a:defRPr/>
            </a:pPr>
            <a:r>
              <a:rPr lang="zh-CN" altLang="en-US" sz="1400" kern="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0" name="矩形 29"/>
          <p:cNvSpPr/>
          <p:nvPr/>
        </p:nvSpPr>
        <p:spPr>
          <a:xfrm>
            <a:off x="1954092" y="5274142"/>
            <a:ext cx="8356239"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20405" y="3316513"/>
              <a:ext cx="593431" cy="68027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62609" y="4251798"/>
            <a:ext cx="3416320"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研究成果与应用</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研究目标</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成果形式</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应用前景</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7"/>
          <p:cNvSpPr>
            <a:spLocks noChangeArrowheads="1"/>
          </p:cNvSpPr>
          <p:nvPr/>
        </p:nvSpPr>
        <p:spPr bwMode="auto">
          <a:xfrm>
            <a:off x="0" y="5088326"/>
            <a:ext cx="9268721" cy="866901"/>
          </a:xfrm>
          <a:prstGeom prst="rect">
            <a:avLst/>
          </a:prstGeom>
          <a:solidFill>
            <a:srgbClr val="FFFFFF"/>
          </a:solidFill>
          <a:ln w="9525">
            <a:solidFill>
              <a:srgbClr val="EAEAEA"/>
            </a:solidFill>
            <a:miter lim="800000"/>
          </a:ln>
        </p:spPr>
        <p:txBody>
          <a:bodyPr wrap="none" anchor="ctr"/>
          <a:lstStyle/>
          <a:p>
            <a:endParaRPr lang="zh-CN" altLang="en-US" kern="0" dirty="0">
              <a:solidFill>
                <a:sysClr val="windowText" lastClr="000000"/>
              </a:solidFill>
              <a:ea typeface="微软雅黑" panose="020B0503020204020204" pitchFamily="34" charset="-122"/>
            </a:endParaRPr>
          </a:p>
        </p:txBody>
      </p:sp>
      <p:sp>
        <p:nvSpPr>
          <p:cNvPr id="37" name="Line 43"/>
          <p:cNvSpPr>
            <a:spLocks noChangeShapeType="1"/>
          </p:cNvSpPr>
          <p:nvPr/>
        </p:nvSpPr>
        <p:spPr bwMode="auto">
          <a:xfrm rot="5400000">
            <a:off x="6014467" y="378818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cxnSp>
        <p:nvCxnSpPr>
          <p:cNvPr id="5" name="直接连接符 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研究目标</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3277396" y="3211646"/>
            <a:ext cx="5991324"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9" name="Line 43"/>
          <p:cNvSpPr>
            <a:spLocks noChangeShapeType="1"/>
          </p:cNvSpPr>
          <p:nvPr/>
        </p:nvSpPr>
        <p:spPr bwMode="auto">
          <a:xfrm rot="16200000" flipH="1">
            <a:off x="6170932" y="189793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0" name="Rectangle 5"/>
          <p:cNvSpPr>
            <a:spLocks noChangeArrowheads="1"/>
          </p:cNvSpPr>
          <p:nvPr/>
        </p:nvSpPr>
        <p:spPr bwMode="auto">
          <a:xfrm rot="5400000">
            <a:off x="7654626" y="4376979"/>
            <a:ext cx="2370473"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1" name="Line 44"/>
          <p:cNvSpPr>
            <a:spLocks noChangeShapeType="1"/>
          </p:cNvSpPr>
          <p:nvPr/>
        </p:nvSpPr>
        <p:spPr bwMode="auto">
          <a:xfrm>
            <a:off x="8857958" y="4360692"/>
            <a:ext cx="0" cy="410761"/>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2" name="Rectangle 7"/>
          <p:cNvSpPr>
            <a:spLocks noChangeArrowheads="1"/>
          </p:cNvSpPr>
          <p:nvPr/>
        </p:nvSpPr>
        <p:spPr bwMode="auto">
          <a:xfrm>
            <a:off x="3769586" y="1405745"/>
            <a:ext cx="5499135" cy="866901"/>
          </a:xfrm>
          <a:prstGeom prst="rect">
            <a:avLst/>
          </a:prstGeom>
          <a:solidFill>
            <a:srgbClr val="FFFFFF"/>
          </a:solidFill>
          <a:ln w="9525">
            <a:solidFill>
              <a:srgbClr val="EAEAEA"/>
            </a:solidFill>
            <a:miter lim="800000"/>
          </a:ln>
        </p:spPr>
        <p:txBody>
          <a:bodyPr wrap="none" anchor="ctr"/>
          <a:lstStyle/>
          <a:p>
            <a:endParaRPr lang="zh-CN" altLang="en-US" kern="0" dirty="0">
              <a:solidFill>
                <a:sysClr val="windowText" lastClr="000000"/>
              </a:solidFill>
              <a:ea typeface="微软雅黑" panose="020B0503020204020204" pitchFamily="34" charset="-122"/>
            </a:endParaRPr>
          </a:p>
        </p:txBody>
      </p:sp>
      <p:sp>
        <p:nvSpPr>
          <p:cNvPr id="13" name="Line 43"/>
          <p:cNvSpPr>
            <a:spLocks noChangeShapeType="1"/>
          </p:cNvSpPr>
          <p:nvPr/>
        </p:nvSpPr>
        <p:spPr bwMode="auto">
          <a:xfrm rot="5400000">
            <a:off x="6014467" y="105604"/>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4" name="Rectangle 8"/>
          <p:cNvSpPr>
            <a:spLocks noChangeArrowheads="1"/>
          </p:cNvSpPr>
          <p:nvPr/>
        </p:nvSpPr>
        <p:spPr bwMode="auto">
          <a:xfrm rot="5400000">
            <a:off x="2045113" y="2308697"/>
            <a:ext cx="2667233"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15" name="Line 42"/>
          <p:cNvSpPr>
            <a:spLocks noChangeShapeType="1"/>
          </p:cNvSpPr>
          <p:nvPr/>
        </p:nvSpPr>
        <p:spPr bwMode="auto">
          <a:xfrm>
            <a:off x="3358825" y="2503180"/>
            <a:ext cx="0" cy="462184"/>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38" name="Oval 38"/>
          <p:cNvSpPr>
            <a:spLocks noChangeArrowheads="1"/>
          </p:cNvSpPr>
          <p:nvPr/>
        </p:nvSpPr>
        <p:spPr bwMode="auto">
          <a:xfrm>
            <a:off x="8143574" y="1118750"/>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初步</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构想</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0" name="Line 43"/>
          <p:cNvSpPr>
            <a:spLocks noChangeShapeType="1"/>
          </p:cNvSpPr>
          <p:nvPr/>
        </p:nvSpPr>
        <p:spPr bwMode="auto">
          <a:xfrm rot="5400000">
            <a:off x="2332687" y="378818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sp>
        <p:nvSpPr>
          <p:cNvPr id="41" name="矩形 40"/>
          <p:cNvSpPr/>
          <p:nvPr/>
        </p:nvSpPr>
        <p:spPr>
          <a:xfrm>
            <a:off x="4316231" y="1396371"/>
            <a:ext cx="3635141" cy="461665"/>
          </a:xfrm>
          <a:prstGeom prst="rect">
            <a:avLst/>
          </a:prstGeom>
        </p:spPr>
        <p:txBody>
          <a:bodyPr wrap="square" anchor="ctr">
            <a:spAutoFit/>
          </a:bodyPr>
          <a:lstStyle/>
          <a:p>
            <a:pPr algn="ct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添加</a:t>
            </a:r>
            <a:endParaRPr lang="zh-CN" altLang="en-US" sz="1600">
              <a:latin typeface="微软雅黑" panose="020B0503020204020204" pitchFamily="34" charset="-122"/>
              <a:ea typeface="微软雅黑" panose="020B0503020204020204" pitchFamily="34" charset="-122"/>
            </a:endParaRPr>
          </a:p>
        </p:txBody>
      </p:sp>
      <p:sp>
        <p:nvSpPr>
          <p:cNvPr id="42" name="Oval 38"/>
          <p:cNvSpPr>
            <a:spLocks noChangeArrowheads="1"/>
          </p:cNvSpPr>
          <p:nvPr/>
        </p:nvSpPr>
        <p:spPr bwMode="auto">
          <a:xfrm>
            <a:off x="2675091" y="1118750"/>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初步</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目标</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3" name="Oval 38"/>
          <p:cNvSpPr>
            <a:spLocks noChangeArrowheads="1"/>
          </p:cNvSpPr>
          <p:nvPr/>
        </p:nvSpPr>
        <p:spPr bwMode="auto">
          <a:xfrm>
            <a:off x="2675091" y="2930193"/>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noProof="0" smtClean="0">
                <a:solidFill>
                  <a:schemeClr val="bg1"/>
                </a:solidFill>
                <a:ea typeface="微软雅黑" panose="020B0503020204020204" pitchFamily="34" charset="-122"/>
              </a:rPr>
              <a:t>引证</a:t>
            </a:r>
            <a:endParaRPr lang="en-US" altLang="zh-CN" sz="2400" kern="0" noProof="0" smtClean="0">
              <a:solidFill>
                <a:schemeClr val="bg1"/>
              </a:solidFill>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noProof="0" smtClean="0">
                <a:solidFill>
                  <a:schemeClr val="bg1"/>
                </a:solidFill>
                <a:ea typeface="微软雅黑" panose="020B0503020204020204" pitchFamily="34" charset="-122"/>
              </a:rPr>
              <a:t>假设</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4" name="矩形 43"/>
          <p:cNvSpPr/>
          <p:nvPr/>
        </p:nvSpPr>
        <p:spPr>
          <a:xfrm>
            <a:off x="4316231" y="3160114"/>
            <a:ext cx="3635141" cy="461665"/>
          </a:xfrm>
          <a:prstGeom prst="rect">
            <a:avLst/>
          </a:prstGeom>
        </p:spPr>
        <p:txBody>
          <a:bodyPr wrap="square" anchor="ctr">
            <a:spAutoFit/>
          </a:bodyPr>
          <a:lstStyle/>
          <a:p>
            <a:pPr algn="ct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添加</a:t>
            </a:r>
            <a:endParaRPr lang="zh-CN" altLang="en-US" sz="1600">
              <a:latin typeface="微软雅黑" panose="020B0503020204020204" pitchFamily="34" charset="-122"/>
              <a:ea typeface="微软雅黑" panose="020B0503020204020204" pitchFamily="34" charset="-122"/>
            </a:endParaRPr>
          </a:p>
        </p:txBody>
      </p:sp>
      <p:sp>
        <p:nvSpPr>
          <p:cNvPr id="45" name="Oval 38"/>
          <p:cNvSpPr>
            <a:spLocks noChangeArrowheads="1"/>
          </p:cNvSpPr>
          <p:nvPr/>
        </p:nvSpPr>
        <p:spPr bwMode="auto">
          <a:xfrm>
            <a:off x="8154320" y="2930193"/>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进一步</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目标</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6" name="Oval 38"/>
          <p:cNvSpPr>
            <a:spLocks noChangeArrowheads="1"/>
          </p:cNvSpPr>
          <p:nvPr/>
        </p:nvSpPr>
        <p:spPr bwMode="auto">
          <a:xfrm>
            <a:off x="8154320" y="4820444"/>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anose="020B0503020204020204" pitchFamily="34" charset="-122"/>
              </a:rPr>
              <a:t>思维</a:t>
            </a:r>
            <a:endParaRPr kumimoji="0" lang="en-US" altLang="zh-CN" sz="2400" b="0" i="0" u="none" strike="noStrike" kern="0" cap="none" spc="0" normalizeH="0" baseline="0" noProof="0" smtClean="0">
              <a:ln>
                <a:noFill/>
              </a:ln>
              <a:solidFill>
                <a:schemeClr val="bg1"/>
              </a:solidFill>
              <a:effectLst/>
              <a:uLnTx/>
              <a:uFillTx/>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a:solidFill>
                  <a:schemeClr val="bg1"/>
                </a:solidFill>
                <a:ea typeface="微软雅黑" panose="020B0503020204020204" pitchFamily="34" charset="-122"/>
              </a:rPr>
              <a:t>发散</a:t>
            </a:r>
            <a:endParaRPr kumimoji="0" lang="zh-CN" altLang="en-US" sz="2400" b="0" i="0" u="none" strike="noStrike" kern="0" cap="none" spc="0" normalizeH="0" baseline="0" noProof="0" dirty="0" smtClean="0">
              <a:ln>
                <a:noFill/>
              </a:ln>
              <a:solidFill>
                <a:schemeClr val="bg1"/>
              </a:solidFill>
              <a:effectLst/>
              <a:uLnTx/>
              <a:uFillTx/>
              <a:ea typeface="微软雅黑" panose="020B0503020204020204" pitchFamily="34" charset="-122"/>
            </a:endParaRPr>
          </a:p>
        </p:txBody>
      </p:sp>
      <p:sp>
        <p:nvSpPr>
          <p:cNvPr id="47" name="矩形 46"/>
          <p:cNvSpPr/>
          <p:nvPr/>
        </p:nvSpPr>
        <p:spPr>
          <a:xfrm>
            <a:off x="681090" y="5060111"/>
            <a:ext cx="7057851" cy="461665"/>
          </a:xfrm>
          <a:prstGeom prst="rect">
            <a:avLst/>
          </a:prstGeom>
        </p:spPr>
        <p:txBody>
          <a:bodyPr wrap="square" anchor="ctr">
            <a:spAutoFit/>
          </a:bodyPr>
          <a:lstStyle/>
          <a:p>
            <a:pPr algn="ct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点击添加文本点击添加文本</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50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49"/>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49"/>
                                </p:stCondLst>
                                <p:childTnLst>
                                  <p:par>
                                    <p:cTn id="29" presetID="2" presetClass="entr" presetSubtype="1" fill="hold" grpId="0" nodeType="afterEffect" p14:presetBounceEnd="50000">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14:bounceEnd="50000">
                                          <p:cBhvr additive="base">
                                            <p:cTn id="31"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49"/>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099"/>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599"/>
                                </p:stCondLst>
                                <p:childTnLst>
                                  <p:par>
                                    <p:cTn id="50" presetID="2" presetClass="entr" presetSubtype="1" fill="hold" grpId="0" nodeType="afterEffect" p14:presetBounceEnd="50000">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14:bounceEnd="50000">
                                          <p:cBhvr additive="base">
                                            <p:cTn id="52" dur="50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099"/>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599"/>
                                </p:stCondLst>
                                <p:childTnLst>
                                  <p:par>
                                    <p:cTn id="62" presetID="2" presetClass="entr" presetSubtype="1" fill="hold" grpId="0" nodeType="afterEffect" p14:presetBounceEnd="50000">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14:bounceEnd="50000">
                                          <p:cBhvr additive="base">
                                            <p:cTn id="64"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099"/>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14:presetBounceEnd="50000">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14:bounceEnd="50000">
                                          <p:cBhvr additive="base">
                                            <p:cTn id="85"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49"/>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49"/>
                                </p:stCondLst>
                                <p:childTnLst>
                                  <p:par>
                                    <p:cTn id="29" presetID="2" presetClass="entr" presetSubtype="1"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49"/>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099"/>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599"/>
                                </p:stCondLst>
                                <p:childTnLst>
                                  <p:par>
                                    <p:cTn id="50" presetID="2" presetClass="entr" presetSubtype="1"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ppt_x"/>
                                              </p:val>
                                            </p:tav>
                                            <p:tav tm="100000">
                                              <p:val>
                                                <p:strVal val="#ppt_x"/>
                                              </p:val>
                                            </p:tav>
                                          </p:tavLst>
                                        </p:anim>
                                        <p:anim calcmode="lin" valueType="num">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099"/>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599"/>
                                </p:stCondLst>
                                <p:childTnLst>
                                  <p:par>
                                    <p:cTn id="62" presetID="2" presetClass="entr" presetSubtype="1"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099"/>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成果形式</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26654"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26654"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7" name="矩形 6"/>
          <p:cNvSpPr/>
          <p:nvPr/>
        </p:nvSpPr>
        <p:spPr>
          <a:xfrm>
            <a:off x="3160880"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60880"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9" name="矩形 8"/>
          <p:cNvSpPr/>
          <p:nvPr/>
        </p:nvSpPr>
        <p:spPr>
          <a:xfrm>
            <a:off x="5195106"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195106"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1" name="矩形 10"/>
          <p:cNvSpPr/>
          <p:nvPr/>
        </p:nvSpPr>
        <p:spPr>
          <a:xfrm>
            <a:off x="7229332"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29332"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3" name="矩形 12"/>
          <p:cNvSpPr/>
          <p:nvPr/>
        </p:nvSpPr>
        <p:spPr>
          <a:xfrm>
            <a:off x="9263558" y="1700808"/>
            <a:ext cx="1800200" cy="1800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63558" y="3501008"/>
            <a:ext cx="1800200" cy="108012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点击添加标题</a:t>
            </a:r>
          </a:p>
          <a:p>
            <a:pPr algn="ctr"/>
            <a:r>
              <a:rPr lang="zh-CN" altLang="en-US">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latin typeface="微软雅黑" panose="020B0503020204020204" pitchFamily="34" charset="-122"/>
                <a:ea typeface="微软雅黑" panose="020B0503020204020204" pitchFamily="34" charset="-122"/>
                <a:cs typeface="华文黑体" panose="02010600040101010101" pitchFamily="2" charset="-122"/>
              </a:rPr>
              <a:t>标题</a:t>
            </a:r>
            <a:endParaRPr lang="zh-CN" altLang="en-US">
              <a:latin typeface="微软雅黑" panose="020B0503020204020204" pitchFamily="34" charset="-122"/>
              <a:ea typeface="微软雅黑" panose="020B0503020204020204" pitchFamily="34" charset="-122"/>
              <a:cs typeface="华文黑体" panose="02010600040101010101" pitchFamily="2" charset="-122"/>
            </a:endParaRPr>
          </a:p>
        </p:txBody>
      </p:sp>
      <p:grpSp>
        <p:nvGrpSpPr>
          <p:cNvPr id="15" name="组合 14"/>
          <p:cNvGrpSpPr/>
          <p:nvPr/>
        </p:nvGrpSpPr>
        <p:grpSpPr>
          <a:xfrm>
            <a:off x="1702982" y="1916832"/>
            <a:ext cx="647544" cy="832380"/>
            <a:chOff x="3095876" y="2479873"/>
            <a:chExt cx="366231" cy="470769"/>
          </a:xfrm>
        </p:grpSpPr>
        <p:sp>
          <p:nvSpPr>
            <p:cNvPr id="16"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17"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18"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19"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sp>
        <p:nvSpPr>
          <p:cNvPr id="20" name="Freeform 64"/>
          <p:cNvSpPr>
            <a:spLocks noEditPoints="1"/>
          </p:cNvSpPr>
          <p:nvPr/>
        </p:nvSpPr>
        <p:spPr bwMode="auto">
          <a:xfrm flipH="1">
            <a:off x="3615266" y="1963511"/>
            <a:ext cx="891428" cy="739020"/>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nvGrpSpPr>
          <p:cNvPr id="21" name="组合 20"/>
          <p:cNvGrpSpPr/>
          <p:nvPr/>
        </p:nvGrpSpPr>
        <p:grpSpPr>
          <a:xfrm>
            <a:off x="5816965" y="1928067"/>
            <a:ext cx="556482" cy="809910"/>
            <a:chOff x="5690315" y="3674507"/>
            <a:chExt cx="314729" cy="458061"/>
          </a:xfrm>
        </p:grpSpPr>
        <p:sp>
          <p:nvSpPr>
            <p:cNvPr id="22"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3"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sp>
        <p:nvSpPr>
          <p:cNvPr id="24" name="Freeform 9"/>
          <p:cNvSpPr/>
          <p:nvPr/>
        </p:nvSpPr>
        <p:spPr bwMode="auto">
          <a:xfrm flipH="1">
            <a:off x="7666882" y="2043262"/>
            <a:ext cx="925100" cy="579520"/>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nvGrpSpPr>
          <p:cNvPr id="25" name="组合 24"/>
          <p:cNvGrpSpPr/>
          <p:nvPr/>
        </p:nvGrpSpPr>
        <p:grpSpPr>
          <a:xfrm>
            <a:off x="9769338" y="1962625"/>
            <a:ext cx="788640" cy="740794"/>
            <a:chOff x="1784487" y="2486066"/>
            <a:chExt cx="446032" cy="418971"/>
          </a:xfrm>
        </p:grpSpPr>
        <p:sp>
          <p:nvSpPr>
            <p:cNvPr id="26" name="Freeform 68"/>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7" name="Freeform 69"/>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8" name="Freeform 70"/>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29" name="Freeform 71"/>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30" name="Freeform 72"/>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31"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grpSp>
        <p:nvGrpSpPr>
          <p:cNvPr id="32" name="组合 31"/>
          <p:cNvGrpSpPr/>
          <p:nvPr/>
        </p:nvGrpSpPr>
        <p:grpSpPr>
          <a:xfrm>
            <a:off x="1918742" y="2996952"/>
            <a:ext cx="8352927" cy="216024"/>
            <a:chOff x="1918742" y="3212976"/>
            <a:chExt cx="8352927" cy="216024"/>
          </a:xfrm>
        </p:grpSpPr>
        <p:sp>
          <p:nvSpPr>
            <p:cNvPr id="33" name="椭圆 32"/>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等腰三角形 38"/>
          <p:cNvSpPr/>
          <p:nvPr/>
        </p:nvSpPr>
        <p:spPr>
          <a:xfrm flipV="1">
            <a:off x="1901460"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flipV="1">
            <a:off x="3935686"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flipV="1">
            <a:off x="5969912"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flipV="1">
            <a:off x="8004138"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flipV="1">
            <a:off x="10038364"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1472756" y="4931876"/>
            <a:ext cx="1107996" cy="369332"/>
          </a:xfrm>
          <a:prstGeom prst="rect">
            <a:avLst/>
          </a:prstGeom>
          <a:noFill/>
        </p:spPr>
        <p:txBody>
          <a:bodyPr wrap="none" rtlCol="0">
            <a:spAutoFit/>
          </a:bodyPr>
          <a:lstStyle/>
          <a:p>
            <a:pPr algn="ctr"/>
            <a:r>
              <a:rPr lang="zh-CN" altLang="en-US" smtClean="0">
                <a:solidFill>
                  <a:srgbClr val="414455"/>
                </a:solidFill>
                <a:latin typeface="微软雅黑" panose="020B0503020204020204" pitchFamily="34" charset="-122"/>
                <a:ea typeface="微软雅黑" panose="020B0503020204020204" pitchFamily="34" charset="-122"/>
              </a:rPr>
              <a:t>添加文字</a:t>
            </a:r>
            <a:endParaRPr lang="zh-CN" altLang="en-US">
              <a:solidFill>
                <a:srgbClr val="414455"/>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06983"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6" name="TextBox 45"/>
          <p:cNvSpPr txBox="1"/>
          <p:nvPr/>
        </p:nvSpPr>
        <p:spPr>
          <a:xfrm>
            <a:off x="5541209"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7" name="TextBox 46"/>
          <p:cNvSpPr txBox="1"/>
          <p:nvPr/>
        </p:nvSpPr>
        <p:spPr>
          <a:xfrm>
            <a:off x="7575435"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8" name="TextBox 47"/>
          <p:cNvSpPr txBox="1"/>
          <p:nvPr/>
        </p:nvSpPr>
        <p:spPr>
          <a:xfrm>
            <a:off x="9609661" y="4931876"/>
            <a:ext cx="1107996" cy="369332"/>
          </a:xfrm>
          <a:prstGeom prst="rect">
            <a:avLst/>
          </a:prstGeom>
          <a:noFill/>
        </p:spPr>
        <p:txBody>
          <a:bodyPr wrap="none" rtlCol="0">
            <a:spAutoFit/>
          </a:bodyPr>
          <a:lstStyle/>
          <a:p>
            <a:pPr algn="ctr"/>
            <a:r>
              <a:rPr lang="zh-CN" altLang="en-US">
                <a:solidFill>
                  <a:srgbClr val="414455"/>
                </a:solidFill>
                <a:latin typeface="微软雅黑" panose="020B0503020204020204" pitchFamily="34" charset="-122"/>
                <a:ea typeface="微软雅黑" panose="020B0503020204020204" pitchFamily="34" charset="-122"/>
              </a:rPr>
              <a:t>添加文字</a:t>
            </a:r>
          </a:p>
        </p:txBody>
      </p:sp>
      <p:sp>
        <p:nvSpPr>
          <p:cNvPr id="49" name="矩形 48"/>
          <p:cNvSpPr/>
          <p:nvPr/>
        </p:nvSpPr>
        <p:spPr>
          <a:xfrm>
            <a:off x="1126654" y="5445224"/>
            <a:ext cx="9937104" cy="58920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anose="020B0503020204020204" pitchFamily="34" charset="-122"/>
                <a:ea typeface="微软雅黑" panose="020B0503020204020204" pitchFamily="34" charset="-122"/>
              </a:rPr>
              <a:t>研究成果</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1549"/>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1549"/>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342329" y="562313"/>
            <a:ext cx="1658729" cy="1658048"/>
            <a:chOff x="1342329" y="562313"/>
            <a:chExt cx="1658729" cy="1658048"/>
          </a:xfrm>
        </p:grpSpPr>
        <p:sp>
          <p:nvSpPr>
            <p:cNvPr id="41" name="椭圆 64"/>
            <p:cNvSpPr>
              <a:spLocks noChangeArrowheads="1"/>
            </p:cNvSpPr>
            <p:nvPr/>
          </p:nvSpPr>
          <p:spPr bwMode="auto">
            <a:xfrm>
              <a:off x="1342329" y="562313"/>
              <a:ext cx="1658729" cy="1658048"/>
            </a:xfrm>
            <a:prstGeom prst="ellipse">
              <a:avLst/>
            </a:prstGeom>
            <a:solidFill>
              <a:srgbClr val="414455"/>
            </a:solidFill>
            <a:ln w="1905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3" name="TextBox 66"/>
            <p:cNvSpPr>
              <a:spLocks noChangeArrowheads="1"/>
            </p:cNvSpPr>
            <p:nvPr/>
          </p:nvSpPr>
          <p:spPr bwMode="auto">
            <a:xfrm>
              <a:off x="1626212" y="980728"/>
              <a:ext cx="1090962" cy="53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a:solidFill>
                    <a:srgbClr val="FFFFFF"/>
                  </a:solidFill>
                  <a:latin typeface="微软雅黑" panose="020B0503020204020204" pitchFamily="34" charset="-122"/>
                  <a:ea typeface="微软雅黑" panose="020B0503020204020204" pitchFamily="34" charset="-122"/>
                  <a:sym typeface="经典繁超宋" panose="02010609000101010101" pitchFamily="49" charset="-122"/>
                </a:rPr>
                <a:t>目录</a:t>
              </a:r>
              <a:endParaRPr lang="zh-CN" altLang="en-US" sz="2800"/>
            </a:p>
          </p:txBody>
        </p:sp>
        <p:sp>
          <p:nvSpPr>
            <p:cNvPr id="44" name="TextBox 179"/>
            <p:cNvSpPr>
              <a:spLocks noChangeArrowheads="1"/>
            </p:cNvSpPr>
            <p:nvPr/>
          </p:nvSpPr>
          <p:spPr bwMode="auto">
            <a:xfrm>
              <a:off x="1452218" y="1412387"/>
              <a:ext cx="14389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1400" smtClean="0">
                  <a:solidFill>
                    <a:srgbClr val="FFFFFF"/>
                  </a:solidFill>
                  <a:sym typeface="Arial" panose="020B0604020202020204" pitchFamily="34" charset="0"/>
                </a:rPr>
                <a:t>CONTENTS</a:t>
              </a:r>
              <a:endParaRPr lang="zh-CN" altLang="en-US" sz="1400" dirty="0">
                <a:solidFill>
                  <a:srgbClr val="FFFFFF"/>
                </a:solidFill>
                <a:sym typeface="Arial" panose="020B0604020202020204" pitchFamily="34" charset="0"/>
              </a:endParaRPr>
            </a:p>
          </p:txBody>
        </p:sp>
      </p:grpSp>
      <p:sp>
        <p:nvSpPr>
          <p:cNvPr id="6" name="任意多边形 5"/>
          <p:cNvSpPr/>
          <p:nvPr/>
        </p:nvSpPr>
        <p:spPr>
          <a:xfrm>
            <a:off x="0" y="2571549"/>
            <a:ext cx="12210757" cy="1409608"/>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 name="组合 72"/>
          <p:cNvGrpSpPr/>
          <p:nvPr/>
        </p:nvGrpSpPr>
        <p:grpSpPr>
          <a:xfrm>
            <a:off x="952456" y="3368778"/>
            <a:ext cx="877066" cy="877066"/>
            <a:chOff x="952456" y="3218117"/>
            <a:chExt cx="877066" cy="877066"/>
          </a:xfrm>
        </p:grpSpPr>
        <p:sp>
          <p:nvSpPr>
            <p:cNvPr id="34"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7" name="Picture 3" descr="D:\360data\重要数据\桌面\46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组合 71"/>
          <p:cNvGrpSpPr/>
          <p:nvPr/>
        </p:nvGrpSpPr>
        <p:grpSpPr>
          <a:xfrm>
            <a:off x="2812676" y="3542624"/>
            <a:ext cx="877066" cy="877066"/>
            <a:chOff x="2812677" y="3391963"/>
            <a:chExt cx="877066" cy="877066"/>
          </a:xfrm>
        </p:grpSpPr>
        <p:sp>
          <p:nvSpPr>
            <p:cNvPr id="47"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8" name="Picture 4" descr="D:\360data\重要数据\桌面\未标题-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组合 70"/>
          <p:cNvGrpSpPr/>
          <p:nvPr/>
        </p:nvGrpSpPr>
        <p:grpSpPr>
          <a:xfrm>
            <a:off x="4672898" y="3087231"/>
            <a:ext cx="877066" cy="877066"/>
            <a:chOff x="4672898" y="2936570"/>
            <a:chExt cx="877066" cy="877066"/>
          </a:xfrm>
        </p:grpSpPr>
        <p:sp>
          <p:nvSpPr>
            <p:cNvPr id="51" name="椭圆 50"/>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9" name="Picture 5" descr="D:\360data\重要数据\桌面\未标题-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组合 69"/>
          <p:cNvGrpSpPr/>
          <p:nvPr/>
        </p:nvGrpSpPr>
        <p:grpSpPr>
          <a:xfrm>
            <a:off x="6533119" y="2436051"/>
            <a:ext cx="877066" cy="877066"/>
            <a:chOff x="6533119" y="2285390"/>
            <a:chExt cx="877066" cy="877066"/>
          </a:xfrm>
        </p:grpSpPr>
        <p:sp>
          <p:nvSpPr>
            <p:cNvPr id="55" name="椭圆 54"/>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0" name="Picture 6" descr="D:\360data\重要数据\桌面\未标题-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组合 68"/>
          <p:cNvGrpSpPr/>
          <p:nvPr/>
        </p:nvGrpSpPr>
        <p:grpSpPr>
          <a:xfrm>
            <a:off x="8393340" y="2139501"/>
            <a:ext cx="877066" cy="877066"/>
            <a:chOff x="8393340" y="1988840"/>
            <a:chExt cx="877066" cy="877066"/>
          </a:xfrm>
        </p:grpSpPr>
        <p:sp>
          <p:nvSpPr>
            <p:cNvPr id="59" name="椭圆 58"/>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1" name="Picture 7" descr="D:\360data\重要数据\桌面\未标题-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组合 67"/>
          <p:cNvGrpSpPr/>
          <p:nvPr/>
        </p:nvGrpSpPr>
        <p:grpSpPr>
          <a:xfrm>
            <a:off x="10253559" y="2571549"/>
            <a:ext cx="877066" cy="877066"/>
            <a:chOff x="10253559" y="2420888"/>
            <a:chExt cx="877066" cy="877066"/>
          </a:xfrm>
        </p:grpSpPr>
        <p:sp>
          <p:nvSpPr>
            <p:cNvPr id="63" name="椭圆 62"/>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2" name="Picture 8"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p:cNvSpPr txBox="1"/>
          <p:nvPr/>
        </p:nvSpPr>
        <p:spPr>
          <a:xfrm>
            <a:off x="1034895" y="4397042"/>
            <a:ext cx="697627"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绪论</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2261195" y="3019136"/>
            <a:ext cx="1980029"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研究方法与思路</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3864936" y="4126984"/>
            <a:ext cx="2492990"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关键技术与实践难点</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90" name="TextBox 89"/>
          <p:cNvSpPr txBox="1"/>
          <p:nvPr/>
        </p:nvSpPr>
        <p:spPr>
          <a:xfrm>
            <a:off x="5981637" y="3448615"/>
            <a:ext cx="1980029"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研究成果与应用</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8245629" y="1629586"/>
            <a:ext cx="1210588"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相关建议</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0086798" y="3582365"/>
            <a:ext cx="1210588"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论文总结</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14:presetBounceEnd="50000">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14:bounceEnd="50000">
                                          <p:cBhvr additive="base">
                                            <p:cTn id="16"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49"/>
                                </p:stCondLst>
                                <p:childTnLst>
                                  <p:par>
                                    <p:cTn id="26" presetID="2" presetClass="entr" presetSubtype="1" fill="hold" nodeType="afterEffect" p14:presetBounceEnd="50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50000">
                                          <p:cBhvr additive="base">
                                            <p:cTn id="28" dur="1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49"/>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99"/>
                                </p:stCondLst>
                                <p:childTnLst>
                                  <p:par>
                                    <p:cTn id="38" presetID="2" presetClass="entr" presetSubtype="1" fill="hold" nodeType="afterEffect" p14:presetBounceEnd="50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50000">
                                          <p:cBhvr additive="base">
                                            <p:cTn id="40" dur="1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99"/>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6250"/>
                                </p:stCondLst>
                                <p:childTnLst>
                                  <p:par>
                                    <p:cTn id="50" presetID="2" presetClass="entr" presetSubtype="1" fill="hold" nodeType="afterEffect" p14:presetBounceEnd="50000">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14:bounceEnd="50000">
                                          <p:cBhvr additive="base">
                                            <p:cTn id="52" dur="10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53" dur="10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72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0"/>
                                            </p:tgtEl>
                                            <p:attrNameLst>
                                              <p:attrName>style.visibility</p:attrName>
                                            </p:attrNameLst>
                                          </p:cBhvr>
                                          <p:to>
                                            <p:strVal val="visible"/>
                                          </p:to>
                                        </p:set>
                                        <p:anim calcmode="lin" valueType="num">
                                          <p:cBhvr>
                                            <p:cTn id="57" dur="250" fill="hold"/>
                                            <p:tgtEl>
                                              <p:spTgt spid="90"/>
                                            </p:tgtEl>
                                            <p:attrNameLst>
                                              <p:attrName>ppt_x</p:attrName>
                                            </p:attrNameLst>
                                          </p:cBhvr>
                                          <p:tavLst>
                                            <p:tav tm="0">
                                              <p:val>
                                                <p:strVal val="#ppt_x"/>
                                              </p:val>
                                            </p:tav>
                                            <p:tav tm="100000">
                                              <p:val>
                                                <p:strVal val="#ppt_x"/>
                                              </p:val>
                                            </p:tav>
                                          </p:tavLst>
                                        </p:anim>
                                        <p:anim calcmode="lin" valueType="num">
                                          <p:cBhvr>
                                            <p:cTn id="58" dur="250" fill="hold"/>
                                            <p:tgtEl>
                                              <p:spTgt spid="90"/>
                                            </p:tgtEl>
                                            <p:attrNameLst>
                                              <p:attrName>ppt_y</p:attrName>
                                            </p:attrNameLst>
                                          </p:cBhvr>
                                          <p:tavLst>
                                            <p:tav tm="0">
                                              <p:val>
                                                <p:strVal val="#ppt_y-#ppt_h/2"/>
                                              </p:val>
                                            </p:tav>
                                            <p:tav tm="100000">
                                              <p:val>
                                                <p:strVal val="#ppt_y"/>
                                              </p:val>
                                            </p:tav>
                                          </p:tavLst>
                                        </p:anim>
                                        <p:anim calcmode="lin" valueType="num">
                                          <p:cBhvr>
                                            <p:cTn id="59" dur="250" fill="hold"/>
                                            <p:tgtEl>
                                              <p:spTgt spid="90"/>
                                            </p:tgtEl>
                                            <p:attrNameLst>
                                              <p:attrName>ppt_w</p:attrName>
                                            </p:attrNameLst>
                                          </p:cBhvr>
                                          <p:tavLst>
                                            <p:tav tm="0">
                                              <p:val>
                                                <p:strVal val="#ppt_w"/>
                                              </p:val>
                                            </p:tav>
                                            <p:tav tm="100000">
                                              <p:val>
                                                <p:strVal val="#ppt_w"/>
                                              </p:val>
                                            </p:tav>
                                          </p:tavLst>
                                        </p:anim>
                                        <p:anim calcmode="lin" valueType="num">
                                          <p:cBhvr>
                                            <p:cTn id="60" dur="250" fill="hold"/>
                                            <p:tgtEl>
                                              <p:spTgt spid="90"/>
                                            </p:tgtEl>
                                            <p:attrNameLst>
                                              <p:attrName>ppt_h</p:attrName>
                                            </p:attrNameLst>
                                          </p:cBhvr>
                                          <p:tavLst>
                                            <p:tav tm="0">
                                              <p:val>
                                                <p:fltVal val="0"/>
                                              </p:val>
                                            </p:tav>
                                            <p:tav tm="100000">
                                              <p:val>
                                                <p:strVal val="#ppt_h"/>
                                              </p:val>
                                            </p:tav>
                                          </p:tavLst>
                                        </p:anim>
                                      </p:childTnLst>
                                    </p:cTn>
                                  </p:par>
                                </p:childTnLst>
                              </p:cTn>
                            </p:par>
                            <p:par>
                              <p:cTn id="61" fill="hold">
                                <p:stCondLst>
                                  <p:cond delay="8100"/>
                                </p:stCondLst>
                                <p:childTnLst>
                                  <p:par>
                                    <p:cTn id="62" presetID="2" presetClass="entr" presetSubtype="1" fill="hold" nodeType="afterEffect" p14:presetBounceEnd="50000">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14:bounceEnd="50000">
                                          <p:cBhvr additive="base">
                                            <p:cTn id="64" dur="1000" fill="hold"/>
                                            <p:tgtEl>
                                              <p:spTgt spid="69"/>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69"/>
                                            </p:tgtEl>
                                            <p:attrNameLst>
                                              <p:attrName>ppt_y</p:attrName>
                                            </p:attrNameLst>
                                          </p:cBhvr>
                                          <p:tavLst>
                                            <p:tav tm="0">
                                              <p:val>
                                                <p:strVal val="0-#ppt_h/2"/>
                                              </p:val>
                                            </p:tav>
                                            <p:tav tm="100000">
                                              <p:val>
                                                <p:strVal val="#ppt_y"/>
                                              </p:val>
                                            </p:tav>
                                          </p:tavLst>
                                        </p:anim>
                                      </p:childTnLst>
                                    </p:cTn>
                                  </p:par>
                                </p:childTnLst>
                              </p:cTn>
                            </p:par>
                            <p:par>
                              <p:cTn id="66" fill="hold">
                                <p:stCondLst>
                                  <p:cond delay="9100"/>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1"/>
                                            </p:tgtEl>
                                            <p:attrNameLst>
                                              <p:attrName>style.visibility</p:attrName>
                                            </p:attrNameLst>
                                          </p:cBhvr>
                                          <p:to>
                                            <p:strVal val="visible"/>
                                          </p:to>
                                        </p:set>
                                        <p:anim calcmode="lin" valueType="num">
                                          <p:cBhvr>
                                            <p:cTn id="69" dur="250" fill="hold"/>
                                            <p:tgtEl>
                                              <p:spTgt spid="91"/>
                                            </p:tgtEl>
                                            <p:attrNameLst>
                                              <p:attrName>ppt_x</p:attrName>
                                            </p:attrNameLst>
                                          </p:cBhvr>
                                          <p:tavLst>
                                            <p:tav tm="0">
                                              <p:val>
                                                <p:strVal val="#ppt_x"/>
                                              </p:val>
                                            </p:tav>
                                            <p:tav tm="100000">
                                              <p:val>
                                                <p:strVal val="#ppt_x"/>
                                              </p:val>
                                            </p:tav>
                                          </p:tavLst>
                                        </p:anim>
                                        <p:anim calcmode="lin" valueType="num">
                                          <p:cBhvr>
                                            <p:cTn id="70" dur="250" fill="hold"/>
                                            <p:tgtEl>
                                              <p:spTgt spid="91"/>
                                            </p:tgtEl>
                                            <p:attrNameLst>
                                              <p:attrName>ppt_y</p:attrName>
                                            </p:attrNameLst>
                                          </p:cBhvr>
                                          <p:tavLst>
                                            <p:tav tm="0">
                                              <p:val>
                                                <p:strVal val="#ppt_y-#ppt_h/2"/>
                                              </p:val>
                                            </p:tav>
                                            <p:tav tm="100000">
                                              <p:val>
                                                <p:strVal val="#ppt_y"/>
                                              </p:val>
                                            </p:tav>
                                          </p:tavLst>
                                        </p:anim>
                                        <p:anim calcmode="lin" valueType="num">
                                          <p:cBhvr>
                                            <p:cTn id="71" dur="250" fill="hold"/>
                                            <p:tgtEl>
                                              <p:spTgt spid="91"/>
                                            </p:tgtEl>
                                            <p:attrNameLst>
                                              <p:attrName>ppt_w</p:attrName>
                                            </p:attrNameLst>
                                          </p:cBhvr>
                                          <p:tavLst>
                                            <p:tav tm="0">
                                              <p:val>
                                                <p:strVal val="#ppt_w"/>
                                              </p:val>
                                            </p:tav>
                                            <p:tav tm="100000">
                                              <p:val>
                                                <p:strVal val="#ppt_w"/>
                                              </p:val>
                                            </p:tav>
                                          </p:tavLst>
                                        </p:anim>
                                        <p:anim calcmode="lin" valueType="num">
                                          <p:cBhvr>
                                            <p:cTn id="72" dur="250" fill="hold"/>
                                            <p:tgtEl>
                                              <p:spTgt spid="91"/>
                                            </p:tgtEl>
                                            <p:attrNameLst>
                                              <p:attrName>ppt_h</p:attrName>
                                            </p:attrNameLst>
                                          </p:cBhvr>
                                          <p:tavLst>
                                            <p:tav tm="0">
                                              <p:val>
                                                <p:fltVal val="0"/>
                                              </p:val>
                                            </p:tav>
                                            <p:tav tm="100000">
                                              <p:val>
                                                <p:strVal val="#ppt_h"/>
                                              </p:val>
                                            </p:tav>
                                          </p:tavLst>
                                        </p:anim>
                                      </p:childTnLst>
                                    </p:cTn>
                                  </p:par>
                                </p:childTnLst>
                              </p:cTn>
                            </p:par>
                            <p:par>
                              <p:cTn id="73" fill="hold">
                                <p:stCondLst>
                                  <p:cond delay="9649"/>
                                </p:stCondLst>
                                <p:childTnLst>
                                  <p:par>
                                    <p:cTn id="74" presetID="2" presetClass="entr" presetSubtype="1" fill="hold" nodeType="afterEffect" p14:presetBounceEnd="50000">
                                      <p:stCondLst>
                                        <p:cond delay="0"/>
                                      </p:stCondLst>
                                      <p:childTnLst>
                                        <p:set>
                                          <p:cBhvr>
                                            <p:cTn id="75" dur="1" fill="hold">
                                              <p:stCondLst>
                                                <p:cond delay="0"/>
                                              </p:stCondLst>
                                            </p:cTn>
                                            <p:tgtEl>
                                              <p:spTgt spid="68"/>
                                            </p:tgtEl>
                                            <p:attrNameLst>
                                              <p:attrName>style.visibility</p:attrName>
                                            </p:attrNameLst>
                                          </p:cBhvr>
                                          <p:to>
                                            <p:strVal val="visible"/>
                                          </p:to>
                                        </p:set>
                                        <p:anim calcmode="lin" valueType="num" p14:bounceEnd="50000">
                                          <p:cBhvr additive="base">
                                            <p:cTn id="76" dur="1000" fill="hold"/>
                                            <p:tgtEl>
                                              <p:spTgt spid="68"/>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8"/>
                                            </p:tgtEl>
                                            <p:attrNameLst>
                                              <p:attrName>ppt_y</p:attrName>
                                            </p:attrNameLst>
                                          </p:cBhvr>
                                          <p:tavLst>
                                            <p:tav tm="0">
                                              <p:val>
                                                <p:strVal val="0-#ppt_h/2"/>
                                              </p:val>
                                            </p:tav>
                                            <p:tav tm="100000">
                                              <p:val>
                                                <p:strVal val="#ppt_y"/>
                                              </p:val>
                                            </p:tav>
                                          </p:tavLst>
                                        </p:anim>
                                      </p:childTnLst>
                                    </p:cTn>
                                  </p:par>
                                </p:childTnLst>
                              </p:cTn>
                            </p:par>
                            <p:par>
                              <p:cTn id="78" fill="hold">
                                <p:stCondLst>
                                  <p:cond delay="10649"/>
                                </p:stCondLst>
                                <p:childTnLst>
                                  <p:par>
                                    <p:cTn id="79" presetID="17" presetClass="entr" presetSubtype="1" fill="hold" grpId="0" nodeType="afterEffect">
                                      <p:stCondLst>
                                        <p:cond delay="0"/>
                                      </p:stCondLst>
                                      <p:iterate type="lt">
                                        <p:tmPct val="40000"/>
                                      </p:iterate>
                                      <p:childTnLst>
                                        <p:set>
                                          <p:cBhvr>
                                            <p:cTn id="80" dur="1" fill="hold">
                                              <p:stCondLst>
                                                <p:cond delay="0"/>
                                              </p:stCondLst>
                                            </p:cTn>
                                            <p:tgtEl>
                                              <p:spTgt spid="93"/>
                                            </p:tgtEl>
                                            <p:attrNameLst>
                                              <p:attrName>style.visibility</p:attrName>
                                            </p:attrNameLst>
                                          </p:cBhvr>
                                          <p:to>
                                            <p:strVal val="visible"/>
                                          </p:to>
                                        </p:set>
                                        <p:anim calcmode="lin" valueType="num">
                                          <p:cBhvr>
                                            <p:cTn id="81" dur="250" fill="hold"/>
                                            <p:tgtEl>
                                              <p:spTgt spid="93"/>
                                            </p:tgtEl>
                                            <p:attrNameLst>
                                              <p:attrName>ppt_x</p:attrName>
                                            </p:attrNameLst>
                                          </p:cBhvr>
                                          <p:tavLst>
                                            <p:tav tm="0">
                                              <p:val>
                                                <p:strVal val="#ppt_x"/>
                                              </p:val>
                                            </p:tav>
                                            <p:tav tm="100000">
                                              <p:val>
                                                <p:strVal val="#ppt_x"/>
                                              </p:val>
                                            </p:tav>
                                          </p:tavLst>
                                        </p:anim>
                                        <p:anim calcmode="lin" valueType="num">
                                          <p:cBhvr>
                                            <p:cTn id="82" dur="250" fill="hold"/>
                                            <p:tgtEl>
                                              <p:spTgt spid="93"/>
                                            </p:tgtEl>
                                            <p:attrNameLst>
                                              <p:attrName>ppt_y</p:attrName>
                                            </p:attrNameLst>
                                          </p:cBhvr>
                                          <p:tavLst>
                                            <p:tav tm="0">
                                              <p:val>
                                                <p:strVal val="#ppt_y-#ppt_h/2"/>
                                              </p:val>
                                            </p:tav>
                                            <p:tav tm="100000">
                                              <p:val>
                                                <p:strVal val="#ppt_y"/>
                                              </p:val>
                                            </p:tav>
                                          </p:tavLst>
                                        </p:anim>
                                        <p:anim calcmode="lin" valueType="num">
                                          <p:cBhvr>
                                            <p:cTn id="83" dur="250" fill="hold"/>
                                            <p:tgtEl>
                                              <p:spTgt spid="93"/>
                                            </p:tgtEl>
                                            <p:attrNameLst>
                                              <p:attrName>ppt_w</p:attrName>
                                            </p:attrNameLst>
                                          </p:cBhvr>
                                          <p:tavLst>
                                            <p:tav tm="0">
                                              <p:val>
                                                <p:strVal val="#ppt_w"/>
                                              </p:val>
                                            </p:tav>
                                            <p:tav tm="100000">
                                              <p:val>
                                                <p:strVal val="#ppt_w"/>
                                              </p:val>
                                            </p:tav>
                                          </p:tavLst>
                                        </p:anim>
                                        <p:anim calcmode="lin" valueType="num">
                                          <p:cBhvr>
                                            <p:cTn id="84"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1000" fill="hold"/>
                                            <p:tgtEl>
                                              <p:spTgt spid="73"/>
                                            </p:tgtEl>
                                            <p:attrNameLst>
                                              <p:attrName>ppt_x</p:attrName>
                                            </p:attrNameLst>
                                          </p:cBhvr>
                                          <p:tavLst>
                                            <p:tav tm="0">
                                              <p:val>
                                                <p:strVal val="#ppt_x"/>
                                              </p:val>
                                            </p:tav>
                                            <p:tav tm="100000">
                                              <p:val>
                                                <p:strVal val="#ppt_x"/>
                                              </p:val>
                                            </p:tav>
                                          </p:tavLst>
                                        </p:anim>
                                        <p:anim calcmode="lin" valueType="num">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49"/>
                                </p:stCondLst>
                                <p:childTnLst>
                                  <p:par>
                                    <p:cTn id="26" presetID="2" presetClass="entr" presetSubtype="1"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1000" fill="hold"/>
                                            <p:tgtEl>
                                              <p:spTgt spid="72"/>
                                            </p:tgtEl>
                                            <p:attrNameLst>
                                              <p:attrName>ppt_x</p:attrName>
                                            </p:attrNameLst>
                                          </p:cBhvr>
                                          <p:tavLst>
                                            <p:tav tm="0">
                                              <p:val>
                                                <p:strVal val="#ppt_x"/>
                                              </p:val>
                                            </p:tav>
                                            <p:tav tm="100000">
                                              <p:val>
                                                <p:strVal val="#ppt_x"/>
                                              </p:val>
                                            </p:tav>
                                          </p:tavLst>
                                        </p:anim>
                                        <p:anim calcmode="lin" valueType="num">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49"/>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99"/>
                                </p:stCondLst>
                                <p:childTnLst>
                                  <p:par>
                                    <p:cTn id="38" presetID="2" presetClass="entr" presetSubtype="1"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000" fill="hold"/>
                                            <p:tgtEl>
                                              <p:spTgt spid="71"/>
                                            </p:tgtEl>
                                            <p:attrNameLst>
                                              <p:attrName>ppt_x</p:attrName>
                                            </p:attrNameLst>
                                          </p:cBhvr>
                                          <p:tavLst>
                                            <p:tav tm="0">
                                              <p:val>
                                                <p:strVal val="#ppt_x"/>
                                              </p:val>
                                            </p:tav>
                                            <p:tav tm="100000">
                                              <p:val>
                                                <p:strVal val="#ppt_x"/>
                                              </p:val>
                                            </p:tav>
                                          </p:tavLst>
                                        </p:anim>
                                        <p:anim calcmode="lin" valueType="num">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99"/>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6250"/>
                                </p:stCondLst>
                                <p:childTnLst>
                                  <p:par>
                                    <p:cTn id="50" presetID="2" presetClass="entr" presetSubtype="1" fill="hold" nodeType="after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additive="base">
                                            <p:cTn id="52" dur="1000" fill="hold"/>
                                            <p:tgtEl>
                                              <p:spTgt spid="70"/>
                                            </p:tgtEl>
                                            <p:attrNameLst>
                                              <p:attrName>ppt_x</p:attrName>
                                            </p:attrNameLst>
                                          </p:cBhvr>
                                          <p:tavLst>
                                            <p:tav tm="0">
                                              <p:val>
                                                <p:strVal val="#ppt_x"/>
                                              </p:val>
                                            </p:tav>
                                            <p:tav tm="100000">
                                              <p:val>
                                                <p:strVal val="#ppt_x"/>
                                              </p:val>
                                            </p:tav>
                                          </p:tavLst>
                                        </p:anim>
                                        <p:anim calcmode="lin" valueType="num">
                                          <p:cBhvr additive="base">
                                            <p:cTn id="53" dur="10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72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0"/>
                                            </p:tgtEl>
                                            <p:attrNameLst>
                                              <p:attrName>style.visibility</p:attrName>
                                            </p:attrNameLst>
                                          </p:cBhvr>
                                          <p:to>
                                            <p:strVal val="visible"/>
                                          </p:to>
                                        </p:set>
                                        <p:anim calcmode="lin" valueType="num">
                                          <p:cBhvr>
                                            <p:cTn id="57" dur="250" fill="hold"/>
                                            <p:tgtEl>
                                              <p:spTgt spid="90"/>
                                            </p:tgtEl>
                                            <p:attrNameLst>
                                              <p:attrName>ppt_x</p:attrName>
                                            </p:attrNameLst>
                                          </p:cBhvr>
                                          <p:tavLst>
                                            <p:tav tm="0">
                                              <p:val>
                                                <p:strVal val="#ppt_x"/>
                                              </p:val>
                                            </p:tav>
                                            <p:tav tm="100000">
                                              <p:val>
                                                <p:strVal val="#ppt_x"/>
                                              </p:val>
                                            </p:tav>
                                          </p:tavLst>
                                        </p:anim>
                                        <p:anim calcmode="lin" valueType="num">
                                          <p:cBhvr>
                                            <p:cTn id="58" dur="250" fill="hold"/>
                                            <p:tgtEl>
                                              <p:spTgt spid="90"/>
                                            </p:tgtEl>
                                            <p:attrNameLst>
                                              <p:attrName>ppt_y</p:attrName>
                                            </p:attrNameLst>
                                          </p:cBhvr>
                                          <p:tavLst>
                                            <p:tav tm="0">
                                              <p:val>
                                                <p:strVal val="#ppt_y-#ppt_h/2"/>
                                              </p:val>
                                            </p:tav>
                                            <p:tav tm="100000">
                                              <p:val>
                                                <p:strVal val="#ppt_y"/>
                                              </p:val>
                                            </p:tav>
                                          </p:tavLst>
                                        </p:anim>
                                        <p:anim calcmode="lin" valueType="num">
                                          <p:cBhvr>
                                            <p:cTn id="59" dur="250" fill="hold"/>
                                            <p:tgtEl>
                                              <p:spTgt spid="90"/>
                                            </p:tgtEl>
                                            <p:attrNameLst>
                                              <p:attrName>ppt_w</p:attrName>
                                            </p:attrNameLst>
                                          </p:cBhvr>
                                          <p:tavLst>
                                            <p:tav tm="0">
                                              <p:val>
                                                <p:strVal val="#ppt_w"/>
                                              </p:val>
                                            </p:tav>
                                            <p:tav tm="100000">
                                              <p:val>
                                                <p:strVal val="#ppt_w"/>
                                              </p:val>
                                            </p:tav>
                                          </p:tavLst>
                                        </p:anim>
                                        <p:anim calcmode="lin" valueType="num">
                                          <p:cBhvr>
                                            <p:cTn id="60" dur="250" fill="hold"/>
                                            <p:tgtEl>
                                              <p:spTgt spid="90"/>
                                            </p:tgtEl>
                                            <p:attrNameLst>
                                              <p:attrName>ppt_h</p:attrName>
                                            </p:attrNameLst>
                                          </p:cBhvr>
                                          <p:tavLst>
                                            <p:tav tm="0">
                                              <p:val>
                                                <p:fltVal val="0"/>
                                              </p:val>
                                            </p:tav>
                                            <p:tav tm="100000">
                                              <p:val>
                                                <p:strVal val="#ppt_h"/>
                                              </p:val>
                                            </p:tav>
                                          </p:tavLst>
                                        </p:anim>
                                      </p:childTnLst>
                                    </p:cTn>
                                  </p:par>
                                </p:childTnLst>
                              </p:cTn>
                            </p:par>
                            <p:par>
                              <p:cTn id="61" fill="hold">
                                <p:stCondLst>
                                  <p:cond delay="8100"/>
                                </p:stCondLst>
                                <p:childTnLst>
                                  <p:par>
                                    <p:cTn id="62" presetID="2" presetClass="entr" presetSubtype="1" fill="hold" nodeType="afterEffect">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cBhvr additive="base">
                                            <p:cTn id="64" dur="1000" fill="hold"/>
                                            <p:tgtEl>
                                              <p:spTgt spid="69"/>
                                            </p:tgtEl>
                                            <p:attrNameLst>
                                              <p:attrName>ppt_x</p:attrName>
                                            </p:attrNameLst>
                                          </p:cBhvr>
                                          <p:tavLst>
                                            <p:tav tm="0">
                                              <p:val>
                                                <p:strVal val="#ppt_x"/>
                                              </p:val>
                                            </p:tav>
                                            <p:tav tm="100000">
                                              <p:val>
                                                <p:strVal val="#ppt_x"/>
                                              </p:val>
                                            </p:tav>
                                          </p:tavLst>
                                        </p:anim>
                                        <p:anim calcmode="lin" valueType="num">
                                          <p:cBhvr additive="base">
                                            <p:cTn id="65" dur="1000" fill="hold"/>
                                            <p:tgtEl>
                                              <p:spTgt spid="69"/>
                                            </p:tgtEl>
                                            <p:attrNameLst>
                                              <p:attrName>ppt_y</p:attrName>
                                            </p:attrNameLst>
                                          </p:cBhvr>
                                          <p:tavLst>
                                            <p:tav tm="0">
                                              <p:val>
                                                <p:strVal val="0-#ppt_h/2"/>
                                              </p:val>
                                            </p:tav>
                                            <p:tav tm="100000">
                                              <p:val>
                                                <p:strVal val="#ppt_y"/>
                                              </p:val>
                                            </p:tav>
                                          </p:tavLst>
                                        </p:anim>
                                      </p:childTnLst>
                                    </p:cTn>
                                  </p:par>
                                </p:childTnLst>
                              </p:cTn>
                            </p:par>
                            <p:par>
                              <p:cTn id="66" fill="hold">
                                <p:stCondLst>
                                  <p:cond delay="9100"/>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1"/>
                                            </p:tgtEl>
                                            <p:attrNameLst>
                                              <p:attrName>style.visibility</p:attrName>
                                            </p:attrNameLst>
                                          </p:cBhvr>
                                          <p:to>
                                            <p:strVal val="visible"/>
                                          </p:to>
                                        </p:set>
                                        <p:anim calcmode="lin" valueType="num">
                                          <p:cBhvr>
                                            <p:cTn id="69" dur="250" fill="hold"/>
                                            <p:tgtEl>
                                              <p:spTgt spid="91"/>
                                            </p:tgtEl>
                                            <p:attrNameLst>
                                              <p:attrName>ppt_x</p:attrName>
                                            </p:attrNameLst>
                                          </p:cBhvr>
                                          <p:tavLst>
                                            <p:tav tm="0">
                                              <p:val>
                                                <p:strVal val="#ppt_x"/>
                                              </p:val>
                                            </p:tav>
                                            <p:tav tm="100000">
                                              <p:val>
                                                <p:strVal val="#ppt_x"/>
                                              </p:val>
                                            </p:tav>
                                          </p:tavLst>
                                        </p:anim>
                                        <p:anim calcmode="lin" valueType="num">
                                          <p:cBhvr>
                                            <p:cTn id="70" dur="250" fill="hold"/>
                                            <p:tgtEl>
                                              <p:spTgt spid="91"/>
                                            </p:tgtEl>
                                            <p:attrNameLst>
                                              <p:attrName>ppt_y</p:attrName>
                                            </p:attrNameLst>
                                          </p:cBhvr>
                                          <p:tavLst>
                                            <p:tav tm="0">
                                              <p:val>
                                                <p:strVal val="#ppt_y-#ppt_h/2"/>
                                              </p:val>
                                            </p:tav>
                                            <p:tav tm="100000">
                                              <p:val>
                                                <p:strVal val="#ppt_y"/>
                                              </p:val>
                                            </p:tav>
                                          </p:tavLst>
                                        </p:anim>
                                        <p:anim calcmode="lin" valueType="num">
                                          <p:cBhvr>
                                            <p:cTn id="71" dur="250" fill="hold"/>
                                            <p:tgtEl>
                                              <p:spTgt spid="91"/>
                                            </p:tgtEl>
                                            <p:attrNameLst>
                                              <p:attrName>ppt_w</p:attrName>
                                            </p:attrNameLst>
                                          </p:cBhvr>
                                          <p:tavLst>
                                            <p:tav tm="0">
                                              <p:val>
                                                <p:strVal val="#ppt_w"/>
                                              </p:val>
                                            </p:tav>
                                            <p:tav tm="100000">
                                              <p:val>
                                                <p:strVal val="#ppt_w"/>
                                              </p:val>
                                            </p:tav>
                                          </p:tavLst>
                                        </p:anim>
                                        <p:anim calcmode="lin" valueType="num">
                                          <p:cBhvr>
                                            <p:cTn id="72" dur="250" fill="hold"/>
                                            <p:tgtEl>
                                              <p:spTgt spid="91"/>
                                            </p:tgtEl>
                                            <p:attrNameLst>
                                              <p:attrName>ppt_h</p:attrName>
                                            </p:attrNameLst>
                                          </p:cBhvr>
                                          <p:tavLst>
                                            <p:tav tm="0">
                                              <p:val>
                                                <p:fltVal val="0"/>
                                              </p:val>
                                            </p:tav>
                                            <p:tav tm="100000">
                                              <p:val>
                                                <p:strVal val="#ppt_h"/>
                                              </p:val>
                                            </p:tav>
                                          </p:tavLst>
                                        </p:anim>
                                      </p:childTnLst>
                                    </p:cTn>
                                  </p:par>
                                </p:childTnLst>
                              </p:cTn>
                            </p:par>
                            <p:par>
                              <p:cTn id="73" fill="hold">
                                <p:stCondLst>
                                  <p:cond delay="9649"/>
                                </p:stCondLst>
                                <p:childTnLst>
                                  <p:par>
                                    <p:cTn id="74" presetID="2" presetClass="entr" presetSubtype="1" fill="hold" nodeType="afterEffect">
                                      <p:stCondLst>
                                        <p:cond delay="0"/>
                                      </p:stCondLst>
                                      <p:childTnLst>
                                        <p:set>
                                          <p:cBhvr>
                                            <p:cTn id="75" dur="1" fill="hold">
                                              <p:stCondLst>
                                                <p:cond delay="0"/>
                                              </p:stCondLst>
                                            </p:cTn>
                                            <p:tgtEl>
                                              <p:spTgt spid="68"/>
                                            </p:tgtEl>
                                            <p:attrNameLst>
                                              <p:attrName>style.visibility</p:attrName>
                                            </p:attrNameLst>
                                          </p:cBhvr>
                                          <p:to>
                                            <p:strVal val="visible"/>
                                          </p:to>
                                        </p:set>
                                        <p:anim calcmode="lin" valueType="num">
                                          <p:cBhvr additive="base">
                                            <p:cTn id="76" dur="1000" fill="hold"/>
                                            <p:tgtEl>
                                              <p:spTgt spid="68"/>
                                            </p:tgtEl>
                                            <p:attrNameLst>
                                              <p:attrName>ppt_x</p:attrName>
                                            </p:attrNameLst>
                                          </p:cBhvr>
                                          <p:tavLst>
                                            <p:tav tm="0">
                                              <p:val>
                                                <p:strVal val="#ppt_x"/>
                                              </p:val>
                                            </p:tav>
                                            <p:tav tm="100000">
                                              <p:val>
                                                <p:strVal val="#ppt_x"/>
                                              </p:val>
                                            </p:tav>
                                          </p:tavLst>
                                        </p:anim>
                                        <p:anim calcmode="lin" valueType="num">
                                          <p:cBhvr additive="base">
                                            <p:cTn id="77" dur="1000" fill="hold"/>
                                            <p:tgtEl>
                                              <p:spTgt spid="68"/>
                                            </p:tgtEl>
                                            <p:attrNameLst>
                                              <p:attrName>ppt_y</p:attrName>
                                            </p:attrNameLst>
                                          </p:cBhvr>
                                          <p:tavLst>
                                            <p:tav tm="0">
                                              <p:val>
                                                <p:strVal val="0-#ppt_h/2"/>
                                              </p:val>
                                            </p:tav>
                                            <p:tav tm="100000">
                                              <p:val>
                                                <p:strVal val="#ppt_y"/>
                                              </p:val>
                                            </p:tav>
                                          </p:tavLst>
                                        </p:anim>
                                      </p:childTnLst>
                                    </p:cTn>
                                  </p:par>
                                </p:childTnLst>
                              </p:cTn>
                            </p:par>
                            <p:par>
                              <p:cTn id="78" fill="hold">
                                <p:stCondLst>
                                  <p:cond delay="10649"/>
                                </p:stCondLst>
                                <p:childTnLst>
                                  <p:par>
                                    <p:cTn id="79" presetID="17" presetClass="entr" presetSubtype="1" fill="hold" grpId="0" nodeType="afterEffect">
                                      <p:stCondLst>
                                        <p:cond delay="0"/>
                                      </p:stCondLst>
                                      <p:iterate type="lt">
                                        <p:tmPct val="40000"/>
                                      </p:iterate>
                                      <p:childTnLst>
                                        <p:set>
                                          <p:cBhvr>
                                            <p:cTn id="80" dur="1" fill="hold">
                                              <p:stCondLst>
                                                <p:cond delay="0"/>
                                              </p:stCondLst>
                                            </p:cTn>
                                            <p:tgtEl>
                                              <p:spTgt spid="93"/>
                                            </p:tgtEl>
                                            <p:attrNameLst>
                                              <p:attrName>style.visibility</p:attrName>
                                            </p:attrNameLst>
                                          </p:cBhvr>
                                          <p:to>
                                            <p:strVal val="visible"/>
                                          </p:to>
                                        </p:set>
                                        <p:anim calcmode="lin" valueType="num">
                                          <p:cBhvr>
                                            <p:cTn id="81" dur="250" fill="hold"/>
                                            <p:tgtEl>
                                              <p:spTgt spid="93"/>
                                            </p:tgtEl>
                                            <p:attrNameLst>
                                              <p:attrName>ppt_x</p:attrName>
                                            </p:attrNameLst>
                                          </p:cBhvr>
                                          <p:tavLst>
                                            <p:tav tm="0">
                                              <p:val>
                                                <p:strVal val="#ppt_x"/>
                                              </p:val>
                                            </p:tav>
                                            <p:tav tm="100000">
                                              <p:val>
                                                <p:strVal val="#ppt_x"/>
                                              </p:val>
                                            </p:tav>
                                          </p:tavLst>
                                        </p:anim>
                                        <p:anim calcmode="lin" valueType="num">
                                          <p:cBhvr>
                                            <p:cTn id="82" dur="250" fill="hold"/>
                                            <p:tgtEl>
                                              <p:spTgt spid="93"/>
                                            </p:tgtEl>
                                            <p:attrNameLst>
                                              <p:attrName>ppt_y</p:attrName>
                                            </p:attrNameLst>
                                          </p:cBhvr>
                                          <p:tavLst>
                                            <p:tav tm="0">
                                              <p:val>
                                                <p:strVal val="#ppt_y-#ppt_h/2"/>
                                              </p:val>
                                            </p:tav>
                                            <p:tav tm="100000">
                                              <p:val>
                                                <p:strVal val="#ppt_y"/>
                                              </p:val>
                                            </p:tav>
                                          </p:tavLst>
                                        </p:anim>
                                        <p:anim calcmode="lin" valueType="num">
                                          <p:cBhvr>
                                            <p:cTn id="83" dur="250" fill="hold"/>
                                            <p:tgtEl>
                                              <p:spTgt spid="93"/>
                                            </p:tgtEl>
                                            <p:attrNameLst>
                                              <p:attrName>ppt_w</p:attrName>
                                            </p:attrNameLst>
                                          </p:cBhvr>
                                          <p:tavLst>
                                            <p:tav tm="0">
                                              <p:val>
                                                <p:strVal val="#ppt_w"/>
                                              </p:val>
                                            </p:tav>
                                            <p:tav tm="100000">
                                              <p:val>
                                                <p:strVal val="#ppt_w"/>
                                              </p:val>
                                            </p:tav>
                                          </p:tavLst>
                                        </p:anim>
                                        <p:anim calcmode="lin" valueType="num">
                                          <p:cBhvr>
                                            <p:cTn id="84"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应用前景</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矩形 1"/>
          <p:cNvSpPr>
            <a:spLocks noChangeArrowheads="1"/>
          </p:cNvSpPr>
          <p:nvPr/>
        </p:nvSpPr>
        <p:spPr bwMode="auto">
          <a:xfrm>
            <a:off x="1048342" y="1902232"/>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2"/>
          <p:cNvSpPr>
            <a:spLocks noChangeArrowheads="1"/>
          </p:cNvSpPr>
          <p:nvPr/>
        </p:nvSpPr>
        <p:spPr bwMode="auto">
          <a:xfrm>
            <a:off x="2379240" y="1890178"/>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3"/>
          <p:cNvSpPr>
            <a:spLocks noChangeArrowheads="1"/>
          </p:cNvSpPr>
          <p:nvPr/>
        </p:nvSpPr>
        <p:spPr bwMode="auto">
          <a:xfrm>
            <a:off x="3710138" y="19022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4"/>
          <p:cNvSpPr>
            <a:spLocks noChangeArrowheads="1"/>
          </p:cNvSpPr>
          <p:nvPr/>
        </p:nvSpPr>
        <p:spPr bwMode="auto">
          <a:xfrm>
            <a:off x="1048342" y="3266632"/>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5"/>
          <p:cNvSpPr>
            <a:spLocks noChangeArrowheads="1"/>
          </p:cNvSpPr>
          <p:nvPr/>
        </p:nvSpPr>
        <p:spPr bwMode="auto">
          <a:xfrm>
            <a:off x="2379240" y="32666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6"/>
          <p:cNvSpPr>
            <a:spLocks noChangeArrowheads="1"/>
          </p:cNvSpPr>
          <p:nvPr/>
        </p:nvSpPr>
        <p:spPr bwMode="auto">
          <a:xfrm>
            <a:off x="3710138" y="32666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7"/>
          <p:cNvSpPr>
            <a:spLocks noChangeArrowheads="1"/>
          </p:cNvSpPr>
          <p:nvPr/>
        </p:nvSpPr>
        <p:spPr bwMode="auto">
          <a:xfrm>
            <a:off x="1048342" y="4597821"/>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8"/>
          <p:cNvSpPr>
            <a:spLocks noChangeArrowheads="1"/>
          </p:cNvSpPr>
          <p:nvPr/>
        </p:nvSpPr>
        <p:spPr bwMode="auto">
          <a:xfrm>
            <a:off x="2379240" y="4597821"/>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9"/>
          <p:cNvSpPr>
            <a:spLocks noChangeArrowheads="1"/>
          </p:cNvSpPr>
          <p:nvPr/>
        </p:nvSpPr>
        <p:spPr bwMode="auto">
          <a:xfrm>
            <a:off x="3710138" y="4597821"/>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 name="图片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8343" y="1890178"/>
            <a:ext cx="1207179" cy="121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0138" y="1890178"/>
            <a:ext cx="1207180" cy="121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9240" y="3266632"/>
            <a:ext cx="1207180" cy="120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8343" y="4597821"/>
            <a:ext cx="1207179" cy="120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0137" y="4597821"/>
            <a:ext cx="1207182" cy="120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线形标注 2(带强调线) 2"/>
          <p:cNvSpPr/>
          <p:nvPr/>
        </p:nvSpPr>
        <p:spPr bwMode="auto">
          <a:xfrm>
            <a:off x="6277539" y="1668016"/>
            <a:ext cx="4858227" cy="641336"/>
          </a:xfrm>
          <a:prstGeom prst="accentCallout2">
            <a:avLst>
              <a:gd name="adj1" fmla="val 21366"/>
              <a:gd name="adj2" fmla="val -1991"/>
              <a:gd name="adj3" fmla="val 18745"/>
              <a:gd name="adj4" fmla="val -80296"/>
              <a:gd name="adj5" fmla="val 70583"/>
              <a:gd name="adj6" fmla="val -85856"/>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r>
              <a:rPr lang="zh-CN" altLang="en-US" sz="1600" smtClean="0">
                <a:solidFill>
                  <a:srgbClr val="414455"/>
                </a:solidFill>
                <a:latin typeface="微软雅黑" panose="020B0503020204020204" pitchFamily="34" charset="-122"/>
                <a:ea typeface="微软雅黑" panose="020B0503020204020204" pitchFamily="34" charset="-122"/>
              </a:rPr>
              <a:t>点击添加文字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a:t>
            </a:r>
            <a:r>
              <a:rPr lang="zh-CN" altLang="en-US" sz="1600" smtClean="0">
                <a:solidFill>
                  <a:srgbClr val="414455"/>
                </a:solidFill>
                <a:latin typeface="微软雅黑" panose="020B0503020204020204" pitchFamily="34" charset="-122"/>
                <a:ea typeface="微软雅黑" panose="020B0503020204020204" pitchFamily="34" charset="-122"/>
              </a:rPr>
              <a:t>文字</a:t>
            </a:r>
            <a:r>
              <a:rPr lang="zh-CN" altLang="en-US" sz="1600">
                <a:solidFill>
                  <a:srgbClr val="414455"/>
                </a:solidFill>
                <a:latin typeface="微软雅黑" panose="020B0503020204020204" pitchFamily="34" charset="-122"/>
                <a:ea typeface="微软雅黑" panose="020B0503020204020204" pitchFamily="34" charset="-122"/>
              </a:rPr>
              <a:t>点击添加文字</a:t>
            </a:r>
          </a:p>
        </p:txBody>
      </p:sp>
      <p:sp>
        <p:nvSpPr>
          <p:cNvPr id="20" name="线形标注 2(带强调线) 3"/>
          <p:cNvSpPr/>
          <p:nvPr/>
        </p:nvSpPr>
        <p:spPr bwMode="auto">
          <a:xfrm>
            <a:off x="6273347" y="2510556"/>
            <a:ext cx="4858227" cy="643433"/>
          </a:xfrm>
          <a:prstGeom prst="accentCallout2">
            <a:avLst>
              <a:gd name="adj1" fmla="val 21366"/>
              <a:gd name="adj2" fmla="val -1991"/>
              <a:gd name="adj3" fmla="val 20681"/>
              <a:gd name="adj4" fmla="val -22926"/>
              <a:gd name="adj5" fmla="val -57167"/>
              <a:gd name="adj6" fmla="val -31815"/>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anose="020B0503020204020204" pitchFamily="34" charset="-122"/>
                <a:ea typeface="微软雅黑" panose="020B0503020204020204" pitchFamily="34" charset="-122"/>
              </a:rPr>
              <a:t>点击添加文字点击添加文字点击添加文字点击添加文字点击添加文字点击添加文字</a:t>
            </a:r>
          </a:p>
        </p:txBody>
      </p:sp>
      <p:sp>
        <p:nvSpPr>
          <p:cNvPr id="21" name="线形标注 2(带强调线) 4"/>
          <p:cNvSpPr/>
          <p:nvPr/>
        </p:nvSpPr>
        <p:spPr bwMode="auto">
          <a:xfrm>
            <a:off x="6277539" y="3355192"/>
            <a:ext cx="4858227" cy="643432"/>
          </a:xfrm>
          <a:prstGeom prst="accentCallout2">
            <a:avLst>
              <a:gd name="adj1" fmla="val 21366"/>
              <a:gd name="adj2" fmla="val -1991"/>
              <a:gd name="adj3" fmla="val 22171"/>
              <a:gd name="adj4" fmla="val -43032"/>
              <a:gd name="adj5" fmla="val 22153"/>
              <a:gd name="adj6" fmla="val -59153"/>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endParaRPr lang="en-US" altLang="zh-CN" sz="1600" dirty="0">
              <a:solidFill>
                <a:srgbClr val="414455"/>
              </a:solidFill>
              <a:latin typeface="微软雅黑" panose="020B0503020204020204" pitchFamily="34" charset="-122"/>
              <a:ea typeface="微软雅黑" panose="020B0503020204020204" pitchFamily="34" charset="-122"/>
            </a:endParaRPr>
          </a:p>
        </p:txBody>
      </p:sp>
      <p:sp>
        <p:nvSpPr>
          <p:cNvPr id="22" name="线形标注 2(带强调线) 5"/>
          <p:cNvSpPr/>
          <p:nvPr/>
        </p:nvSpPr>
        <p:spPr bwMode="auto">
          <a:xfrm>
            <a:off x="6277539" y="4212403"/>
            <a:ext cx="4858227" cy="641336"/>
          </a:xfrm>
          <a:prstGeom prst="accentCallout2">
            <a:avLst>
              <a:gd name="adj1" fmla="val 48468"/>
              <a:gd name="adj2" fmla="val -2245"/>
              <a:gd name="adj3" fmla="val 47782"/>
              <a:gd name="adj4" fmla="val -82347"/>
              <a:gd name="adj5" fmla="val 82199"/>
              <a:gd name="adj6" fmla="val -85088"/>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anose="020B0503020204020204" pitchFamily="34" charset="-122"/>
                <a:ea typeface="微软雅黑" panose="020B0503020204020204" pitchFamily="34" charset="-122"/>
              </a:rPr>
              <a:t>点击添加文字点击添加文字点击添加文字点击添加文字点击添加文字点击添加文字</a:t>
            </a:r>
          </a:p>
        </p:txBody>
      </p:sp>
      <p:sp>
        <p:nvSpPr>
          <p:cNvPr id="23" name="线形标注 2(带强调线) 6"/>
          <p:cNvSpPr/>
          <p:nvPr/>
        </p:nvSpPr>
        <p:spPr bwMode="auto">
          <a:xfrm>
            <a:off x="6277539" y="5067518"/>
            <a:ext cx="4858227" cy="643433"/>
          </a:xfrm>
          <a:prstGeom prst="accentCallout2">
            <a:avLst>
              <a:gd name="adj1" fmla="val 21366"/>
              <a:gd name="adj2" fmla="val -1991"/>
              <a:gd name="adj3" fmla="val 22616"/>
              <a:gd name="adj4" fmla="val -23181"/>
              <a:gd name="adj5" fmla="val -39750"/>
              <a:gd name="adj6" fmla="val -31556"/>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anose="020B0503020204020204" pitchFamily="34" charset="-122"/>
                <a:ea typeface="微软雅黑" panose="020B0503020204020204" pitchFamily="34" charset="-122"/>
              </a:rPr>
              <a:t>点击添加文字点击添加文字点击添加文字点击添加文字点击添加文字点击添加文字</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3" presetClass="entr" presetSubtype="528" fill="hold" grpId="0" nodeType="withEffect">
                                  <p:stCondLst>
                                    <p:cond delay="100"/>
                                  </p:stCondLst>
                                  <p:childTnLst>
                                    <p:set>
                                      <p:cBhvr>
                                        <p:cTn id="17" dur="1" fill="hold">
                                          <p:stCondLst>
                                            <p:cond delay="0"/>
                                          </p:stCondLst>
                                        </p:cTn>
                                        <p:tgtEl>
                                          <p:spTgt spid="5"/>
                                        </p:tgtEl>
                                        <p:attrNameLst>
                                          <p:attrName>style.visibility</p:attrName>
                                        </p:attrNameLst>
                                      </p:cBhvr>
                                      <p:to>
                                        <p:strVal val="visible"/>
                                      </p:to>
                                    </p:set>
                                    <p:anim calcmode="lin" valueType="num">
                                      <p:cBhvr>
                                        <p:cTn id="18" dur="300" fill="hold"/>
                                        <p:tgtEl>
                                          <p:spTgt spid="5"/>
                                        </p:tgtEl>
                                        <p:attrNameLst>
                                          <p:attrName>ppt_w</p:attrName>
                                        </p:attrNameLst>
                                      </p:cBhvr>
                                      <p:tavLst>
                                        <p:tav tm="0">
                                          <p:val>
                                            <p:fltVal val="0"/>
                                          </p:val>
                                        </p:tav>
                                        <p:tav tm="100000">
                                          <p:val>
                                            <p:strVal val="#ppt_w"/>
                                          </p:val>
                                        </p:tav>
                                      </p:tavLst>
                                    </p:anim>
                                    <p:anim calcmode="lin" valueType="num">
                                      <p:cBhvr>
                                        <p:cTn id="19" dur="300" fill="hold"/>
                                        <p:tgtEl>
                                          <p:spTgt spid="5"/>
                                        </p:tgtEl>
                                        <p:attrNameLst>
                                          <p:attrName>ppt_h</p:attrName>
                                        </p:attrNameLst>
                                      </p:cBhvr>
                                      <p:tavLst>
                                        <p:tav tm="0">
                                          <p:val>
                                            <p:fltVal val="0"/>
                                          </p:val>
                                        </p:tav>
                                        <p:tav tm="100000">
                                          <p:val>
                                            <p:strVal val="#ppt_h"/>
                                          </p:val>
                                        </p:tav>
                                      </p:tavLst>
                                    </p:anim>
                                    <p:anim calcmode="lin" valueType="num">
                                      <p:cBhvr>
                                        <p:cTn id="20" dur="300" fill="hold"/>
                                        <p:tgtEl>
                                          <p:spTgt spid="5"/>
                                        </p:tgtEl>
                                        <p:attrNameLst>
                                          <p:attrName>ppt_x</p:attrName>
                                        </p:attrNameLst>
                                      </p:cBhvr>
                                      <p:tavLst>
                                        <p:tav tm="0">
                                          <p:val>
                                            <p:fltVal val="0.5"/>
                                          </p:val>
                                        </p:tav>
                                        <p:tav tm="100000">
                                          <p:val>
                                            <p:strVal val="#ppt_x"/>
                                          </p:val>
                                        </p:tav>
                                      </p:tavLst>
                                    </p:anim>
                                    <p:anim calcmode="lin" valueType="num">
                                      <p:cBhvr>
                                        <p:cTn id="21" dur="300" fill="hold"/>
                                        <p:tgtEl>
                                          <p:spTgt spid="5"/>
                                        </p:tgtEl>
                                        <p:attrNameLst>
                                          <p:attrName>ppt_y</p:attrName>
                                        </p:attrNameLst>
                                      </p:cBhvr>
                                      <p:tavLst>
                                        <p:tav tm="0">
                                          <p:val>
                                            <p:fltVal val="0.5"/>
                                          </p:val>
                                        </p:tav>
                                        <p:tav tm="100000">
                                          <p:val>
                                            <p:strVal val="#ppt_y"/>
                                          </p:val>
                                        </p:tav>
                                      </p:tavLst>
                                    </p:anim>
                                  </p:childTnLst>
                                </p:cTn>
                              </p:par>
                              <p:par>
                                <p:cTn id="22" presetID="26" presetClass="emph" presetSubtype="0" fill="hold" grpId="1" nodeType="withEffect">
                                  <p:stCondLst>
                                    <p:cond delay="400"/>
                                  </p:stCondLst>
                                  <p:childTnLst>
                                    <p:animEffect transition="out" filter="fade">
                                      <p:cBhvr>
                                        <p:cTn id="23" dur="300" tmFilter="0, 0; .2, .5; .8, .5; 1, 0"/>
                                        <p:tgtEl>
                                          <p:spTgt spid="5"/>
                                        </p:tgtEl>
                                      </p:cBhvr>
                                    </p:animEffect>
                                    <p:animScale>
                                      <p:cBhvr>
                                        <p:cTn id="24" dur="150" autoRev="1" fill="hold"/>
                                        <p:tgtEl>
                                          <p:spTgt spid="5"/>
                                        </p:tgtEl>
                                      </p:cBhvr>
                                      <p:by x="105000" y="105000"/>
                                    </p:animScale>
                                  </p:childTnLst>
                                </p:cTn>
                              </p:par>
                              <p:par>
                                <p:cTn id="25" presetID="23" presetClass="entr" presetSubtype="528" fill="hold" grpId="0" nodeType="withEffect">
                                  <p:stCondLst>
                                    <p:cond delay="20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 fill="hold"/>
                                        <p:tgtEl>
                                          <p:spTgt spid="6"/>
                                        </p:tgtEl>
                                        <p:attrNameLst>
                                          <p:attrName>ppt_w</p:attrName>
                                        </p:attrNameLst>
                                      </p:cBhvr>
                                      <p:tavLst>
                                        <p:tav tm="0">
                                          <p:val>
                                            <p:fltVal val="0"/>
                                          </p:val>
                                        </p:tav>
                                        <p:tav tm="100000">
                                          <p:val>
                                            <p:strVal val="#ppt_w"/>
                                          </p:val>
                                        </p:tav>
                                      </p:tavLst>
                                    </p:anim>
                                    <p:anim calcmode="lin" valueType="num">
                                      <p:cBhvr>
                                        <p:cTn id="28" dur="300" fill="hold"/>
                                        <p:tgtEl>
                                          <p:spTgt spid="6"/>
                                        </p:tgtEl>
                                        <p:attrNameLst>
                                          <p:attrName>ppt_h</p:attrName>
                                        </p:attrNameLst>
                                      </p:cBhvr>
                                      <p:tavLst>
                                        <p:tav tm="0">
                                          <p:val>
                                            <p:fltVal val="0"/>
                                          </p:val>
                                        </p:tav>
                                        <p:tav tm="100000">
                                          <p:val>
                                            <p:strVal val="#ppt_h"/>
                                          </p:val>
                                        </p:tav>
                                      </p:tavLst>
                                    </p:anim>
                                    <p:anim calcmode="lin" valueType="num">
                                      <p:cBhvr>
                                        <p:cTn id="29" dur="300" fill="hold"/>
                                        <p:tgtEl>
                                          <p:spTgt spid="6"/>
                                        </p:tgtEl>
                                        <p:attrNameLst>
                                          <p:attrName>ppt_x</p:attrName>
                                        </p:attrNameLst>
                                      </p:cBhvr>
                                      <p:tavLst>
                                        <p:tav tm="0">
                                          <p:val>
                                            <p:fltVal val="0.5"/>
                                          </p:val>
                                        </p:tav>
                                        <p:tav tm="100000">
                                          <p:val>
                                            <p:strVal val="#ppt_x"/>
                                          </p:val>
                                        </p:tav>
                                      </p:tavLst>
                                    </p:anim>
                                    <p:anim calcmode="lin" valueType="num">
                                      <p:cBhvr>
                                        <p:cTn id="30" dur="300" fill="hold"/>
                                        <p:tgtEl>
                                          <p:spTgt spid="6"/>
                                        </p:tgtEl>
                                        <p:attrNameLst>
                                          <p:attrName>ppt_y</p:attrName>
                                        </p:attrNameLst>
                                      </p:cBhvr>
                                      <p:tavLst>
                                        <p:tav tm="0">
                                          <p:val>
                                            <p:fltVal val="0.5"/>
                                          </p:val>
                                        </p:tav>
                                        <p:tav tm="100000">
                                          <p:val>
                                            <p:strVal val="#ppt_y"/>
                                          </p:val>
                                        </p:tav>
                                      </p:tavLst>
                                    </p:anim>
                                  </p:childTnLst>
                                </p:cTn>
                              </p:par>
                              <p:par>
                                <p:cTn id="31" presetID="26" presetClass="emph" presetSubtype="0" fill="hold" grpId="1" nodeType="withEffect">
                                  <p:stCondLst>
                                    <p:cond delay="500"/>
                                  </p:stCondLst>
                                  <p:childTnLst>
                                    <p:animEffect transition="out" filter="fade">
                                      <p:cBhvr>
                                        <p:cTn id="32" dur="300" tmFilter="0, 0; .2, .5; .8, .5; 1, 0"/>
                                        <p:tgtEl>
                                          <p:spTgt spid="6"/>
                                        </p:tgtEl>
                                      </p:cBhvr>
                                    </p:animEffect>
                                    <p:animScale>
                                      <p:cBhvr>
                                        <p:cTn id="33" dur="150" autoRev="1" fill="hold"/>
                                        <p:tgtEl>
                                          <p:spTgt spid="6"/>
                                        </p:tgtEl>
                                      </p:cBhvr>
                                      <p:by x="105000" y="105000"/>
                                    </p:animScale>
                                  </p:childTnLst>
                                </p:cTn>
                              </p:par>
                              <p:par>
                                <p:cTn id="34" presetID="23" presetClass="entr" presetSubtype="528"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 calcmode="lin" valueType="num">
                                      <p:cBhvr>
                                        <p:cTn id="36" dur="300" fill="hold"/>
                                        <p:tgtEl>
                                          <p:spTgt spid="7"/>
                                        </p:tgtEl>
                                        <p:attrNameLst>
                                          <p:attrName>ppt_w</p:attrName>
                                        </p:attrNameLst>
                                      </p:cBhvr>
                                      <p:tavLst>
                                        <p:tav tm="0">
                                          <p:val>
                                            <p:fltVal val="0"/>
                                          </p:val>
                                        </p:tav>
                                        <p:tav tm="100000">
                                          <p:val>
                                            <p:strVal val="#ppt_w"/>
                                          </p:val>
                                        </p:tav>
                                      </p:tavLst>
                                    </p:anim>
                                    <p:anim calcmode="lin" valueType="num">
                                      <p:cBhvr>
                                        <p:cTn id="37" dur="300" fill="hold"/>
                                        <p:tgtEl>
                                          <p:spTgt spid="7"/>
                                        </p:tgtEl>
                                        <p:attrNameLst>
                                          <p:attrName>ppt_h</p:attrName>
                                        </p:attrNameLst>
                                      </p:cBhvr>
                                      <p:tavLst>
                                        <p:tav tm="0">
                                          <p:val>
                                            <p:fltVal val="0"/>
                                          </p:val>
                                        </p:tav>
                                        <p:tav tm="100000">
                                          <p:val>
                                            <p:strVal val="#ppt_h"/>
                                          </p:val>
                                        </p:tav>
                                      </p:tavLst>
                                    </p:anim>
                                    <p:anim calcmode="lin" valueType="num">
                                      <p:cBhvr>
                                        <p:cTn id="38" dur="300" fill="hold"/>
                                        <p:tgtEl>
                                          <p:spTgt spid="7"/>
                                        </p:tgtEl>
                                        <p:attrNameLst>
                                          <p:attrName>ppt_x</p:attrName>
                                        </p:attrNameLst>
                                      </p:cBhvr>
                                      <p:tavLst>
                                        <p:tav tm="0">
                                          <p:val>
                                            <p:fltVal val="0.5"/>
                                          </p:val>
                                        </p:tav>
                                        <p:tav tm="100000">
                                          <p:val>
                                            <p:strVal val="#ppt_x"/>
                                          </p:val>
                                        </p:tav>
                                      </p:tavLst>
                                    </p:anim>
                                    <p:anim calcmode="lin" valueType="num">
                                      <p:cBhvr>
                                        <p:cTn id="39" dur="300" fill="hold"/>
                                        <p:tgtEl>
                                          <p:spTgt spid="7"/>
                                        </p:tgtEl>
                                        <p:attrNameLst>
                                          <p:attrName>ppt_y</p:attrName>
                                        </p:attrNameLst>
                                      </p:cBhvr>
                                      <p:tavLst>
                                        <p:tav tm="0">
                                          <p:val>
                                            <p:fltVal val="0.5"/>
                                          </p:val>
                                        </p:tav>
                                        <p:tav tm="100000">
                                          <p:val>
                                            <p:strVal val="#ppt_y"/>
                                          </p:val>
                                        </p:tav>
                                      </p:tavLst>
                                    </p:anim>
                                  </p:childTnLst>
                                </p:cTn>
                              </p:par>
                              <p:par>
                                <p:cTn id="40" presetID="26" presetClass="emph" presetSubtype="0" fill="hold" grpId="1" nodeType="withEffect">
                                  <p:stCondLst>
                                    <p:cond delay="600"/>
                                  </p:stCondLst>
                                  <p:childTnLst>
                                    <p:animEffect transition="out" filter="fade">
                                      <p:cBhvr>
                                        <p:cTn id="41" dur="300" tmFilter="0, 0; .2, .5; .8, .5; 1, 0"/>
                                        <p:tgtEl>
                                          <p:spTgt spid="7"/>
                                        </p:tgtEl>
                                      </p:cBhvr>
                                    </p:animEffect>
                                    <p:animScale>
                                      <p:cBhvr>
                                        <p:cTn id="42" dur="150" autoRev="1" fill="hold"/>
                                        <p:tgtEl>
                                          <p:spTgt spid="7"/>
                                        </p:tgtEl>
                                      </p:cBhvr>
                                      <p:by x="105000" y="105000"/>
                                    </p:animScale>
                                  </p:childTnLst>
                                </p:cTn>
                              </p:par>
                              <p:par>
                                <p:cTn id="43" presetID="23" presetClass="entr" presetSubtype="528" fill="hold" grpId="0" nodeType="withEffect">
                                  <p:stCondLst>
                                    <p:cond delay="400"/>
                                  </p:stCondLst>
                                  <p:childTnLst>
                                    <p:set>
                                      <p:cBhvr>
                                        <p:cTn id="44" dur="1" fill="hold">
                                          <p:stCondLst>
                                            <p:cond delay="0"/>
                                          </p:stCondLst>
                                        </p:cTn>
                                        <p:tgtEl>
                                          <p:spTgt spid="8"/>
                                        </p:tgtEl>
                                        <p:attrNameLst>
                                          <p:attrName>style.visibility</p:attrName>
                                        </p:attrNameLst>
                                      </p:cBhvr>
                                      <p:to>
                                        <p:strVal val="visible"/>
                                      </p:to>
                                    </p:set>
                                    <p:anim calcmode="lin" valueType="num">
                                      <p:cBhvr>
                                        <p:cTn id="45" dur="300" fill="hold"/>
                                        <p:tgtEl>
                                          <p:spTgt spid="8"/>
                                        </p:tgtEl>
                                        <p:attrNameLst>
                                          <p:attrName>ppt_w</p:attrName>
                                        </p:attrNameLst>
                                      </p:cBhvr>
                                      <p:tavLst>
                                        <p:tav tm="0">
                                          <p:val>
                                            <p:fltVal val="0"/>
                                          </p:val>
                                        </p:tav>
                                        <p:tav tm="100000">
                                          <p:val>
                                            <p:strVal val="#ppt_w"/>
                                          </p:val>
                                        </p:tav>
                                      </p:tavLst>
                                    </p:anim>
                                    <p:anim calcmode="lin" valueType="num">
                                      <p:cBhvr>
                                        <p:cTn id="46" dur="300" fill="hold"/>
                                        <p:tgtEl>
                                          <p:spTgt spid="8"/>
                                        </p:tgtEl>
                                        <p:attrNameLst>
                                          <p:attrName>ppt_h</p:attrName>
                                        </p:attrNameLst>
                                      </p:cBhvr>
                                      <p:tavLst>
                                        <p:tav tm="0">
                                          <p:val>
                                            <p:fltVal val="0"/>
                                          </p:val>
                                        </p:tav>
                                        <p:tav tm="100000">
                                          <p:val>
                                            <p:strVal val="#ppt_h"/>
                                          </p:val>
                                        </p:tav>
                                      </p:tavLst>
                                    </p:anim>
                                    <p:anim calcmode="lin" valueType="num">
                                      <p:cBhvr>
                                        <p:cTn id="47" dur="300" fill="hold"/>
                                        <p:tgtEl>
                                          <p:spTgt spid="8"/>
                                        </p:tgtEl>
                                        <p:attrNameLst>
                                          <p:attrName>ppt_x</p:attrName>
                                        </p:attrNameLst>
                                      </p:cBhvr>
                                      <p:tavLst>
                                        <p:tav tm="0">
                                          <p:val>
                                            <p:fltVal val="0.5"/>
                                          </p:val>
                                        </p:tav>
                                        <p:tav tm="100000">
                                          <p:val>
                                            <p:strVal val="#ppt_x"/>
                                          </p:val>
                                        </p:tav>
                                      </p:tavLst>
                                    </p:anim>
                                    <p:anim calcmode="lin" valueType="num">
                                      <p:cBhvr>
                                        <p:cTn id="48" dur="300" fill="hold"/>
                                        <p:tgtEl>
                                          <p:spTgt spid="8"/>
                                        </p:tgtEl>
                                        <p:attrNameLst>
                                          <p:attrName>ppt_y</p:attrName>
                                        </p:attrNameLst>
                                      </p:cBhvr>
                                      <p:tavLst>
                                        <p:tav tm="0">
                                          <p:val>
                                            <p:fltVal val="0.5"/>
                                          </p:val>
                                        </p:tav>
                                        <p:tav tm="100000">
                                          <p:val>
                                            <p:strVal val="#ppt_y"/>
                                          </p:val>
                                        </p:tav>
                                      </p:tavLst>
                                    </p:anim>
                                  </p:childTnLst>
                                </p:cTn>
                              </p:par>
                              <p:par>
                                <p:cTn id="49" presetID="26" presetClass="emph" presetSubtype="0" fill="hold" grpId="1" nodeType="withEffect">
                                  <p:stCondLst>
                                    <p:cond delay="700"/>
                                  </p:stCondLst>
                                  <p:childTnLst>
                                    <p:animEffect transition="out" filter="fade">
                                      <p:cBhvr>
                                        <p:cTn id="50" dur="300" tmFilter="0, 0; .2, .5; .8, .5; 1, 0"/>
                                        <p:tgtEl>
                                          <p:spTgt spid="8"/>
                                        </p:tgtEl>
                                      </p:cBhvr>
                                    </p:animEffect>
                                    <p:animScale>
                                      <p:cBhvr>
                                        <p:cTn id="51" dur="150" autoRev="1" fill="hold"/>
                                        <p:tgtEl>
                                          <p:spTgt spid="8"/>
                                        </p:tgtEl>
                                      </p:cBhvr>
                                      <p:by x="105000" y="105000"/>
                                    </p:animScale>
                                  </p:childTnLst>
                                </p:cTn>
                              </p:par>
                              <p:par>
                                <p:cTn id="52" presetID="23" presetClass="entr" presetSubtype="528"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300" fill="hold"/>
                                        <p:tgtEl>
                                          <p:spTgt spid="9"/>
                                        </p:tgtEl>
                                        <p:attrNameLst>
                                          <p:attrName>ppt_w</p:attrName>
                                        </p:attrNameLst>
                                      </p:cBhvr>
                                      <p:tavLst>
                                        <p:tav tm="0">
                                          <p:val>
                                            <p:fltVal val="0"/>
                                          </p:val>
                                        </p:tav>
                                        <p:tav tm="100000">
                                          <p:val>
                                            <p:strVal val="#ppt_w"/>
                                          </p:val>
                                        </p:tav>
                                      </p:tavLst>
                                    </p:anim>
                                    <p:anim calcmode="lin" valueType="num">
                                      <p:cBhvr>
                                        <p:cTn id="55" dur="300" fill="hold"/>
                                        <p:tgtEl>
                                          <p:spTgt spid="9"/>
                                        </p:tgtEl>
                                        <p:attrNameLst>
                                          <p:attrName>ppt_h</p:attrName>
                                        </p:attrNameLst>
                                      </p:cBhvr>
                                      <p:tavLst>
                                        <p:tav tm="0">
                                          <p:val>
                                            <p:fltVal val="0"/>
                                          </p:val>
                                        </p:tav>
                                        <p:tav tm="100000">
                                          <p:val>
                                            <p:strVal val="#ppt_h"/>
                                          </p:val>
                                        </p:tav>
                                      </p:tavLst>
                                    </p:anim>
                                    <p:anim calcmode="lin" valueType="num">
                                      <p:cBhvr>
                                        <p:cTn id="56" dur="300" fill="hold"/>
                                        <p:tgtEl>
                                          <p:spTgt spid="9"/>
                                        </p:tgtEl>
                                        <p:attrNameLst>
                                          <p:attrName>ppt_x</p:attrName>
                                        </p:attrNameLst>
                                      </p:cBhvr>
                                      <p:tavLst>
                                        <p:tav tm="0">
                                          <p:val>
                                            <p:fltVal val="0.5"/>
                                          </p:val>
                                        </p:tav>
                                        <p:tav tm="100000">
                                          <p:val>
                                            <p:strVal val="#ppt_x"/>
                                          </p:val>
                                        </p:tav>
                                      </p:tavLst>
                                    </p:anim>
                                    <p:anim calcmode="lin" valueType="num">
                                      <p:cBhvr>
                                        <p:cTn id="57" dur="300" fill="hold"/>
                                        <p:tgtEl>
                                          <p:spTgt spid="9"/>
                                        </p:tgtEl>
                                        <p:attrNameLst>
                                          <p:attrName>ppt_y</p:attrName>
                                        </p:attrNameLst>
                                      </p:cBhvr>
                                      <p:tavLst>
                                        <p:tav tm="0">
                                          <p:val>
                                            <p:fltVal val="0.5"/>
                                          </p:val>
                                        </p:tav>
                                        <p:tav tm="100000">
                                          <p:val>
                                            <p:strVal val="#ppt_y"/>
                                          </p:val>
                                        </p:tav>
                                      </p:tavLst>
                                    </p:anim>
                                  </p:childTnLst>
                                </p:cTn>
                              </p:par>
                              <p:par>
                                <p:cTn id="58" presetID="26" presetClass="emph" presetSubtype="0" fill="hold" grpId="1" nodeType="withEffect">
                                  <p:stCondLst>
                                    <p:cond delay="800"/>
                                  </p:stCondLst>
                                  <p:childTnLst>
                                    <p:animEffect transition="out" filter="fade">
                                      <p:cBhvr>
                                        <p:cTn id="59" dur="300" tmFilter="0, 0; .2, .5; .8, .5; 1, 0"/>
                                        <p:tgtEl>
                                          <p:spTgt spid="9"/>
                                        </p:tgtEl>
                                      </p:cBhvr>
                                    </p:animEffect>
                                    <p:animScale>
                                      <p:cBhvr>
                                        <p:cTn id="60" dur="150" autoRev="1" fill="hold"/>
                                        <p:tgtEl>
                                          <p:spTgt spid="9"/>
                                        </p:tgtEl>
                                      </p:cBhvr>
                                      <p:by x="105000" y="105000"/>
                                    </p:animScale>
                                  </p:childTnLst>
                                </p:cTn>
                              </p:par>
                              <p:par>
                                <p:cTn id="61" presetID="23" presetClass="entr" presetSubtype="528" fill="hold" grpId="0" nodeType="withEffect">
                                  <p:stCondLst>
                                    <p:cond delay="6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300" fill="hold"/>
                                        <p:tgtEl>
                                          <p:spTgt spid="10"/>
                                        </p:tgtEl>
                                        <p:attrNameLst>
                                          <p:attrName>ppt_w</p:attrName>
                                        </p:attrNameLst>
                                      </p:cBhvr>
                                      <p:tavLst>
                                        <p:tav tm="0">
                                          <p:val>
                                            <p:fltVal val="0"/>
                                          </p:val>
                                        </p:tav>
                                        <p:tav tm="100000">
                                          <p:val>
                                            <p:strVal val="#ppt_w"/>
                                          </p:val>
                                        </p:tav>
                                      </p:tavLst>
                                    </p:anim>
                                    <p:anim calcmode="lin" valueType="num">
                                      <p:cBhvr>
                                        <p:cTn id="64" dur="300" fill="hold"/>
                                        <p:tgtEl>
                                          <p:spTgt spid="10"/>
                                        </p:tgtEl>
                                        <p:attrNameLst>
                                          <p:attrName>ppt_h</p:attrName>
                                        </p:attrNameLst>
                                      </p:cBhvr>
                                      <p:tavLst>
                                        <p:tav tm="0">
                                          <p:val>
                                            <p:fltVal val="0"/>
                                          </p:val>
                                        </p:tav>
                                        <p:tav tm="100000">
                                          <p:val>
                                            <p:strVal val="#ppt_h"/>
                                          </p:val>
                                        </p:tav>
                                      </p:tavLst>
                                    </p:anim>
                                    <p:anim calcmode="lin" valueType="num">
                                      <p:cBhvr>
                                        <p:cTn id="65" dur="300" fill="hold"/>
                                        <p:tgtEl>
                                          <p:spTgt spid="10"/>
                                        </p:tgtEl>
                                        <p:attrNameLst>
                                          <p:attrName>ppt_x</p:attrName>
                                        </p:attrNameLst>
                                      </p:cBhvr>
                                      <p:tavLst>
                                        <p:tav tm="0">
                                          <p:val>
                                            <p:fltVal val="0.5"/>
                                          </p:val>
                                        </p:tav>
                                        <p:tav tm="100000">
                                          <p:val>
                                            <p:strVal val="#ppt_x"/>
                                          </p:val>
                                        </p:tav>
                                      </p:tavLst>
                                    </p:anim>
                                    <p:anim calcmode="lin" valueType="num">
                                      <p:cBhvr>
                                        <p:cTn id="66" dur="300" fill="hold"/>
                                        <p:tgtEl>
                                          <p:spTgt spid="10"/>
                                        </p:tgtEl>
                                        <p:attrNameLst>
                                          <p:attrName>ppt_y</p:attrName>
                                        </p:attrNameLst>
                                      </p:cBhvr>
                                      <p:tavLst>
                                        <p:tav tm="0">
                                          <p:val>
                                            <p:fltVal val="0.5"/>
                                          </p:val>
                                        </p:tav>
                                        <p:tav tm="100000">
                                          <p:val>
                                            <p:strVal val="#ppt_y"/>
                                          </p:val>
                                        </p:tav>
                                      </p:tavLst>
                                    </p:anim>
                                  </p:childTnLst>
                                </p:cTn>
                              </p:par>
                              <p:par>
                                <p:cTn id="67" presetID="26" presetClass="emph" presetSubtype="0" fill="hold" grpId="1" nodeType="withEffect">
                                  <p:stCondLst>
                                    <p:cond delay="900"/>
                                  </p:stCondLst>
                                  <p:childTnLst>
                                    <p:animEffect transition="out" filter="fade">
                                      <p:cBhvr>
                                        <p:cTn id="68" dur="300" tmFilter="0, 0; .2, .5; .8, .5; 1, 0"/>
                                        <p:tgtEl>
                                          <p:spTgt spid="10"/>
                                        </p:tgtEl>
                                      </p:cBhvr>
                                    </p:animEffect>
                                    <p:animScale>
                                      <p:cBhvr>
                                        <p:cTn id="69" dur="150" autoRev="1" fill="hold"/>
                                        <p:tgtEl>
                                          <p:spTgt spid="10"/>
                                        </p:tgtEl>
                                      </p:cBhvr>
                                      <p:by x="105000" y="105000"/>
                                    </p:animScale>
                                  </p:childTnLst>
                                </p:cTn>
                              </p:par>
                              <p:par>
                                <p:cTn id="70" presetID="23" presetClass="entr" presetSubtype="528" fill="hold" grpId="0" nodeType="withEffect">
                                  <p:stCondLst>
                                    <p:cond delay="7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300" fill="hold"/>
                                        <p:tgtEl>
                                          <p:spTgt spid="11"/>
                                        </p:tgtEl>
                                        <p:attrNameLst>
                                          <p:attrName>ppt_w</p:attrName>
                                        </p:attrNameLst>
                                      </p:cBhvr>
                                      <p:tavLst>
                                        <p:tav tm="0">
                                          <p:val>
                                            <p:fltVal val="0"/>
                                          </p:val>
                                        </p:tav>
                                        <p:tav tm="100000">
                                          <p:val>
                                            <p:strVal val="#ppt_w"/>
                                          </p:val>
                                        </p:tav>
                                      </p:tavLst>
                                    </p:anim>
                                    <p:anim calcmode="lin" valueType="num">
                                      <p:cBhvr>
                                        <p:cTn id="73" dur="300" fill="hold"/>
                                        <p:tgtEl>
                                          <p:spTgt spid="11"/>
                                        </p:tgtEl>
                                        <p:attrNameLst>
                                          <p:attrName>ppt_h</p:attrName>
                                        </p:attrNameLst>
                                      </p:cBhvr>
                                      <p:tavLst>
                                        <p:tav tm="0">
                                          <p:val>
                                            <p:fltVal val="0"/>
                                          </p:val>
                                        </p:tav>
                                        <p:tav tm="100000">
                                          <p:val>
                                            <p:strVal val="#ppt_h"/>
                                          </p:val>
                                        </p:tav>
                                      </p:tavLst>
                                    </p:anim>
                                    <p:anim calcmode="lin" valueType="num">
                                      <p:cBhvr>
                                        <p:cTn id="74" dur="300" fill="hold"/>
                                        <p:tgtEl>
                                          <p:spTgt spid="11"/>
                                        </p:tgtEl>
                                        <p:attrNameLst>
                                          <p:attrName>ppt_x</p:attrName>
                                        </p:attrNameLst>
                                      </p:cBhvr>
                                      <p:tavLst>
                                        <p:tav tm="0">
                                          <p:val>
                                            <p:fltVal val="0.5"/>
                                          </p:val>
                                        </p:tav>
                                        <p:tav tm="100000">
                                          <p:val>
                                            <p:strVal val="#ppt_x"/>
                                          </p:val>
                                        </p:tav>
                                      </p:tavLst>
                                    </p:anim>
                                    <p:anim calcmode="lin" valueType="num">
                                      <p:cBhvr>
                                        <p:cTn id="75" dur="300" fill="hold"/>
                                        <p:tgtEl>
                                          <p:spTgt spid="11"/>
                                        </p:tgtEl>
                                        <p:attrNameLst>
                                          <p:attrName>ppt_y</p:attrName>
                                        </p:attrNameLst>
                                      </p:cBhvr>
                                      <p:tavLst>
                                        <p:tav tm="0">
                                          <p:val>
                                            <p:fltVal val="0.5"/>
                                          </p:val>
                                        </p:tav>
                                        <p:tav tm="100000">
                                          <p:val>
                                            <p:strVal val="#ppt_y"/>
                                          </p:val>
                                        </p:tav>
                                      </p:tavLst>
                                    </p:anim>
                                  </p:childTnLst>
                                </p:cTn>
                              </p:par>
                              <p:par>
                                <p:cTn id="76" presetID="26" presetClass="emph" presetSubtype="0" fill="hold" grpId="1" nodeType="withEffect">
                                  <p:stCondLst>
                                    <p:cond delay="1000"/>
                                  </p:stCondLst>
                                  <p:childTnLst>
                                    <p:animEffect transition="out" filter="fade">
                                      <p:cBhvr>
                                        <p:cTn id="77" dur="300" tmFilter="0, 0; .2, .5; .8, .5; 1, 0"/>
                                        <p:tgtEl>
                                          <p:spTgt spid="11"/>
                                        </p:tgtEl>
                                      </p:cBhvr>
                                    </p:animEffect>
                                    <p:animScale>
                                      <p:cBhvr>
                                        <p:cTn id="78" dur="150" autoRev="1" fill="hold"/>
                                        <p:tgtEl>
                                          <p:spTgt spid="11"/>
                                        </p:tgtEl>
                                      </p:cBhvr>
                                      <p:by x="105000" y="105000"/>
                                    </p:animScale>
                                  </p:childTnLst>
                                </p:cTn>
                              </p:par>
                              <p:par>
                                <p:cTn id="79" presetID="23" presetClass="entr" presetSubtype="528" fill="hold" grpId="0" nodeType="withEffect">
                                  <p:stCondLst>
                                    <p:cond delay="800"/>
                                  </p:stCondLst>
                                  <p:childTnLst>
                                    <p:set>
                                      <p:cBhvr>
                                        <p:cTn id="80" dur="1" fill="hold">
                                          <p:stCondLst>
                                            <p:cond delay="0"/>
                                          </p:stCondLst>
                                        </p:cTn>
                                        <p:tgtEl>
                                          <p:spTgt spid="12"/>
                                        </p:tgtEl>
                                        <p:attrNameLst>
                                          <p:attrName>style.visibility</p:attrName>
                                        </p:attrNameLst>
                                      </p:cBhvr>
                                      <p:to>
                                        <p:strVal val="visible"/>
                                      </p:to>
                                    </p:set>
                                    <p:anim calcmode="lin" valueType="num">
                                      <p:cBhvr>
                                        <p:cTn id="81" dur="300" fill="hold"/>
                                        <p:tgtEl>
                                          <p:spTgt spid="12"/>
                                        </p:tgtEl>
                                        <p:attrNameLst>
                                          <p:attrName>ppt_w</p:attrName>
                                        </p:attrNameLst>
                                      </p:cBhvr>
                                      <p:tavLst>
                                        <p:tav tm="0">
                                          <p:val>
                                            <p:fltVal val="0"/>
                                          </p:val>
                                        </p:tav>
                                        <p:tav tm="100000">
                                          <p:val>
                                            <p:strVal val="#ppt_w"/>
                                          </p:val>
                                        </p:tav>
                                      </p:tavLst>
                                    </p:anim>
                                    <p:anim calcmode="lin" valueType="num">
                                      <p:cBhvr>
                                        <p:cTn id="82" dur="300" fill="hold"/>
                                        <p:tgtEl>
                                          <p:spTgt spid="12"/>
                                        </p:tgtEl>
                                        <p:attrNameLst>
                                          <p:attrName>ppt_h</p:attrName>
                                        </p:attrNameLst>
                                      </p:cBhvr>
                                      <p:tavLst>
                                        <p:tav tm="0">
                                          <p:val>
                                            <p:fltVal val="0"/>
                                          </p:val>
                                        </p:tav>
                                        <p:tav tm="100000">
                                          <p:val>
                                            <p:strVal val="#ppt_h"/>
                                          </p:val>
                                        </p:tav>
                                      </p:tavLst>
                                    </p:anim>
                                    <p:anim calcmode="lin" valueType="num">
                                      <p:cBhvr>
                                        <p:cTn id="83" dur="300" fill="hold"/>
                                        <p:tgtEl>
                                          <p:spTgt spid="12"/>
                                        </p:tgtEl>
                                        <p:attrNameLst>
                                          <p:attrName>ppt_x</p:attrName>
                                        </p:attrNameLst>
                                      </p:cBhvr>
                                      <p:tavLst>
                                        <p:tav tm="0">
                                          <p:val>
                                            <p:fltVal val="0.5"/>
                                          </p:val>
                                        </p:tav>
                                        <p:tav tm="100000">
                                          <p:val>
                                            <p:strVal val="#ppt_x"/>
                                          </p:val>
                                        </p:tav>
                                      </p:tavLst>
                                    </p:anim>
                                    <p:anim calcmode="lin" valueType="num">
                                      <p:cBhvr>
                                        <p:cTn id="84" dur="300" fill="hold"/>
                                        <p:tgtEl>
                                          <p:spTgt spid="12"/>
                                        </p:tgtEl>
                                        <p:attrNameLst>
                                          <p:attrName>ppt_y</p:attrName>
                                        </p:attrNameLst>
                                      </p:cBhvr>
                                      <p:tavLst>
                                        <p:tav tm="0">
                                          <p:val>
                                            <p:fltVal val="0.5"/>
                                          </p:val>
                                        </p:tav>
                                        <p:tav tm="100000">
                                          <p:val>
                                            <p:strVal val="#ppt_y"/>
                                          </p:val>
                                        </p:tav>
                                      </p:tavLst>
                                    </p:anim>
                                  </p:childTnLst>
                                </p:cTn>
                              </p:par>
                              <p:par>
                                <p:cTn id="85" presetID="26" presetClass="emph" presetSubtype="0" fill="hold" grpId="1" nodeType="withEffect">
                                  <p:stCondLst>
                                    <p:cond delay="1100"/>
                                  </p:stCondLst>
                                  <p:childTnLst>
                                    <p:animEffect transition="out" filter="fade">
                                      <p:cBhvr>
                                        <p:cTn id="86" dur="300" tmFilter="0, 0; .2, .5; .8, .5; 1, 0"/>
                                        <p:tgtEl>
                                          <p:spTgt spid="12"/>
                                        </p:tgtEl>
                                      </p:cBhvr>
                                    </p:animEffect>
                                    <p:animScale>
                                      <p:cBhvr>
                                        <p:cTn id="87" dur="150" autoRev="1" fill="hold"/>
                                        <p:tgtEl>
                                          <p:spTgt spid="12"/>
                                        </p:tgtEl>
                                      </p:cBhvr>
                                      <p:by x="105000" y="105000"/>
                                    </p:animScale>
                                  </p:childTnLst>
                                </p:cTn>
                              </p:par>
                              <p:par>
                                <p:cTn id="88" presetID="23" presetClass="entr" presetSubtype="528" fill="hold" grpId="0" nodeType="withEffect">
                                  <p:stCondLst>
                                    <p:cond delay="900"/>
                                  </p:stCondLst>
                                  <p:childTnLst>
                                    <p:set>
                                      <p:cBhvr>
                                        <p:cTn id="89" dur="1" fill="hold">
                                          <p:stCondLst>
                                            <p:cond delay="0"/>
                                          </p:stCondLst>
                                        </p:cTn>
                                        <p:tgtEl>
                                          <p:spTgt spid="13"/>
                                        </p:tgtEl>
                                        <p:attrNameLst>
                                          <p:attrName>style.visibility</p:attrName>
                                        </p:attrNameLst>
                                      </p:cBhvr>
                                      <p:to>
                                        <p:strVal val="visible"/>
                                      </p:to>
                                    </p:set>
                                    <p:anim calcmode="lin" valueType="num">
                                      <p:cBhvr>
                                        <p:cTn id="90" dur="300" fill="hold"/>
                                        <p:tgtEl>
                                          <p:spTgt spid="13"/>
                                        </p:tgtEl>
                                        <p:attrNameLst>
                                          <p:attrName>ppt_w</p:attrName>
                                        </p:attrNameLst>
                                      </p:cBhvr>
                                      <p:tavLst>
                                        <p:tav tm="0">
                                          <p:val>
                                            <p:fltVal val="0"/>
                                          </p:val>
                                        </p:tav>
                                        <p:tav tm="100000">
                                          <p:val>
                                            <p:strVal val="#ppt_w"/>
                                          </p:val>
                                        </p:tav>
                                      </p:tavLst>
                                    </p:anim>
                                    <p:anim calcmode="lin" valueType="num">
                                      <p:cBhvr>
                                        <p:cTn id="91" dur="300" fill="hold"/>
                                        <p:tgtEl>
                                          <p:spTgt spid="13"/>
                                        </p:tgtEl>
                                        <p:attrNameLst>
                                          <p:attrName>ppt_h</p:attrName>
                                        </p:attrNameLst>
                                      </p:cBhvr>
                                      <p:tavLst>
                                        <p:tav tm="0">
                                          <p:val>
                                            <p:fltVal val="0"/>
                                          </p:val>
                                        </p:tav>
                                        <p:tav tm="100000">
                                          <p:val>
                                            <p:strVal val="#ppt_h"/>
                                          </p:val>
                                        </p:tav>
                                      </p:tavLst>
                                    </p:anim>
                                    <p:anim calcmode="lin" valueType="num">
                                      <p:cBhvr>
                                        <p:cTn id="92" dur="300" fill="hold"/>
                                        <p:tgtEl>
                                          <p:spTgt spid="13"/>
                                        </p:tgtEl>
                                        <p:attrNameLst>
                                          <p:attrName>ppt_x</p:attrName>
                                        </p:attrNameLst>
                                      </p:cBhvr>
                                      <p:tavLst>
                                        <p:tav tm="0">
                                          <p:val>
                                            <p:fltVal val="0.5"/>
                                          </p:val>
                                        </p:tav>
                                        <p:tav tm="100000">
                                          <p:val>
                                            <p:strVal val="#ppt_x"/>
                                          </p:val>
                                        </p:tav>
                                      </p:tavLst>
                                    </p:anim>
                                    <p:anim calcmode="lin" valueType="num">
                                      <p:cBhvr>
                                        <p:cTn id="93" dur="300" fill="hold"/>
                                        <p:tgtEl>
                                          <p:spTgt spid="13"/>
                                        </p:tgtEl>
                                        <p:attrNameLst>
                                          <p:attrName>ppt_y</p:attrName>
                                        </p:attrNameLst>
                                      </p:cBhvr>
                                      <p:tavLst>
                                        <p:tav tm="0">
                                          <p:val>
                                            <p:fltVal val="0.5"/>
                                          </p:val>
                                        </p:tav>
                                        <p:tav tm="100000">
                                          <p:val>
                                            <p:strVal val="#ppt_y"/>
                                          </p:val>
                                        </p:tav>
                                      </p:tavLst>
                                    </p:anim>
                                  </p:childTnLst>
                                </p:cTn>
                              </p:par>
                              <p:par>
                                <p:cTn id="94" presetID="26" presetClass="emph" presetSubtype="0" fill="hold" grpId="1" nodeType="withEffect">
                                  <p:stCondLst>
                                    <p:cond delay="1200"/>
                                  </p:stCondLst>
                                  <p:childTnLst>
                                    <p:animEffect transition="out" filter="fade">
                                      <p:cBhvr>
                                        <p:cTn id="95" dur="300" tmFilter="0, 0; .2, .5; .8, .5; 1, 0"/>
                                        <p:tgtEl>
                                          <p:spTgt spid="13"/>
                                        </p:tgtEl>
                                      </p:cBhvr>
                                    </p:animEffect>
                                    <p:animScale>
                                      <p:cBhvr>
                                        <p:cTn id="96" dur="150" autoRev="1" fill="hold"/>
                                        <p:tgtEl>
                                          <p:spTgt spid="13"/>
                                        </p:tgtEl>
                                      </p:cBhvr>
                                      <p:by x="105000" y="105000"/>
                                    </p:animScale>
                                  </p:childTnLst>
                                </p:cTn>
                              </p:par>
                            </p:childTnLst>
                          </p:cTn>
                        </p:par>
                        <p:par>
                          <p:cTn id="97" fill="hold">
                            <p:stCondLst>
                              <p:cond delay="2000"/>
                            </p:stCondLst>
                            <p:childTnLst>
                              <p:par>
                                <p:cTn id="98" presetID="14" presetClass="entr" presetSubtype="10"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randombar(horizontal)">
                                      <p:cBhvr>
                                        <p:cTn id="100" dur="500"/>
                                        <p:tgtEl>
                                          <p:spTgt spid="14"/>
                                        </p:tgtEl>
                                      </p:cBhvr>
                                    </p:animEffect>
                                  </p:childTnLst>
                                </p:cTn>
                              </p:par>
                              <p:par>
                                <p:cTn id="101" presetID="14" presetClass="entr" presetSubtype="10" fill="hold" nodeType="withEffect">
                                  <p:stCondLst>
                                    <p:cond delay="200"/>
                                  </p:stCondLst>
                                  <p:childTnLst>
                                    <p:set>
                                      <p:cBhvr>
                                        <p:cTn id="102" dur="1" fill="hold">
                                          <p:stCondLst>
                                            <p:cond delay="0"/>
                                          </p:stCondLst>
                                        </p:cTn>
                                        <p:tgtEl>
                                          <p:spTgt spid="18"/>
                                        </p:tgtEl>
                                        <p:attrNameLst>
                                          <p:attrName>style.visibility</p:attrName>
                                        </p:attrNameLst>
                                      </p:cBhvr>
                                      <p:to>
                                        <p:strVal val="visible"/>
                                      </p:to>
                                    </p:set>
                                    <p:animEffect transition="in" filter="randombar(horizontal)">
                                      <p:cBhvr>
                                        <p:cTn id="103" dur="500"/>
                                        <p:tgtEl>
                                          <p:spTgt spid="18"/>
                                        </p:tgtEl>
                                      </p:cBhvr>
                                    </p:animEffect>
                                  </p:childTnLst>
                                </p:cTn>
                              </p:par>
                              <p:par>
                                <p:cTn id="104" presetID="14" presetClass="entr" presetSubtype="10" fill="hold" nodeType="withEffect">
                                  <p:stCondLst>
                                    <p:cond delay="400"/>
                                  </p:stCondLst>
                                  <p:childTnLst>
                                    <p:set>
                                      <p:cBhvr>
                                        <p:cTn id="105" dur="1" fill="hold">
                                          <p:stCondLst>
                                            <p:cond delay="0"/>
                                          </p:stCondLst>
                                        </p:cTn>
                                        <p:tgtEl>
                                          <p:spTgt spid="16"/>
                                        </p:tgtEl>
                                        <p:attrNameLst>
                                          <p:attrName>style.visibility</p:attrName>
                                        </p:attrNameLst>
                                      </p:cBhvr>
                                      <p:to>
                                        <p:strVal val="visible"/>
                                      </p:to>
                                    </p:set>
                                    <p:animEffect transition="in" filter="randombar(horizontal)">
                                      <p:cBhvr>
                                        <p:cTn id="106" dur="500"/>
                                        <p:tgtEl>
                                          <p:spTgt spid="16"/>
                                        </p:tgtEl>
                                      </p:cBhvr>
                                    </p:animEffect>
                                  </p:childTnLst>
                                </p:cTn>
                              </p:par>
                              <p:par>
                                <p:cTn id="107" presetID="14" presetClass="entr" presetSubtype="10" fill="hold" nodeType="withEffect">
                                  <p:stCondLst>
                                    <p:cond delay="30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par>
                                <p:cTn id="110" presetID="14" presetClass="entr" presetSubtype="10" fill="hold" nodeType="withEffect">
                                  <p:stCondLst>
                                    <p:cond delay="500"/>
                                  </p:stCondLst>
                                  <p:childTnLst>
                                    <p:set>
                                      <p:cBhvr>
                                        <p:cTn id="111" dur="1" fill="hold">
                                          <p:stCondLst>
                                            <p:cond delay="0"/>
                                          </p:stCondLst>
                                        </p:cTn>
                                        <p:tgtEl>
                                          <p:spTgt spid="17"/>
                                        </p:tgtEl>
                                        <p:attrNameLst>
                                          <p:attrName>style.visibility</p:attrName>
                                        </p:attrNameLst>
                                      </p:cBhvr>
                                      <p:to>
                                        <p:strVal val="visible"/>
                                      </p:to>
                                    </p:set>
                                    <p:animEffect transition="in" filter="randombar(horizontal)">
                                      <p:cBhvr>
                                        <p:cTn id="112" dur="500"/>
                                        <p:tgtEl>
                                          <p:spTgt spid="17"/>
                                        </p:tgtEl>
                                      </p:cBhvr>
                                    </p:animEffect>
                                  </p:childTnLst>
                                </p:cTn>
                              </p:par>
                            </p:childTnLst>
                          </p:cTn>
                        </p:par>
                        <p:par>
                          <p:cTn id="113" fill="hold">
                            <p:stCondLst>
                              <p:cond delay="2500"/>
                            </p:stCondLst>
                            <p:childTnLst>
                              <p:par>
                                <p:cTn id="114" presetID="22" presetClass="entr" presetSubtype="8" fill="hold" grpId="0"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000"/>
                                        <p:tgtEl>
                                          <p:spTgt spid="19"/>
                                        </p:tgtEl>
                                      </p:cBhvr>
                                    </p:animEffect>
                                  </p:childTnLst>
                                </p:cTn>
                              </p:par>
                            </p:childTnLst>
                          </p:cTn>
                        </p:par>
                        <p:par>
                          <p:cTn id="117" fill="hold">
                            <p:stCondLst>
                              <p:cond delay="3500"/>
                            </p:stCondLst>
                            <p:childTnLst>
                              <p:par>
                                <p:cTn id="118" presetID="22" presetClass="entr" presetSubtype="8" fill="hold" grpId="0" nodeType="after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wipe(left)">
                                      <p:cBhvr>
                                        <p:cTn id="120" dur="1000"/>
                                        <p:tgtEl>
                                          <p:spTgt spid="20"/>
                                        </p:tgtEl>
                                      </p:cBhvr>
                                    </p:animEffect>
                                  </p:childTnLst>
                                </p:cTn>
                              </p:par>
                            </p:childTnLst>
                          </p:cTn>
                        </p:par>
                        <p:par>
                          <p:cTn id="121" fill="hold">
                            <p:stCondLst>
                              <p:cond delay="4500"/>
                            </p:stCondLst>
                            <p:childTnLst>
                              <p:par>
                                <p:cTn id="122" presetID="22" presetClass="entr" presetSubtype="8"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wipe(left)">
                                      <p:cBhvr>
                                        <p:cTn id="124" dur="1000"/>
                                        <p:tgtEl>
                                          <p:spTgt spid="21"/>
                                        </p:tgtEl>
                                      </p:cBhvr>
                                    </p:animEffect>
                                  </p:childTnLst>
                                </p:cTn>
                              </p:par>
                            </p:childTnLst>
                          </p:cTn>
                        </p:par>
                        <p:par>
                          <p:cTn id="125" fill="hold">
                            <p:stCondLst>
                              <p:cond delay="5500"/>
                            </p:stCondLst>
                            <p:childTnLst>
                              <p:par>
                                <p:cTn id="126" presetID="22" presetClass="entr" presetSubtype="8" fill="hold" grpId="0"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wipe(left)">
                                      <p:cBhvr>
                                        <p:cTn id="128" dur="1000"/>
                                        <p:tgtEl>
                                          <p:spTgt spid="22"/>
                                        </p:tgtEl>
                                      </p:cBhvr>
                                    </p:animEffect>
                                  </p:childTnLst>
                                </p:cTn>
                              </p:par>
                            </p:childTnLst>
                          </p:cTn>
                        </p:par>
                        <p:par>
                          <p:cTn id="129" fill="hold">
                            <p:stCondLst>
                              <p:cond delay="6500"/>
                            </p:stCondLst>
                            <p:childTnLst>
                              <p:par>
                                <p:cTn id="130" presetID="22" presetClass="entr" presetSubtype="8" fill="hold" grpId="0" nodeType="after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left)">
                                      <p:cBhvr>
                                        <p:cTn id="1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9" grpId="0" animBg="1"/>
      <p:bldP spid="20" grpId="0" animBg="1"/>
      <p:bldP spid="21" grpId="0" animBg="1"/>
      <p:bldP spid="2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20405" y="3401388"/>
              <a:ext cx="593431" cy="51052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相关建议</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203132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案例对比分析</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问题评估</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相关对策</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案例对比</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分析</a:t>
            </a:r>
            <a:endParaRPr lang="zh-CN" altLang="en-US" sz="2000" b="1">
              <a:solidFill>
                <a:schemeClr val="bg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H="1">
            <a:off x="4518363" y="2976496"/>
            <a:ext cx="589732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081088" y="3786067"/>
            <a:ext cx="5334598"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566814" y="4581128"/>
            <a:ext cx="7848872"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947703" y="5373216"/>
            <a:ext cx="646798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2926854" y="2026406"/>
            <a:ext cx="1650178" cy="1543264"/>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HelveticaNeueLT Pro 35 Th" panose="020B0403020202020204" pitchFamily="34" charset="0"/>
              </a:rPr>
              <a:t>20%</a:t>
            </a:r>
            <a:endParaRPr lang="zh-CN" altLang="en-US" sz="2400">
              <a:latin typeface="HelveticaNeueLT Pro 35 Th" panose="020B0403020202020204" pitchFamily="34" charset="0"/>
            </a:endParaRPr>
          </a:p>
        </p:txBody>
      </p:sp>
      <p:sp>
        <p:nvSpPr>
          <p:cNvPr id="22" name="流程图: 决策 21"/>
          <p:cNvSpPr/>
          <p:nvPr/>
        </p:nvSpPr>
        <p:spPr>
          <a:xfrm>
            <a:off x="2716795" y="3746322"/>
            <a:ext cx="2004253" cy="1952492"/>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anose="020B0403020202020204" pitchFamily="34" charset="0"/>
              </a:rPr>
              <a:t>35%</a:t>
            </a:r>
            <a:endParaRPr lang="zh-CN" altLang="en-US" sz="2400">
              <a:latin typeface="HelveticaNeueLT Pro 35 Th" panose="020B0403020202020204" pitchFamily="34" charset="0"/>
            </a:endParaRPr>
          </a:p>
        </p:txBody>
      </p:sp>
      <p:sp>
        <p:nvSpPr>
          <p:cNvPr id="23" name="流程图: 决策 22"/>
          <p:cNvSpPr/>
          <p:nvPr/>
        </p:nvSpPr>
        <p:spPr>
          <a:xfrm>
            <a:off x="1063942" y="2414174"/>
            <a:ext cx="2516969" cy="2451967"/>
          </a:xfrm>
          <a:prstGeom prst="flowChartDecisi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HelveticaNeueLT Pro 35 Th" panose="020B0403020202020204" pitchFamily="34" charset="0"/>
              </a:rPr>
              <a:t>55%</a:t>
            </a:r>
            <a:endParaRPr lang="zh-CN" altLang="en-US" sz="3200">
              <a:latin typeface="HelveticaNeueLT Pro 35 Th" panose="020B0403020202020204" pitchFamily="34" charset="0"/>
            </a:endParaRPr>
          </a:p>
        </p:txBody>
      </p:sp>
      <p:sp>
        <p:nvSpPr>
          <p:cNvPr id="24" name="流程图: 决策 23"/>
          <p:cNvSpPr/>
          <p:nvPr/>
        </p:nvSpPr>
        <p:spPr>
          <a:xfrm>
            <a:off x="3844532" y="3045706"/>
            <a:ext cx="1347661" cy="1260347"/>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NeueLT Pro 35 Th" panose="020B0403020202020204" pitchFamily="34" charset="0"/>
              </a:rPr>
              <a:t>10%</a:t>
            </a:r>
            <a:endParaRPr lang="zh-CN" altLang="en-US" sz="2000">
              <a:latin typeface="HelveticaNeueLT Pro 35 Th" panose="020B0403020202020204" pitchFamily="34" charset="0"/>
            </a:endParaRPr>
          </a:p>
        </p:txBody>
      </p:sp>
      <p:sp>
        <p:nvSpPr>
          <p:cNvPr id="25" name="矩形 24"/>
          <p:cNvSpPr/>
          <p:nvPr/>
        </p:nvSpPr>
        <p:spPr>
          <a:xfrm>
            <a:off x="6090010" y="2288937"/>
            <a:ext cx="4339650" cy="646331"/>
          </a:xfrm>
          <a:prstGeom prst="rect">
            <a:avLst/>
          </a:prstGeom>
        </p:spPr>
        <p:txBody>
          <a:bodyPr wrap="none">
            <a:spAutoFit/>
          </a:bodyPr>
          <a:lstStyle/>
          <a:p>
            <a:pPr algn="r"/>
            <a:r>
              <a:rPr lang="zh-CN" altLang="en-US" b="1"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添加</a:t>
            </a:r>
            <a:r>
              <a:rPr lang="zh-CN" altLang="en-US" b="1"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标题</a:t>
            </a:r>
            <a:endParaRPr lang="en-US" altLang="zh-CN" b="1"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algn="r"/>
            <a:r>
              <a:rPr lang="zh-CN" altLang="en-US"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a:t>
            </a: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添加</a:t>
            </a:r>
            <a:r>
              <a:rPr lang="zh-CN" altLang="en-US"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mtClean="0">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a:t>
            </a:r>
          </a:p>
        </p:txBody>
      </p:sp>
      <p:sp>
        <p:nvSpPr>
          <p:cNvPr id="26" name="矩形 25"/>
          <p:cNvSpPr/>
          <p:nvPr/>
        </p:nvSpPr>
        <p:spPr>
          <a:xfrm>
            <a:off x="6004028" y="3086666"/>
            <a:ext cx="4339650" cy="646331"/>
          </a:xfrm>
          <a:prstGeom prst="rect">
            <a:avLst/>
          </a:prstGeom>
        </p:spPr>
        <p:txBody>
          <a:bodyPr wrap="none">
            <a:spAutoFit/>
          </a:bodyPr>
          <a:lstStyle/>
          <a:p>
            <a:pPr lvl="0" algn="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en-US" altLang="zh-CN" b="1">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lvl="0" algn="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点击添加文本点击添加文本点击添加文本</a:t>
            </a:r>
          </a:p>
        </p:txBody>
      </p:sp>
      <p:sp>
        <p:nvSpPr>
          <p:cNvPr id="27" name="矩形 26"/>
          <p:cNvSpPr/>
          <p:nvPr/>
        </p:nvSpPr>
        <p:spPr>
          <a:xfrm>
            <a:off x="6004028" y="3898951"/>
            <a:ext cx="4339650" cy="646331"/>
          </a:xfrm>
          <a:prstGeom prst="rect">
            <a:avLst/>
          </a:prstGeom>
        </p:spPr>
        <p:txBody>
          <a:bodyPr wrap="none">
            <a:spAutoFit/>
          </a:bodyPr>
          <a:lstStyle/>
          <a:p>
            <a:pPr lvl="0" algn="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en-US" altLang="zh-CN" b="1">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lvl="0" algn="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点击添加文本点击添加文本点击添加文本</a:t>
            </a:r>
          </a:p>
        </p:txBody>
      </p:sp>
      <p:sp>
        <p:nvSpPr>
          <p:cNvPr id="28" name="矩形 27"/>
          <p:cNvSpPr/>
          <p:nvPr/>
        </p:nvSpPr>
        <p:spPr>
          <a:xfrm>
            <a:off x="6004028" y="4707909"/>
            <a:ext cx="4339650" cy="646331"/>
          </a:xfrm>
          <a:prstGeom prst="rect">
            <a:avLst/>
          </a:prstGeom>
        </p:spPr>
        <p:txBody>
          <a:bodyPr wrap="none">
            <a:spAutoFit/>
          </a:bodyPr>
          <a:lstStyle/>
          <a:p>
            <a:pPr lvl="0" algn="r"/>
            <a:r>
              <a:rPr lang="zh-CN" altLang="en-US" b="1">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en-US" altLang="zh-CN" b="1">
              <a:solidFill>
                <a:srgbClr val="414455"/>
              </a:solidFill>
              <a:latin typeface="微软雅黑" panose="020B0503020204020204" pitchFamily="34" charset="-122"/>
              <a:ea typeface="微软雅黑" panose="020B0503020204020204" pitchFamily="34" charset="-122"/>
              <a:cs typeface="华文黑体" panose="02010600040101010101" pitchFamily="2" charset="-122"/>
            </a:endParaRPr>
          </a:p>
          <a:p>
            <a:pPr lvl="0" algn="r"/>
            <a:r>
              <a:rPr lang="zh-CN" altLang="en-US">
                <a:solidFill>
                  <a:srgbClr val="414455"/>
                </a:solidFill>
                <a:latin typeface="微软雅黑" panose="020B0503020204020204" pitchFamily="34" charset="-122"/>
                <a:ea typeface="微软雅黑" panose="020B0503020204020204" pitchFamily="34" charset="-122"/>
                <a:cs typeface="华文黑体" panose="02010600040101010101" pitchFamily="2" charset="-122"/>
              </a:rPr>
              <a:t>点击添加文本点击添加文本点击添加文本</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8493" y="-68046"/>
            <a:ext cx="3318537" cy="6247864"/>
          </a:xfrm>
          <a:prstGeom prst="rect">
            <a:avLst/>
          </a:prstGeom>
          <a:noFill/>
        </p:spPr>
        <p:txBody>
          <a:bodyPr wrap="none" rtlCol="0" anchor="ctr">
            <a:spAutoFit/>
          </a:bodyPr>
          <a:lstStyle/>
          <a:p>
            <a:r>
              <a:rPr lang="en-US" altLang="zh-CN" sz="40000" b="1" smtClean="0">
                <a:solidFill>
                  <a:srgbClr val="414455"/>
                </a:solidFill>
                <a:latin typeface="Arial" panose="020B0604020202020204" pitchFamily="34" charset="0"/>
                <a:ea typeface="微软雅黑" panose="020B0503020204020204" pitchFamily="34" charset="-122"/>
                <a:cs typeface="Arial" panose="020B0604020202020204" pitchFamily="34" charset="0"/>
              </a:rPr>
              <a:t>?</a:t>
            </a:r>
            <a:endParaRPr lang="zh-CN" altLang="en-US" sz="40000" b="1" smtClean="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问题评估</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浅色圆形4"/>
          <p:cNvSpPr/>
          <p:nvPr/>
        </p:nvSpPr>
        <p:spPr>
          <a:xfrm>
            <a:off x="1773139" y="3079528"/>
            <a:ext cx="3048000" cy="304800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0" name="深色圆形4"/>
          <p:cNvSpPr/>
          <p:nvPr/>
        </p:nvSpPr>
        <p:spPr>
          <a:xfrm>
            <a:off x="1773139" y="3079528"/>
            <a:ext cx="3048000" cy="304800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1" name="浅色圆形3"/>
          <p:cNvSpPr/>
          <p:nvPr/>
        </p:nvSpPr>
        <p:spPr>
          <a:xfrm>
            <a:off x="2208114" y="3514503"/>
            <a:ext cx="2178050" cy="217805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2" name="深色圆形3"/>
          <p:cNvSpPr/>
          <p:nvPr/>
        </p:nvSpPr>
        <p:spPr>
          <a:xfrm>
            <a:off x="2208114" y="3514503"/>
            <a:ext cx="2178050" cy="217805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3" name="浅色圆形2"/>
          <p:cNvSpPr/>
          <p:nvPr/>
        </p:nvSpPr>
        <p:spPr>
          <a:xfrm>
            <a:off x="2644677" y="3951066"/>
            <a:ext cx="1304925" cy="130492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4" name="深色圆形2"/>
          <p:cNvSpPr/>
          <p:nvPr/>
        </p:nvSpPr>
        <p:spPr>
          <a:xfrm>
            <a:off x="2644677" y="3951066"/>
            <a:ext cx="1304925" cy="130492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5" name="浅色圆形1"/>
          <p:cNvSpPr/>
          <p:nvPr/>
        </p:nvSpPr>
        <p:spPr>
          <a:xfrm>
            <a:off x="3079652" y="4386041"/>
            <a:ext cx="434975" cy="43497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6" name="深色圆形1"/>
          <p:cNvSpPr/>
          <p:nvPr/>
        </p:nvSpPr>
        <p:spPr>
          <a:xfrm>
            <a:off x="3079652" y="4386041"/>
            <a:ext cx="434975" cy="43497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8" name="横线1"/>
          <p:cNvSpPr/>
          <p:nvPr/>
        </p:nvSpPr>
        <p:spPr bwMode="auto">
          <a:xfrm>
            <a:off x="6880565" y="2428653"/>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39" name="文本1"/>
          <p:cNvSpPr/>
          <p:nvPr/>
        </p:nvSpPr>
        <p:spPr bwMode="auto">
          <a:xfrm>
            <a:off x="7775934" y="1892078"/>
            <a:ext cx="3171392"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algn="ctr" fontAlgn="auto">
              <a:spcBef>
                <a:spcPts val="0"/>
              </a:spcBef>
              <a:spcAft>
                <a:spcPts val="0"/>
              </a:spcAft>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a:t>
            </a:r>
            <a:r>
              <a:rPr lang="zh-CN" altLang="en-US" sz="1400" smtClean="0">
                <a:solidFill>
                  <a:srgbClr val="4D4D4D"/>
                </a:solidFill>
                <a:latin typeface="微软雅黑" panose="020B0503020204020204" pitchFamily="34" charset="-122"/>
                <a:ea typeface="微软雅黑" panose="020B0503020204020204" pitchFamily="34" charset="-122"/>
              </a:rPr>
              <a:t>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40" name="斜线1"/>
          <p:cNvSpPr/>
          <p:nvPr/>
        </p:nvSpPr>
        <p:spPr bwMode="auto">
          <a:xfrm rot="5400000">
            <a:off x="3999033" y="1701359"/>
            <a:ext cx="2154238" cy="3608826"/>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2" name="横线2"/>
          <p:cNvSpPr/>
          <p:nvPr/>
        </p:nvSpPr>
        <p:spPr bwMode="auto">
          <a:xfrm>
            <a:off x="6463335" y="3157316"/>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3" name="文本2"/>
          <p:cNvSpPr/>
          <p:nvPr/>
        </p:nvSpPr>
        <p:spPr bwMode="auto">
          <a:xfrm>
            <a:off x="7358706" y="2755678"/>
            <a:ext cx="3171391"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44" name="斜线2"/>
          <p:cNvSpPr/>
          <p:nvPr/>
        </p:nvSpPr>
        <p:spPr bwMode="auto">
          <a:xfrm rot="5400000">
            <a:off x="4162566" y="2628439"/>
            <a:ext cx="1768475" cy="282623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6" name="横线3"/>
          <p:cNvSpPr/>
          <p:nvPr/>
        </p:nvSpPr>
        <p:spPr bwMode="auto">
          <a:xfrm>
            <a:off x="6115645" y="3885978"/>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7" name="文本3"/>
          <p:cNvSpPr/>
          <p:nvPr/>
        </p:nvSpPr>
        <p:spPr bwMode="auto">
          <a:xfrm>
            <a:off x="7011016" y="3611341"/>
            <a:ext cx="3171392"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48" name="斜线3"/>
          <p:cNvSpPr/>
          <p:nvPr/>
        </p:nvSpPr>
        <p:spPr bwMode="auto">
          <a:xfrm rot="5400000">
            <a:off x="4350792" y="3470500"/>
            <a:ext cx="1349375" cy="2180331"/>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50" name="横线4"/>
          <p:cNvSpPr/>
          <p:nvPr/>
        </p:nvSpPr>
        <p:spPr bwMode="auto">
          <a:xfrm>
            <a:off x="5766124" y="4614641"/>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51" name="文本4"/>
          <p:cNvSpPr/>
          <p:nvPr/>
        </p:nvSpPr>
        <p:spPr bwMode="auto">
          <a:xfrm>
            <a:off x="6661496" y="4474941"/>
            <a:ext cx="3171391"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400" dirty="0">
              <a:solidFill>
                <a:srgbClr val="4D4D4D"/>
              </a:solidFill>
              <a:latin typeface="微软雅黑" panose="020B0503020204020204" pitchFamily="34" charset="-122"/>
              <a:ea typeface="微软雅黑" panose="020B0503020204020204" pitchFamily="34" charset="-122"/>
            </a:endParaRPr>
          </a:p>
        </p:txBody>
      </p:sp>
      <p:sp>
        <p:nvSpPr>
          <p:cNvPr id="52" name="斜线4"/>
          <p:cNvSpPr/>
          <p:nvPr/>
        </p:nvSpPr>
        <p:spPr bwMode="auto">
          <a:xfrm rot="5400000">
            <a:off x="4537067" y="4316100"/>
            <a:ext cx="927100" cy="1524183"/>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718" y="3165435"/>
            <a:ext cx="3085252" cy="29278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49"/>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49"/>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49"/>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49"/>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49"/>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49"/>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49"/>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49"/>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49"/>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49"/>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49"/>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49"/>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49"/>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49"/>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49"/>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49"/>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49"/>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49"/>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49"/>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49"/>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49"/>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49"/>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49"/>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49"/>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49"/>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49"/>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49"/>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49"/>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49"/>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49"/>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49"/>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49"/>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49"/>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49"/>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49"/>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49"/>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49"/>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49"/>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49"/>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49"/>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相关对策</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箭头1"/>
          <p:cNvSpPr>
            <a:spLocks noChangeArrowheads="1"/>
          </p:cNvSpPr>
          <p:nvPr/>
        </p:nvSpPr>
        <p:spPr bwMode="ltGray">
          <a:xfrm>
            <a:off x="1078818" y="1822797"/>
            <a:ext cx="2184400" cy="3303587"/>
          </a:xfrm>
          <a:prstGeom prst="flowChartOffpageConnector">
            <a:avLst/>
          </a:prstGeom>
          <a:solidFill>
            <a:srgbClr val="414455"/>
          </a:solidFill>
          <a:ln w="3175" cap="flat" cmpd="sng" algn="ctr">
            <a:solidFill>
              <a:srgbClr val="EAEAEA"/>
            </a:solidFill>
            <a:prstDash val="solid"/>
          </a:ln>
          <a:effectLst/>
        </p:spPr>
        <p:txBody>
          <a:bodyPr anchor="ct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点击添加文字</a:t>
            </a:r>
            <a:endParaRPr kumimoji="0" lang="en-US" altLang="zh-CN" sz="1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a:t>
            </a:r>
            <a:r>
              <a:rPr lang="zh-CN" altLang="en-US" sz="1600" kern="0" smtClean="0">
                <a:solidFill>
                  <a:schemeClr val="bg1"/>
                </a:solidFill>
                <a:latin typeface="微软雅黑" panose="020B0503020204020204" pitchFamily="34" charset="-122"/>
                <a:ea typeface="微软雅黑" panose="020B0503020204020204" pitchFamily="34" charset="-122"/>
              </a:rPr>
              <a:t>文字</a:t>
            </a:r>
            <a:endParaRPr lang="en-US" altLang="zh-CN" sz="1600" kern="0" smtClean="0">
              <a:solidFill>
                <a:schemeClr val="bg1"/>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点击添加文字</a:t>
            </a:r>
            <a:endParaRPr lang="en-US" altLang="zh-CN" sz="1600" kern="0">
              <a:solidFill>
                <a:schemeClr val="bg1"/>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点击添加文字</a:t>
            </a:r>
            <a:endParaRPr lang="en-US" altLang="zh-CN" sz="1600" kern="0">
              <a:solidFill>
                <a:schemeClr val="bg1"/>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anose="020B0503020204020204" pitchFamily="34" charset="-122"/>
                <a:ea typeface="微软雅黑" panose="020B0503020204020204" pitchFamily="34" charset="-122"/>
              </a:rPr>
              <a:t>点击添加</a:t>
            </a:r>
            <a:r>
              <a:rPr lang="zh-CN" altLang="en-US" sz="1600" kern="0" smtClean="0">
                <a:solidFill>
                  <a:schemeClr val="bg1"/>
                </a:solidFill>
                <a:latin typeface="微软雅黑" panose="020B0503020204020204" pitchFamily="34" charset="-122"/>
                <a:ea typeface="微软雅黑" panose="020B0503020204020204" pitchFamily="34" charset="-122"/>
              </a:rPr>
              <a:t>文字</a:t>
            </a:r>
            <a:endParaRPr lang="en-US" altLang="zh-CN" sz="1600" kern="0">
              <a:solidFill>
                <a:schemeClr val="bg1"/>
              </a:solidFill>
              <a:latin typeface="微软雅黑" panose="020B0503020204020204" pitchFamily="34" charset="-122"/>
              <a:ea typeface="微软雅黑" panose="020B0503020204020204" pitchFamily="34" charset="-122"/>
            </a:endParaRPr>
          </a:p>
        </p:txBody>
      </p:sp>
      <p:sp>
        <p:nvSpPr>
          <p:cNvPr id="6" name="椭圆1"/>
          <p:cNvSpPr>
            <a:spLocks noChangeArrowheads="1"/>
          </p:cNvSpPr>
          <p:nvPr/>
        </p:nvSpPr>
        <p:spPr bwMode="gray">
          <a:xfrm>
            <a:off x="1247093"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1</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箭头2"/>
          <p:cNvSpPr>
            <a:spLocks noChangeArrowheads="1"/>
          </p:cNvSpPr>
          <p:nvPr/>
        </p:nvSpPr>
        <p:spPr bwMode="ltGray">
          <a:xfrm>
            <a:off x="3695018" y="1816447"/>
            <a:ext cx="2259013" cy="328453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p:txBody>
      </p:sp>
      <p:sp>
        <p:nvSpPr>
          <p:cNvPr id="8" name="椭圆2"/>
          <p:cNvSpPr>
            <a:spLocks noChangeArrowheads="1"/>
          </p:cNvSpPr>
          <p:nvPr/>
        </p:nvSpPr>
        <p:spPr bwMode="gray">
          <a:xfrm>
            <a:off x="3866468" y="1513234"/>
            <a:ext cx="1831975"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2</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箭头3"/>
          <p:cNvSpPr>
            <a:spLocks noChangeArrowheads="1"/>
          </p:cNvSpPr>
          <p:nvPr/>
        </p:nvSpPr>
        <p:spPr bwMode="ltGray">
          <a:xfrm>
            <a:off x="6327093"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p:txBody>
      </p:sp>
      <p:sp>
        <p:nvSpPr>
          <p:cNvPr id="10" name="椭圆3"/>
          <p:cNvSpPr>
            <a:spLocks noChangeArrowheads="1"/>
          </p:cNvSpPr>
          <p:nvPr/>
        </p:nvSpPr>
        <p:spPr bwMode="gray">
          <a:xfrm>
            <a:off x="6489018"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3</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AutoShape 15"/>
          <p:cNvSpPr>
            <a:spLocks noChangeArrowheads="1"/>
          </p:cNvSpPr>
          <p:nvPr/>
        </p:nvSpPr>
        <p:spPr bwMode="gray">
          <a:xfrm>
            <a:off x="1078818" y="5174009"/>
            <a:ext cx="10032776" cy="703263"/>
          </a:xfrm>
          <a:prstGeom prst="roundRect">
            <a:avLst>
              <a:gd name="adj" fmla="val 50000"/>
            </a:avLst>
          </a:prstGeom>
          <a:solidFill>
            <a:srgbClr val="414455"/>
          </a:solidFill>
          <a:ln w="3175" cap="flat" cmpd="sng" algn="ctr">
            <a:solidFill>
              <a:srgbClr val="2676FF">
                <a:lumMod val="20000"/>
                <a:lumOff val="80000"/>
              </a:srgbClr>
            </a:solidFill>
            <a:prstDash val="solid"/>
          </a:ln>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r>
              <a:rPr kumimoji="0" lang="zh-CN" altLang="en-US" sz="20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点击添加标题</a:t>
            </a:r>
            <a:endParaRPr kumimoji="0" lang="zh-CN" altLang="en-US"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箭头3"/>
          <p:cNvSpPr>
            <a:spLocks noChangeArrowheads="1"/>
          </p:cNvSpPr>
          <p:nvPr/>
        </p:nvSpPr>
        <p:spPr bwMode="ltGray">
          <a:xfrm>
            <a:off x="8902429"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点击添加文字</a:t>
            </a:r>
            <a:endParaRPr lang="en-US" altLang="zh-CN" sz="1600" kern="0">
              <a:solidFill>
                <a:prstClr val="white"/>
              </a:solidFill>
              <a:latin typeface="微软雅黑" panose="020B0503020204020204" pitchFamily="34" charset="-122"/>
              <a:ea typeface="微软雅黑" panose="020B0503020204020204" pitchFamily="34" charset="-122"/>
            </a:endParaRPr>
          </a:p>
        </p:txBody>
      </p:sp>
      <p:sp>
        <p:nvSpPr>
          <p:cNvPr id="13" name="椭圆3"/>
          <p:cNvSpPr>
            <a:spLocks noChangeArrowheads="1"/>
          </p:cNvSpPr>
          <p:nvPr/>
        </p:nvSpPr>
        <p:spPr bwMode="gray">
          <a:xfrm>
            <a:off x="9064354"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添加标题</a:t>
            </a:r>
            <a:r>
              <a:rPr kumimoji="0" lang="en-US" altLang="zh-CN"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4</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49"/>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50000">
                                          <p:cBhvr additive="base">
                                            <p:cTn id="25"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49"/>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49"/>
                                </p:stCondLst>
                                <p:childTnLst>
                                  <p:par>
                                    <p:cTn id="34" presetID="2" presetClass="entr" presetSubtype="1" fill="hold" grpId="0" nodeType="afterEffect" p14:presetBounceEnd="50000">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14:bounceEnd="50000">
                                          <p:cBhvr additive="base">
                                            <p:cTn id="36"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49"/>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49"/>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14:bounceEnd="50000">
                                          <p:cBhvr additive="base">
                                            <p:cTn id="47"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49"/>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49"/>
                                </p:stCondLst>
                                <p:childTnLst>
                                  <p:par>
                                    <p:cTn id="56" presetID="2" presetClass="entr" presetSubtype="1" fill="hold" grpId="0" nodeType="afterEffect" p14:presetBounceEnd="50000">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14:bounceEnd="50000">
                                          <p:cBhvr additive="base">
                                            <p:cTn id="58"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49"/>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49"/>
                                </p:stCondLst>
                                <p:childTnLst>
                                  <p:par>
                                    <p:cTn id="23" presetID="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49"/>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49"/>
                                </p:stCondLst>
                                <p:childTnLst>
                                  <p:par>
                                    <p:cTn id="34" presetID="2" presetClass="entr" presetSubtype="1"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49"/>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49"/>
                                </p:stCondLst>
                                <p:childTnLst>
                                  <p:par>
                                    <p:cTn id="45" presetID="2" presetClass="entr" presetSubtype="1"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49"/>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49"/>
                                </p:stCondLst>
                                <p:childTnLst>
                                  <p:par>
                                    <p:cTn id="56" presetID="2" presetClass="entr" presetSubtype="1"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49"/>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09687" y="3384982"/>
              <a:ext cx="562604" cy="543337"/>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论文总结</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487893"/>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研究总结</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597926"/>
            <a:ext cx="180975" cy="834280"/>
            <a:chOff x="6032873" y="1880798"/>
            <a:chExt cx="180975" cy="834280"/>
          </a:xfrm>
        </p:grpSpPr>
        <p:sp>
          <p:nvSpPr>
            <p:cNvPr id="54" name="直接连接符 14"/>
            <p:cNvSpPr>
              <a:spLocks noChangeShapeType="1"/>
            </p:cNvSpPr>
            <p:nvPr/>
          </p:nvSpPr>
          <p:spPr bwMode="auto">
            <a:xfrm>
              <a:off x="6123362" y="1897849"/>
              <a:ext cx="0" cy="817229"/>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3111351"/>
            <a:ext cx="1723549"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成绩与思考</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论文总结</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椭圆 64"/>
          <p:cNvSpPr>
            <a:spLocks noChangeArrowheads="1"/>
          </p:cNvSpPr>
          <p:nvPr/>
        </p:nvSpPr>
        <p:spPr bwMode="auto">
          <a:xfrm>
            <a:off x="1417232" y="1020798"/>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观点</a:t>
            </a:r>
            <a:r>
              <a:rPr lang="en-US" altLang="zh-CN"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TextBox 5"/>
          <p:cNvSpPr txBox="1"/>
          <p:nvPr/>
        </p:nvSpPr>
        <p:spPr>
          <a:xfrm>
            <a:off x="3247628" y="1445151"/>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mtClean="0">
                <a:solidFill>
                  <a:sysClr val="windowText" lastClr="000000"/>
                </a:solidFill>
                <a:latin typeface="微软雅黑" panose="020B0503020204020204" pitchFamily="34" charset="-122"/>
                <a:ea typeface="微软雅黑" panose="020B0503020204020204" pitchFamily="34" charset="-122"/>
              </a:rPr>
              <a:t>文字。</a:t>
            </a:r>
            <a:endParaRPr lang="zh-CN" altLang="en-US">
              <a:solidFill>
                <a:sysClr val="windowText" lastClr="00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070870" y="1095292"/>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1" name="椭圆 64"/>
          <p:cNvSpPr>
            <a:spLocks noChangeArrowheads="1"/>
          </p:cNvSpPr>
          <p:nvPr/>
        </p:nvSpPr>
        <p:spPr bwMode="auto">
          <a:xfrm>
            <a:off x="9767614" y="2624106"/>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观点</a:t>
            </a:r>
            <a:r>
              <a:rPr lang="en-US" altLang="zh-CN"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2</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11"/>
          <p:cNvSpPr txBox="1"/>
          <p:nvPr/>
        </p:nvSpPr>
        <p:spPr>
          <a:xfrm>
            <a:off x="3247628" y="3048459"/>
            <a:ext cx="6303962" cy="777457"/>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a:t>
            </a:r>
            <a:r>
              <a:rPr lang="zh-CN" altLang="en-US" dirty="0" smtClean="0">
                <a:solidFill>
                  <a:sysClr val="windowText" lastClr="000000"/>
                </a:solidFill>
                <a:latin typeface="微软雅黑" panose="020B0503020204020204" pitchFamily="34" charset="-122"/>
                <a:ea typeface="微软雅黑" panose="020B0503020204020204" pitchFamily="34" charset="-122"/>
              </a:rPr>
              <a:t>，</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9551590" y="2698600"/>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4" name="椭圆 64"/>
          <p:cNvSpPr>
            <a:spLocks noChangeArrowheads="1"/>
          </p:cNvSpPr>
          <p:nvPr/>
        </p:nvSpPr>
        <p:spPr bwMode="auto">
          <a:xfrm>
            <a:off x="1417232" y="4233881"/>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观点</a:t>
            </a:r>
            <a:r>
              <a:rPr lang="en-US" altLang="zh-CN" sz="28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zh-CN" sz="2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3247628" y="4658234"/>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mtClean="0">
                <a:solidFill>
                  <a:sysClr val="windowText" lastClr="000000"/>
                </a:solidFill>
                <a:latin typeface="微软雅黑" panose="020B0503020204020204" pitchFamily="34" charset="-122"/>
                <a:ea typeface="微软雅黑" panose="020B0503020204020204" pitchFamily="34" charset="-122"/>
              </a:rPr>
              <a:t>文字。</a:t>
            </a:r>
            <a:endParaRPr lang="zh-CN" altLang="en-US">
              <a:solidFill>
                <a:sysClr val="windowText" lastClr="0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3070870" y="4308375"/>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549"/>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49"/>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4460"/>
                            </p:stCondLst>
                            <p:childTnLst>
                              <p:par>
                                <p:cTn id="37" presetID="2" presetClass="entr" presetSubtype="2"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1"/>
                                        </p:tgtEl>
                                        <p:attrNameLst>
                                          <p:attrName>r</p:attrName>
                                        </p:attrNameLst>
                                      </p:cBhvr>
                                    </p:animRot>
                                  </p:childTnLst>
                                </p:cTn>
                              </p:par>
                            </p:childTnLst>
                          </p:cTn>
                        </p:par>
                        <p:par>
                          <p:cTn id="43" fill="hold">
                            <p:stCondLst>
                              <p:cond delay="496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546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2"/>
                                        </p:tgtEl>
                                        <p:attrNameLst>
                                          <p:attrName>style.visibility</p:attrName>
                                        </p:attrNameLst>
                                      </p:cBhvr>
                                      <p:to>
                                        <p:strVal val="visible"/>
                                      </p:to>
                                    </p:set>
                                    <p:animEffect transition="in" filter="wipe(left)">
                                      <p:cBhvr>
                                        <p:cTn id="50" dur="100"/>
                                        <p:tgtEl>
                                          <p:spTgt spid="12"/>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2"/>
                                        </p:tgtEl>
                                      </p:cBhvr>
                                      <p:to x="80000" y="100000"/>
                                    </p:animScale>
                                    <p:anim by="(#ppt_w*0.10)" calcmode="lin" valueType="num">
                                      <p:cBhvr>
                                        <p:cTn id="53" dur="50" autoRev="1" fill="hold">
                                          <p:stCondLst>
                                            <p:cond delay="0"/>
                                          </p:stCondLst>
                                        </p:cTn>
                                        <p:tgtEl>
                                          <p:spTgt spid="12"/>
                                        </p:tgtEl>
                                        <p:attrNameLst>
                                          <p:attrName>ppt_x</p:attrName>
                                        </p:attrNameLst>
                                      </p:cBhvr>
                                    </p:anim>
                                    <p:anim by="(-#ppt_w*0.10)" calcmode="lin" valueType="num">
                                      <p:cBhvr>
                                        <p:cTn id="54" dur="50" autoRev="1" fill="hold">
                                          <p:stCondLst>
                                            <p:cond delay="0"/>
                                          </p:stCondLst>
                                        </p:cTn>
                                        <p:tgtEl>
                                          <p:spTgt spid="12"/>
                                        </p:tgtEl>
                                        <p:attrNameLst>
                                          <p:attrName>ppt_y</p:attrName>
                                        </p:attrNameLst>
                                      </p:cBhvr>
                                    </p:anim>
                                    <p:animRot by="-480000">
                                      <p:cBhvr>
                                        <p:cTn id="55" dur="50" autoRev="1" fill="hold">
                                          <p:stCondLst>
                                            <p:cond delay="0"/>
                                          </p:stCondLst>
                                        </p:cTn>
                                        <p:tgtEl>
                                          <p:spTgt spid="12"/>
                                        </p:tgtEl>
                                        <p:attrNameLst>
                                          <p:attrName>r</p:attrName>
                                        </p:attrNameLst>
                                      </p:cBhvr>
                                    </p:animRot>
                                  </p:childTnLst>
                                </p:cTn>
                              </p:par>
                            </p:childTnLst>
                          </p:cTn>
                        </p:par>
                        <p:par>
                          <p:cTn id="56" fill="hold">
                            <p:stCondLst>
                              <p:cond delay="643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par>
                                <p:cTn id="61" presetID="8" presetClass="emph" presetSubtype="0" fill="hold" grpId="1" nodeType="withEffect">
                                  <p:stCondLst>
                                    <p:cond delay="0"/>
                                  </p:stCondLst>
                                  <p:childTnLst>
                                    <p:animRot by="21600000">
                                      <p:cBhvr>
                                        <p:cTn id="62" dur="500" fill="hold"/>
                                        <p:tgtEl>
                                          <p:spTgt spid="14"/>
                                        </p:tgtEl>
                                        <p:attrNameLst>
                                          <p:attrName>r</p:attrName>
                                        </p:attrNameLst>
                                      </p:cBhvr>
                                    </p:animRot>
                                  </p:childTnLst>
                                </p:cTn>
                              </p:par>
                            </p:childTnLst>
                          </p:cTn>
                        </p:par>
                        <p:par>
                          <p:cTn id="63" fill="hold">
                            <p:stCondLst>
                              <p:cond delay="6930"/>
                            </p:stCondLst>
                            <p:childTnLst>
                              <p:par>
                                <p:cTn id="64" presetID="22" presetClass="entr" presetSubtype="1"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743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5"/>
                                        </p:tgtEl>
                                        <p:attrNameLst>
                                          <p:attrName>style.visibility</p:attrName>
                                        </p:attrNameLst>
                                      </p:cBhvr>
                                      <p:to>
                                        <p:strVal val="visible"/>
                                      </p:to>
                                    </p:set>
                                    <p:animEffect transition="in" filter="wipe(left)">
                                      <p:cBhvr>
                                        <p:cTn id="70" dur="100"/>
                                        <p:tgtEl>
                                          <p:spTgt spid="15"/>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5"/>
                                        </p:tgtEl>
                                      </p:cBhvr>
                                      <p:to x="80000" y="100000"/>
                                    </p:animScale>
                                    <p:anim by="(#ppt_w*0.10)" calcmode="lin" valueType="num">
                                      <p:cBhvr>
                                        <p:cTn id="73" dur="50" autoRev="1" fill="hold">
                                          <p:stCondLst>
                                            <p:cond delay="0"/>
                                          </p:stCondLst>
                                        </p:cTn>
                                        <p:tgtEl>
                                          <p:spTgt spid="15"/>
                                        </p:tgtEl>
                                        <p:attrNameLst>
                                          <p:attrName>ppt_x</p:attrName>
                                        </p:attrNameLst>
                                      </p:cBhvr>
                                    </p:anim>
                                    <p:anim by="(-#ppt_w*0.10)" calcmode="lin" valueType="num">
                                      <p:cBhvr>
                                        <p:cTn id="74" dur="50" autoRev="1" fill="hold">
                                          <p:stCondLst>
                                            <p:cond delay="0"/>
                                          </p:stCondLst>
                                        </p:cTn>
                                        <p:tgtEl>
                                          <p:spTgt spid="15"/>
                                        </p:tgtEl>
                                        <p:attrNameLst>
                                          <p:attrName>ppt_y</p:attrName>
                                        </p:attrNameLst>
                                      </p:cBhvr>
                                    </p:anim>
                                    <p:animRot by="-480000">
                                      <p:cBhvr>
                                        <p:cTn id="7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p:bldP spid="6" grpId="1"/>
      <p:bldP spid="11" grpId="0" animBg="1"/>
      <p:bldP spid="11" grpId="1" animBg="1"/>
      <p:bldP spid="12" grpId="0"/>
      <p:bldP spid="12" grpId="1"/>
      <p:bldP spid="14" grpId="0" animBg="1"/>
      <p:bldP spid="14" grpId="1" animBg="1"/>
      <p:bldP spid="15" grpId="0"/>
      <p:bldP spid="1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89597"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2192" y="620688"/>
            <a:ext cx="1467069" cy="40011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成绩与思考</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7" name="AutoShape 12"/>
          <p:cNvSpPr>
            <a:spLocks noChangeArrowheads="1"/>
          </p:cNvSpPr>
          <p:nvPr/>
        </p:nvSpPr>
        <p:spPr bwMode="auto">
          <a:xfrm>
            <a:off x="1889597" y="1426927"/>
            <a:ext cx="3701553" cy="790114"/>
          </a:xfrm>
          <a:prstGeom prst="homePlate">
            <a:avLst>
              <a:gd name="adj" fmla="val 63872"/>
            </a:avLst>
          </a:prstGeom>
          <a:solidFill>
            <a:srgbClr val="414455"/>
          </a:solidFill>
          <a:ln w="9525">
            <a:noFill/>
            <a:miter lim="800000"/>
          </a:ln>
        </p:spPr>
        <p:txBody>
          <a:bodyPr wrap="none" anchor="ctr"/>
          <a:lstStyle/>
          <a:p>
            <a:pPr algn="ctr" defTabSz="914400"/>
            <a:r>
              <a:rPr lang="zh-CN" altLang="en-US" sz="2400" b="1" smtClean="0">
                <a:solidFill>
                  <a:prstClr val="white"/>
                </a:solidFill>
                <a:latin typeface="微软雅黑" panose="020B0503020204020204" pitchFamily="34" charset="-122"/>
                <a:ea typeface="微软雅黑" panose="020B0503020204020204" pitchFamily="34" charset="-122"/>
              </a:rPr>
              <a:t>成绩</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2033613" y="2492896"/>
            <a:ext cx="3557537" cy="2621872"/>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。您的内容打在这里，或者通过复制您的文本后，在此框中选择粘贴您</a:t>
            </a:r>
            <a:r>
              <a:rPr lang="zh-CN" altLang="en-US" sz="1600" dirty="0">
                <a:solidFill>
                  <a:sysClr val="windowText" lastClr="000000"/>
                </a:solidFill>
                <a:latin typeface="微软雅黑" panose="020B0503020204020204" pitchFamily="34" charset="-122"/>
                <a:ea typeface="微软雅黑" panose="020B0503020204020204" pitchFamily="34" charset="-122"/>
              </a:rPr>
              <a:t>的内容打在这里，或者通过复制您的文本</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后容</a:t>
            </a:r>
            <a:r>
              <a:rPr lang="zh-CN" altLang="en-US" sz="1600" dirty="0">
                <a:solidFill>
                  <a:sysClr val="windowText" lastClr="000000"/>
                </a:solidFill>
                <a:latin typeface="微软雅黑" panose="020B0503020204020204" pitchFamily="34" charset="-122"/>
                <a:ea typeface="微软雅黑" panose="020B0503020204020204" pitchFamily="34" charset="-122"/>
              </a:rPr>
              <a:t>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a:t>
            </a:r>
            <a:endParaRPr lang="zh-CN" altLang="en-US" sz="1600"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6282085"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2"/>
          <p:cNvSpPr>
            <a:spLocks noChangeArrowheads="1"/>
          </p:cNvSpPr>
          <p:nvPr/>
        </p:nvSpPr>
        <p:spPr bwMode="auto">
          <a:xfrm flipH="1">
            <a:off x="6282085" y="1426927"/>
            <a:ext cx="3701553" cy="790114"/>
          </a:xfrm>
          <a:prstGeom prst="homePlate">
            <a:avLst>
              <a:gd name="adj" fmla="val 63872"/>
            </a:avLst>
          </a:prstGeom>
          <a:solidFill>
            <a:srgbClr val="C00000"/>
          </a:solidFill>
          <a:ln w="9525">
            <a:noFill/>
            <a:miter lim="800000"/>
          </a:ln>
        </p:spPr>
        <p:txBody>
          <a:bodyPr wrap="none" anchor="ctr"/>
          <a:lstStyle/>
          <a:p>
            <a:pPr algn="ctr" defTabSz="914400"/>
            <a:r>
              <a:rPr lang="zh-CN" altLang="en-US" sz="2400" b="1" smtClean="0">
                <a:solidFill>
                  <a:prstClr val="white"/>
                </a:solidFill>
                <a:latin typeface="微软雅黑" panose="020B0503020204020204" pitchFamily="34" charset="-122"/>
                <a:ea typeface="微软雅黑" panose="020B0503020204020204" pitchFamily="34" charset="-122"/>
              </a:rPr>
              <a:t>思考</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426101" y="2492896"/>
            <a:ext cx="3557537" cy="329320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en-US" altLang="zh-CN" sz="1600" smtClean="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160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r>
              <a:rPr lang="zh-CN" altLang="en-US" sz="1600" smtClean="0">
                <a:solidFill>
                  <a:sysClr val="windowText" lastClr="000000"/>
                </a:solidFill>
                <a:latin typeface="微软雅黑" panose="020B0503020204020204" pitchFamily="34" charset="-122"/>
                <a:ea typeface="微软雅黑" panose="020B0503020204020204" pitchFamily="34" charset="-122"/>
              </a:rPr>
              <a:t>。</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149"/>
                            </p:stCondLst>
                            <p:childTnLst>
                              <p:par>
                                <p:cTn id="17" presetID="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649"/>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149"/>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18"/>
                                        </p:tgtEl>
                                        <p:attrNameLst>
                                          <p:attrName>style.visibility</p:attrName>
                                        </p:attrNameLst>
                                      </p:cBhvr>
                                      <p:to>
                                        <p:strVal val="visible"/>
                                      </p:to>
                                    </p:set>
                                    <p:animEffect transition="in" filter="wipe(left)">
                                      <p:cBhvr>
                                        <p:cTn id="28" dur="100"/>
                                        <p:tgtEl>
                                          <p:spTgt spid="1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18"/>
                                        </p:tgtEl>
                                      </p:cBhvr>
                                      <p:to x="80000" y="100000"/>
                                    </p:animScale>
                                    <p:anim by="(#ppt_w*0.10)" calcmode="lin" valueType="num">
                                      <p:cBhvr>
                                        <p:cTn id="31" dur="50" autoRev="1" fill="hold">
                                          <p:stCondLst>
                                            <p:cond delay="0"/>
                                          </p:stCondLst>
                                        </p:cTn>
                                        <p:tgtEl>
                                          <p:spTgt spid="18"/>
                                        </p:tgtEl>
                                        <p:attrNameLst>
                                          <p:attrName>ppt_x</p:attrName>
                                        </p:attrNameLst>
                                      </p:cBhvr>
                                    </p:anim>
                                    <p:anim by="(-#ppt_w*0.10)" calcmode="lin" valueType="num">
                                      <p:cBhvr>
                                        <p:cTn id="32" dur="50" autoRev="1" fill="hold">
                                          <p:stCondLst>
                                            <p:cond delay="0"/>
                                          </p:stCondLst>
                                        </p:cTn>
                                        <p:tgtEl>
                                          <p:spTgt spid="18"/>
                                        </p:tgtEl>
                                        <p:attrNameLst>
                                          <p:attrName>ppt_y</p:attrName>
                                        </p:attrNameLst>
                                      </p:cBhvr>
                                    </p:anim>
                                    <p:animRot by="-480000">
                                      <p:cBhvr>
                                        <p:cTn id="33" dur="50" autoRev="1" fill="hold">
                                          <p:stCondLst>
                                            <p:cond delay="0"/>
                                          </p:stCondLst>
                                        </p:cTn>
                                        <p:tgtEl>
                                          <p:spTgt spid="18"/>
                                        </p:tgtEl>
                                        <p:attrNameLst>
                                          <p:attrName>r</p:attrName>
                                        </p:attrNameLst>
                                      </p:cBhvr>
                                    </p:animRot>
                                  </p:childTnLst>
                                </p:cTn>
                              </p:par>
                            </p:childTnLst>
                          </p:cTn>
                        </p:par>
                        <p:par>
                          <p:cTn id="34" fill="hold">
                            <p:stCondLst>
                              <p:cond delay="5939"/>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par>
                          <p:cTn id="39" fill="hold">
                            <p:stCondLst>
                              <p:cond delay="6439"/>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6939"/>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21"/>
                                        </p:tgtEl>
                                        <p:attrNameLst>
                                          <p:attrName>style.visibility</p:attrName>
                                        </p:attrNameLst>
                                      </p:cBhvr>
                                      <p:to>
                                        <p:strVal val="visible"/>
                                      </p:to>
                                    </p:set>
                                    <p:animEffect transition="in" filter="wipe(left)">
                                      <p:cBhvr>
                                        <p:cTn id="46" dur="100"/>
                                        <p:tgtEl>
                                          <p:spTgt spid="21"/>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21"/>
                                        </p:tgtEl>
                                      </p:cBhvr>
                                      <p:to x="80000" y="100000"/>
                                    </p:animScale>
                                    <p:anim by="(#ppt_w*0.10)" calcmode="lin" valueType="num">
                                      <p:cBhvr>
                                        <p:cTn id="49" dur="50" autoRev="1" fill="hold">
                                          <p:stCondLst>
                                            <p:cond delay="0"/>
                                          </p:stCondLst>
                                        </p:cTn>
                                        <p:tgtEl>
                                          <p:spTgt spid="21"/>
                                        </p:tgtEl>
                                        <p:attrNameLst>
                                          <p:attrName>ppt_x</p:attrName>
                                        </p:attrNameLst>
                                      </p:cBhvr>
                                    </p:anim>
                                    <p:anim by="(-#ppt_w*0.10)" calcmode="lin" valueType="num">
                                      <p:cBhvr>
                                        <p:cTn id="50" dur="50" autoRev="1" fill="hold">
                                          <p:stCondLst>
                                            <p:cond delay="0"/>
                                          </p:stCondLst>
                                        </p:cTn>
                                        <p:tgtEl>
                                          <p:spTgt spid="21"/>
                                        </p:tgtEl>
                                        <p:attrNameLst>
                                          <p:attrName>ppt_y</p:attrName>
                                        </p:attrNameLst>
                                      </p:cBhvr>
                                    </p:anim>
                                    <p:animRot by="-480000">
                                      <p:cBhvr>
                                        <p:cTn id="51" dur="50" autoRev="1"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p:bldP spid="17" grpId="0" animBg="1"/>
      <p:bldP spid="18" grpId="0"/>
      <p:bldP spid="18" grpId="1"/>
      <p:bldP spid="19" grpId="0" animBg="1"/>
      <p:bldP spid="20" grpId="0" animBg="1"/>
      <p:bldP spid="21" grpId="0"/>
      <p:bldP spid="2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17967"/>
            <a:ext cx="4140460" cy="54864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2000" smtClean="0">
                <a:solidFill>
                  <a:schemeClr val="bg1"/>
                </a:solidFill>
              </a:rPr>
              <a:t>XX</a:t>
            </a:r>
            <a:r>
              <a:rPr lang="zh-CN" altLang="en-US" sz="2000" smtClean="0">
                <a:solidFill>
                  <a:schemeClr val="bg1"/>
                </a:solidFill>
              </a:rPr>
              <a:t>学院</a:t>
            </a:r>
            <a:r>
              <a:rPr lang="en-US" altLang="zh-CN" sz="2000" smtClean="0">
                <a:solidFill>
                  <a:schemeClr val="bg1"/>
                </a:solidFill>
              </a:rPr>
              <a:t>XX</a:t>
            </a:r>
            <a:r>
              <a:rPr lang="zh-CN" altLang="en-US" sz="2000" smtClean="0">
                <a:solidFill>
                  <a:schemeClr val="bg1"/>
                </a:solidFill>
              </a:rPr>
              <a:t>系  </a:t>
            </a:r>
            <a:r>
              <a:rPr lang="en-US" altLang="zh-CN" sz="2000" smtClean="0">
                <a:solidFill>
                  <a:schemeClr val="bg1"/>
                </a:solidFill>
              </a:rPr>
              <a:t>XX</a:t>
            </a:r>
            <a:r>
              <a:rPr lang="zh-CN" altLang="en-US" sz="2000" smtClean="0">
                <a:solidFill>
                  <a:schemeClr val="bg1"/>
                </a:solidFill>
              </a:rPr>
              <a:t>级</a:t>
            </a:r>
            <a:r>
              <a:rPr lang="en-US" altLang="zh-CN" sz="2000" smtClean="0">
                <a:solidFill>
                  <a:schemeClr val="bg1"/>
                </a:solidFill>
              </a:rPr>
              <a:t>XX</a:t>
            </a:r>
            <a:r>
              <a:rPr lang="zh-CN" altLang="en-US" sz="2000" smtClean="0">
                <a:solidFill>
                  <a:schemeClr val="bg1"/>
                </a:solidFill>
              </a:rPr>
              <a:t>班</a:t>
            </a:r>
            <a:endParaRPr lang="zh-CN" altLang="en-US" sz="2000">
              <a:solidFill>
                <a:schemeClr val="bg1"/>
              </a:solidFill>
            </a:endParaRPr>
          </a:p>
        </p:txBody>
      </p:sp>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087094" y="2416951"/>
            <a:ext cx="4680520" cy="64008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smtClean="0">
                <a:solidFill>
                  <a:schemeClr val="bg1"/>
                </a:solidFill>
              </a:rPr>
              <a:t>严谨实用论文答辩动态</a:t>
            </a:r>
            <a:r>
              <a:rPr lang="en-US" altLang="zh-CN" sz="2400" smtClean="0">
                <a:solidFill>
                  <a:schemeClr val="bg1"/>
                </a:solidFill>
              </a:rPr>
              <a:t>PPT</a:t>
            </a:r>
            <a:r>
              <a:rPr lang="zh-CN" altLang="en-US" sz="2400" smtClean="0">
                <a:solidFill>
                  <a:schemeClr val="bg1"/>
                </a:solidFill>
              </a:rPr>
              <a:t>模板</a:t>
            </a:r>
          </a:p>
        </p:txBody>
      </p:sp>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smtClean="0">
                <a:solidFill>
                  <a:schemeClr val="bg1"/>
                </a:solidFill>
                <a:latin typeface="MStiffHei HKS UltraBold" panose="00000900000000000000" pitchFamily="2" charset="-120"/>
                <a:ea typeface="MStiffHei HKS UltraBold" panose="00000900000000000000" pitchFamily="2" charset="-120"/>
              </a:rPr>
              <a:t>感謝批評指正</a:t>
            </a:r>
            <a:endParaRPr lang="zh-CN" altLang="en-US" sz="6000" dirty="0">
              <a:solidFill>
                <a:schemeClr val="bg1"/>
              </a:solidFill>
              <a:latin typeface="MStiffHei HKS UltraBold" panose="00000900000000000000" pitchFamily="2" charset="-120"/>
              <a:ea typeface="MStiffHei HKS UltraBold" panose="00000900000000000000" pitchFamily="2" charset="-120"/>
            </a:endParaRPr>
          </a:p>
        </p:txBody>
      </p:sp>
      <p:sp>
        <p:nvSpPr>
          <p:cNvPr id="35" name="TextBox 34"/>
          <p:cNvSpPr txBox="1"/>
          <p:nvPr/>
        </p:nvSpPr>
        <p:spPr>
          <a:xfrm>
            <a:off x="5087094" y="5877272"/>
            <a:ext cx="6394748" cy="646331"/>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smtClean="0">
                <a:solidFill>
                  <a:srgbClr val="414455"/>
                </a:solidFill>
              </a:rPr>
              <a:t>答辩人</a:t>
            </a:r>
            <a:r>
              <a:rPr lang="zh-CN" altLang="en-US" sz="2400" b="1" dirty="0" smtClean="0">
                <a:solidFill>
                  <a:schemeClr val="tx1">
                    <a:lumMod val="75000"/>
                    <a:lumOff val="25000"/>
                  </a:schemeClr>
                </a:solidFill>
              </a:rPr>
              <a:t>：</a:t>
            </a:r>
            <a:r>
              <a:rPr lang="zh-CN" altLang="en-US" sz="2400" b="1" dirty="0">
                <a:solidFill>
                  <a:schemeClr val="tx1">
                    <a:lumMod val="75000"/>
                    <a:lumOff val="25000"/>
                  </a:schemeClr>
                </a:solidFill>
              </a:rPr>
              <a:t>海湾同学社</a:t>
            </a:r>
            <a:r>
              <a:rPr lang="zh-CN" altLang="en-US" sz="2400" b="1" dirty="0" smtClean="0">
                <a:solidFill>
                  <a:schemeClr val="tx1">
                    <a:lumMod val="75000"/>
                    <a:lumOff val="25000"/>
                  </a:schemeClr>
                </a:solidFill>
              </a:rPr>
              <a:t>          </a:t>
            </a:r>
            <a:r>
              <a:rPr lang="zh-CN" altLang="en-US" sz="2400" b="1" dirty="0" smtClean="0">
                <a:solidFill>
                  <a:srgbClr val="414455"/>
                </a:solidFill>
              </a:rPr>
              <a:t>导师</a:t>
            </a:r>
            <a:r>
              <a:rPr lang="zh-CN" altLang="en-US" sz="2400" b="1" dirty="0" smtClean="0">
                <a:solidFill>
                  <a:schemeClr val="tx1">
                    <a:lumMod val="75000"/>
                    <a:lumOff val="25000"/>
                  </a:schemeClr>
                </a:solidFill>
              </a:rPr>
              <a:t>：</a:t>
            </a:r>
            <a:r>
              <a:rPr lang="zh-CN" altLang="en-US" sz="2400" b="1" dirty="0">
                <a:solidFill>
                  <a:schemeClr val="tx1">
                    <a:lumMod val="75000"/>
                    <a:lumOff val="25000"/>
                  </a:schemeClr>
                </a:solidFill>
              </a:rPr>
              <a:t>海湾同学社</a:t>
            </a:r>
            <a:endParaRPr lang="zh-CN" altLang="en-US" sz="2400" b="1" dirty="0" smtClean="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图片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8940" y="-280295"/>
            <a:ext cx="2440053" cy="23884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7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20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30"/>
                                            </p:tgtEl>
                                            <p:attrNameLst>
                                              <p:attrName>style.visibility</p:attrName>
                                            </p:attrNameLst>
                                          </p:cBhvr>
                                          <p:to>
                                            <p:strVal val="visible"/>
                                          </p:to>
                                        </p:set>
                                        <p:animEffect transition="in" filter="wipe(left)">
                                          <p:cBhvr>
                                            <p:cTn id="25" dur="300"/>
                                            <p:tgtEl>
                                              <p:spTgt spid="30"/>
                                            </p:tgtEl>
                                          </p:cBhvr>
                                        </p:animEffect>
                                      </p:childTnLst>
                                    </p:cTn>
                                  </p:par>
                                  <p:par>
                                    <p:cTn id="26" presetID="36" presetClass="emph" presetSubtype="0" fill="hold" grpId="1" nodeType="withEffect">
                                      <p:stCondLst>
                                        <p:cond delay="0"/>
                                      </p:stCondLst>
                                      <p:iterate type="lt">
                                        <p:tmPct val="30000"/>
                                      </p:iterate>
                                      <p:childTnLst>
                                        <p:animScale>
                                          <p:cBhvr>
                                            <p:cTn id="27" dur="150" autoRev="1" fill="hold">
                                              <p:stCondLst>
                                                <p:cond delay="0"/>
                                              </p:stCondLst>
                                            </p:cTn>
                                            <p:tgtEl>
                                              <p:spTgt spid="30"/>
                                            </p:tgtEl>
                                          </p:cBhvr>
                                          <p:to x="80000" y="100000"/>
                                        </p:animScale>
                                        <p:anim by="(#ppt_w*0.10)" calcmode="lin" valueType="num">
                                          <p:cBhvr>
                                            <p:cTn id="28" dur="150" autoRev="1" fill="hold">
                                              <p:stCondLst>
                                                <p:cond delay="0"/>
                                              </p:stCondLst>
                                            </p:cTn>
                                            <p:tgtEl>
                                              <p:spTgt spid="30"/>
                                            </p:tgtEl>
                                            <p:attrNameLst>
                                              <p:attrName>ppt_x</p:attrName>
                                            </p:attrNameLst>
                                          </p:cBhvr>
                                        </p:anim>
                                        <p:anim by="(-#ppt_w*0.10)" calcmode="lin" valueType="num">
                                          <p:cBhvr>
                                            <p:cTn id="29" dur="150" autoRev="1" fill="hold">
                                              <p:stCondLst>
                                                <p:cond delay="0"/>
                                              </p:stCondLst>
                                            </p:cTn>
                                            <p:tgtEl>
                                              <p:spTgt spid="30"/>
                                            </p:tgtEl>
                                            <p:attrNameLst>
                                              <p:attrName>ppt_y</p:attrName>
                                            </p:attrNameLst>
                                          </p:cBhvr>
                                        </p:anim>
                                        <p:animRot by="-480000">
                                          <p:cBhvr>
                                            <p:cTn id="30" dur="150" autoRev="1" fill="hold">
                                              <p:stCondLst>
                                                <p:cond delay="0"/>
                                              </p:stCondLst>
                                            </p:cTn>
                                            <p:tgtEl>
                                              <p:spTgt spid="30"/>
                                            </p:tgtEl>
                                            <p:attrNameLst>
                                              <p:attrName>r</p:attrName>
                                            </p:attrNameLst>
                                          </p:cBhvr>
                                        </p:animRot>
                                      </p:childTnLst>
                                    </p:cTn>
                                  </p:par>
                                </p:childTnLst>
                              </p:cTn>
                            </p:par>
                            <p:par>
                              <p:cTn id="31" fill="hold">
                                <p:stCondLst>
                                  <p:cond delay="3760"/>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ppt_h/2"/>
                                              </p:val>
                                            </p:tav>
                                            <p:tav tm="100000">
                                              <p:val>
                                                <p:strVal val="#ppt_y"/>
                                              </p:val>
                                            </p:tav>
                                          </p:tavLst>
                                        </p:anim>
                                        <p:anim calcmode="lin" valueType="num">
                                          <p:cBhvr>
                                            <p:cTn id="36" dur="250" fill="hold"/>
                                            <p:tgtEl>
                                              <p:spTgt spid="18"/>
                                            </p:tgtEl>
                                            <p:attrNameLst>
                                              <p:attrName>ppt_w</p:attrName>
                                            </p:attrNameLst>
                                          </p:cBhvr>
                                          <p:tavLst>
                                            <p:tav tm="0">
                                              <p:val>
                                                <p:strVal val="#ppt_w"/>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childTnLst>
                                    </p:cTn>
                                  </p:par>
                                </p:childTnLst>
                              </p:cTn>
                            </p:par>
                            <p:par>
                              <p:cTn id="38" fill="hold">
                                <p:stCondLst>
                                  <p:cond delay="451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5510"/>
                                </p:stCondLst>
                                <p:childTnLst>
                                  <p:par>
                                    <p:cTn id="45" presetID="16" presetClass="entr" presetSubtype="2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par>
                              <p:cTn id="48" fill="hold">
                                <p:stCondLst>
                                  <p:cond delay="6010"/>
                                </p:stCondLst>
                                <p:childTnLst>
                                  <p:par>
                                    <p:cTn id="49" presetID="2" presetClass="entr" presetSubtype="1" fill="hold" nodeType="afterEffect" p14:presetBounceEnd="5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50000">
                                          <p:cBhvr additive="base">
                                            <p:cTn id="51"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14:presetBounceEnd="50000">
                                      <p:stCondLst>
                                        <p:cond delay="200"/>
                                      </p:stCondLst>
                                      <p:childTnLst>
                                        <p:set>
                                          <p:cBhvr>
                                            <p:cTn id="54" dur="1" fill="hold">
                                              <p:stCondLst>
                                                <p:cond delay="0"/>
                                              </p:stCondLst>
                                            </p:cTn>
                                            <p:tgtEl>
                                              <p:spTgt spid="41"/>
                                            </p:tgtEl>
                                            <p:attrNameLst>
                                              <p:attrName>style.visibility</p:attrName>
                                            </p:attrNameLst>
                                          </p:cBhvr>
                                          <p:to>
                                            <p:strVal val="visible"/>
                                          </p:to>
                                        </p:set>
                                        <p:anim calcmode="lin" valueType="num" p14:bounceEnd="50000">
                                          <p:cBhvr additive="base">
                                            <p:cTn id="55"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41"/>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400"/>
                                      </p:stCondLst>
                                      <p:childTnLst>
                                        <p:set>
                                          <p:cBhvr>
                                            <p:cTn id="58" dur="1" fill="hold">
                                              <p:stCondLst>
                                                <p:cond delay="0"/>
                                              </p:stCondLst>
                                            </p:cTn>
                                            <p:tgtEl>
                                              <p:spTgt spid="44"/>
                                            </p:tgtEl>
                                            <p:attrNameLst>
                                              <p:attrName>style.visibility</p:attrName>
                                            </p:attrNameLst>
                                          </p:cBhvr>
                                          <p:to>
                                            <p:strVal val="visible"/>
                                          </p:to>
                                        </p:set>
                                        <p:anim calcmode="lin" valueType="num" p14:bounceEnd="50000">
                                          <p:cBhvr additive="base">
                                            <p:cTn id="59"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4"/>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600"/>
                                      </p:stCondLst>
                                      <p:childTnLst>
                                        <p:set>
                                          <p:cBhvr>
                                            <p:cTn id="62" dur="1" fill="hold">
                                              <p:stCondLst>
                                                <p:cond delay="0"/>
                                              </p:stCondLst>
                                            </p:cTn>
                                            <p:tgtEl>
                                              <p:spTgt spid="47"/>
                                            </p:tgtEl>
                                            <p:attrNameLst>
                                              <p:attrName>style.visibility</p:attrName>
                                            </p:attrNameLst>
                                          </p:cBhvr>
                                          <p:to>
                                            <p:strVal val="visible"/>
                                          </p:to>
                                        </p:set>
                                        <p:anim calcmode="lin" valueType="num" p14:bounceEnd="50000">
                                          <p:cBhvr additive="base">
                                            <p:cTn id="63"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7"/>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800"/>
                                      </p:stCondLst>
                                      <p:childTnLst>
                                        <p:set>
                                          <p:cBhvr>
                                            <p:cTn id="66" dur="1" fill="hold">
                                              <p:stCondLst>
                                                <p:cond delay="0"/>
                                              </p:stCondLst>
                                            </p:cTn>
                                            <p:tgtEl>
                                              <p:spTgt spid="50"/>
                                            </p:tgtEl>
                                            <p:attrNameLst>
                                              <p:attrName>style.visibility</p:attrName>
                                            </p:attrNameLst>
                                          </p:cBhvr>
                                          <p:to>
                                            <p:strVal val="visible"/>
                                          </p:to>
                                        </p:set>
                                        <p:anim calcmode="lin" valueType="num" p14:bounceEnd="50000">
                                          <p:cBhvr additive="base">
                                            <p:cTn id="67"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1000"/>
                                      </p:stCondLst>
                                      <p:childTnLst>
                                        <p:set>
                                          <p:cBhvr>
                                            <p:cTn id="70" dur="1" fill="hold">
                                              <p:stCondLst>
                                                <p:cond delay="0"/>
                                              </p:stCondLst>
                                            </p:cTn>
                                            <p:tgtEl>
                                              <p:spTgt spid="53"/>
                                            </p:tgtEl>
                                            <p:attrNameLst>
                                              <p:attrName>style.visibility</p:attrName>
                                            </p:attrNameLst>
                                          </p:cBhvr>
                                          <p:to>
                                            <p:strVal val="visible"/>
                                          </p:to>
                                        </p:set>
                                        <p:anim calcmode="lin" valueType="num" p14:bounceEnd="50000">
                                          <p:cBhvr additive="base">
                                            <p:cTn id="71"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7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20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30"/>
                                            </p:tgtEl>
                                            <p:attrNameLst>
                                              <p:attrName>style.visibility</p:attrName>
                                            </p:attrNameLst>
                                          </p:cBhvr>
                                          <p:to>
                                            <p:strVal val="visible"/>
                                          </p:to>
                                        </p:set>
                                        <p:animEffect transition="in" filter="wipe(left)">
                                          <p:cBhvr>
                                            <p:cTn id="25" dur="300"/>
                                            <p:tgtEl>
                                              <p:spTgt spid="30"/>
                                            </p:tgtEl>
                                          </p:cBhvr>
                                        </p:animEffect>
                                      </p:childTnLst>
                                    </p:cTn>
                                  </p:par>
                                  <p:par>
                                    <p:cTn id="26" presetID="36" presetClass="emph" presetSubtype="0" fill="hold" grpId="1" nodeType="withEffect">
                                      <p:stCondLst>
                                        <p:cond delay="0"/>
                                      </p:stCondLst>
                                      <p:iterate type="lt">
                                        <p:tmPct val="30000"/>
                                      </p:iterate>
                                      <p:childTnLst>
                                        <p:animScale>
                                          <p:cBhvr>
                                            <p:cTn id="27" dur="150" autoRev="1" fill="hold">
                                              <p:stCondLst>
                                                <p:cond delay="0"/>
                                              </p:stCondLst>
                                            </p:cTn>
                                            <p:tgtEl>
                                              <p:spTgt spid="30"/>
                                            </p:tgtEl>
                                          </p:cBhvr>
                                          <p:to x="80000" y="100000"/>
                                        </p:animScale>
                                        <p:anim by="(#ppt_w*0.10)" calcmode="lin" valueType="num">
                                          <p:cBhvr>
                                            <p:cTn id="28" dur="150" autoRev="1" fill="hold">
                                              <p:stCondLst>
                                                <p:cond delay="0"/>
                                              </p:stCondLst>
                                            </p:cTn>
                                            <p:tgtEl>
                                              <p:spTgt spid="30"/>
                                            </p:tgtEl>
                                            <p:attrNameLst>
                                              <p:attrName>ppt_x</p:attrName>
                                            </p:attrNameLst>
                                          </p:cBhvr>
                                        </p:anim>
                                        <p:anim by="(-#ppt_w*0.10)" calcmode="lin" valueType="num">
                                          <p:cBhvr>
                                            <p:cTn id="29" dur="150" autoRev="1" fill="hold">
                                              <p:stCondLst>
                                                <p:cond delay="0"/>
                                              </p:stCondLst>
                                            </p:cTn>
                                            <p:tgtEl>
                                              <p:spTgt spid="30"/>
                                            </p:tgtEl>
                                            <p:attrNameLst>
                                              <p:attrName>ppt_y</p:attrName>
                                            </p:attrNameLst>
                                          </p:cBhvr>
                                        </p:anim>
                                        <p:animRot by="-480000">
                                          <p:cBhvr>
                                            <p:cTn id="30" dur="150" autoRev="1" fill="hold">
                                              <p:stCondLst>
                                                <p:cond delay="0"/>
                                              </p:stCondLst>
                                            </p:cTn>
                                            <p:tgtEl>
                                              <p:spTgt spid="30"/>
                                            </p:tgtEl>
                                            <p:attrNameLst>
                                              <p:attrName>r</p:attrName>
                                            </p:attrNameLst>
                                          </p:cBhvr>
                                        </p:animRot>
                                      </p:childTnLst>
                                    </p:cTn>
                                  </p:par>
                                </p:childTnLst>
                              </p:cTn>
                            </p:par>
                            <p:par>
                              <p:cTn id="31" fill="hold">
                                <p:stCondLst>
                                  <p:cond delay="3760"/>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ppt_h/2"/>
                                              </p:val>
                                            </p:tav>
                                            <p:tav tm="100000">
                                              <p:val>
                                                <p:strVal val="#ppt_y"/>
                                              </p:val>
                                            </p:tav>
                                          </p:tavLst>
                                        </p:anim>
                                        <p:anim calcmode="lin" valueType="num">
                                          <p:cBhvr>
                                            <p:cTn id="36" dur="250" fill="hold"/>
                                            <p:tgtEl>
                                              <p:spTgt spid="18"/>
                                            </p:tgtEl>
                                            <p:attrNameLst>
                                              <p:attrName>ppt_w</p:attrName>
                                            </p:attrNameLst>
                                          </p:cBhvr>
                                          <p:tavLst>
                                            <p:tav tm="0">
                                              <p:val>
                                                <p:strVal val="#ppt_w"/>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childTnLst>
                                    </p:cTn>
                                  </p:par>
                                </p:childTnLst>
                              </p:cTn>
                            </p:par>
                            <p:par>
                              <p:cTn id="38" fill="hold">
                                <p:stCondLst>
                                  <p:cond delay="451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5510"/>
                                </p:stCondLst>
                                <p:childTnLst>
                                  <p:par>
                                    <p:cTn id="45" presetID="16" presetClass="entr" presetSubtype="2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par>
                              <p:cTn id="48" fill="hold">
                                <p:stCondLst>
                                  <p:cond delay="6010"/>
                                </p:stCondLst>
                                <p:childTnLst>
                                  <p:par>
                                    <p:cTn id="49" presetID="2" presetClass="entr" presetSubtype="1"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20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40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60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80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100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616773" y="4251798"/>
            <a:ext cx="1107996"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绪论</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1906138"/>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选题背景</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016171"/>
            <a:ext cx="180975" cy="2796989"/>
            <a:chOff x="6032873" y="1880798"/>
            <a:chExt cx="180975" cy="2796989"/>
          </a:xfrm>
        </p:grpSpPr>
        <p:sp>
          <p:nvSpPr>
            <p:cNvPr id="54" name="直接连接符 14"/>
            <p:cNvSpPr>
              <a:spLocks noChangeShapeType="1"/>
            </p:cNvSpPr>
            <p:nvPr/>
          </p:nvSpPr>
          <p:spPr bwMode="auto">
            <a:xfrm>
              <a:off x="6123362" y="1897848"/>
              <a:ext cx="0" cy="2689917"/>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1" name="椭圆 10"/>
            <p:cNvSpPr>
              <a:spLocks noChangeArrowheads="1"/>
            </p:cNvSpPr>
            <p:nvPr/>
          </p:nvSpPr>
          <p:spPr bwMode="auto">
            <a:xfrm>
              <a:off x="6032873" y="3843507"/>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2" name="椭圆 11"/>
            <p:cNvSpPr>
              <a:spLocks noChangeArrowheads="1"/>
            </p:cNvSpPr>
            <p:nvPr/>
          </p:nvSpPr>
          <p:spPr bwMode="auto">
            <a:xfrm>
              <a:off x="6032873" y="4497743"/>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529596"/>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研究意义</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183832"/>
            <a:ext cx="295465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国内外相关研究综述</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6383238" y="3838069"/>
            <a:ext cx="295465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理论基础与文献综述</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6383238" y="4479503"/>
            <a:ext cx="233910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主要贡献与创新</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par>
                                <p:cTn id="64" presetID="22" presetClass="entr" presetSubtype="8" fill="hold" grpId="0" nodeType="withEffect">
                                  <p:stCondLst>
                                    <p:cond delay="4000"/>
                                  </p:stCondLst>
                                  <p:iterate type="lt">
                                    <p:tmPct val="30000"/>
                                  </p:iterate>
                                  <p:childTnLst>
                                    <p:set>
                                      <p:cBhvr>
                                        <p:cTn id="65" dur="1" fill="hold">
                                          <p:stCondLst>
                                            <p:cond delay="0"/>
                                          </p:stCondLst>
                                        </p:cTn>
                                        <p:tgtEl>
                                          <p:spTgt spid="67"/>
                                        </p:tgtEl>
                                        <p:attrNameLst>
                                          <p:attrName>style.visibility</p:attrName>
                                        </p:attrNameLst>
                                      </p:cBhvr>
                                      <p:to>
                                        <p:strVal val="visible"/>
                                      </p:to>
                                    </p:set>
                                    <p:animEffect transition="in" filter="wipe(left)">
                                      <p:cBhvr>
                                        <p:cTn id="66" dur="200"/>
                                        <p:tgtEl>
                                          <p:spTgt spid="67"/>
                                        </p:tgtEl>
                                      </p:cBhvr>
                                    </p:animEffect>
                                  </p:childTnLst>
                                </p:cTn>
                              </p:par>
                              <p:par>
                                <p:cTn id="67" presetID="36" presetClass="emph" presetSubtype="0" fill="hold" grpId="1" nodeType="withEffect">
                                  <p:stCondLst>
                                    <p:cond delay="4000"/>
                                  </p:stCondLst>
                                  <p:iterate type="lt">
                                    <p:tmPct val="30000"/>
                                  </p:iterate>
                                  <p:childTnLst>
                                    <p:animScale>
                                      <p:cBhvr>
                                        <p:cTn id="68" dur="100" autoRev="1" fill="hold">
                                          <p:stCondLst>
                                            <p:cond delay="0"/>
                                          </p:stCondLst>
                                        </p:cTn>
                                        <p:tgtEl>
                                          <p:spTgt spid="67"/>
                                        </p:tgtEl>
                                      </p:cBhvr>
                                      <p:to x="80000" y="100000"/>
                                    </p:animScale>
                                    <p:anim by="(#ppt_w*0.10)" calcmode="lin" valueType="num">
                                      <p:cBhvr>
                                        <p:cTn id="69" dur="100" autoRev="1" fill="hold">
                                          <p:stCondLst>
                                            <p:cond delay="0"/>
                                          </p:stCondLst>
                                        </p:cTn>
                                        <p:tgtEl>
                                          <p:spTgt spid="67"/>
                                        </p:tgtEl>
                                        <p:attrNameLst>
                                          <p:attrName>ppt_x</p:attrName>
                                        </p:attrNameLst>
                                      </p:cBhvr>
                                    </p:anim>
                                    <p:anim by="(-#ppt_w*0.10)" calcmode="lin" valueType="num">
                                      <p:cBhvr>
                                        <p:cTn id="70" dur="100" autoRev="1" fill="hold">
                                          <p:stCondLst>
                                            <p:cond delay="0"/>
                                          </p:stCondLst>
                                        </p:cTn>
                                        <p:tgtEl>
                                          <p:spTgt spid="67"/>
                                        </p:tgtEl>
                                        <p:attrNameLst>
                                          <p:attrName>ppt_y</p:attrName>
                                        </p:attrNameLst>
                                      </p:cBhvr>
                                    </p:anim>
                                    <p:animRot by="-480000">
                                      <p:cBhvr>
                                        <p:cTn id="71" dur="100" autoRev="1" fill="hold">
                                          <p:stCondLst>
                                            <p:cond delay="0"/>
                                          </p:stCondLst>
                                        </p:cTn>
                                        <p:tgtEl>
                                          <p:spTgt spid="67"/>
                                        </p:tgtEl>
                                        <p:attrNameLst>
                                          <p:attrName>r</p:attrName>
                                        </p:attrNameLst>
                                      </p:cBhvr>
                                    </p:animRot>
                                  </p:childTnLst>
                                </p:cTn>
                              </p:par>
                              <p:par>
                                <p:cTn id="72" presetID="22" presetClass="entr" presetSubtype="8" fill="hold" grpId="0" nodeType="withEffect">
                                  <p:stCondLst>
                                    <p:cond delay="4500"/>
                                  </p:stCondLst>
                                  <p:iterate type="lt">
                                    <p:tmPct val="30000"/>
                                  </p:iterate>
                                  <p:childTnLst>
                                    <p:set>
                                      <p:cBhvr>
                                        <p:cTn id="73" dur="1" fill="hold">
                                          <p:stCondLst>
                                            <p:cond delay="0"/>
                                          </p:stCondLst>
                                        </p:cTn>
                                        <p:tgtEl>
                                          <p:spTgt spid="74"/>
                                        </p:tgtEl>
                                        <p:attrNameLst>
                                          <p:attrName>style.visibility</p:attrName>
                                        </p:attrNameLst>
                                      </p:cBhvr>
                                      <p:to>
                                        <p:strVal val="visible"/>
                                      </p:to>
                                    </p:set>
                                    <p:animEffect transition="in" filter="wipe(left)">
                                      <p:cBhvr>
                                        <p:cTn id="74" dur="200"/>
                                        <p:tgtEl>
                                          <p:spTgt spid="74"/>
                                        </p:tgtEl>
                                      </p:cBhvr>
                                    </p:animEffect>
                                  </p:childTnLst>
                                </p:cTn>
                              </p:par>
                              <p:par>
                                <p:cTn id="75" presetID="36" presetClass="emph" presetSubtype="0" fill="hold" grpId="1" nodeType="withEffect">
                                  <p:stCondLst>
                                    <p:cond delay="4500"/>
                                  </p:stCondLst>
                                  <p:iterate type="lt">
                                    <p:tmPct val="30000"/>
                                  </p:iterate>
                                  <p:childTnLst>
                                    <p:animScale>
                                      <p:cBhvr>
                                        <p:cTn id="76" dur="100" autoRev="1" fill="hold">
                                          <p:stCondLst>
                                            <p:cond delay="0"/>
                                          </p:stCondLst>
                                        </p:cTn>
                                        <p:tgtEl>
                                          <p:spTgt spid="74"/>
                                        </p:tgtEl>
                                      </p:cBhvr>
                                      <p:to x="80000" y="100000"/>
                                    </p:animScale>
                                    <p:anim by="(#ppt_w*0.10)" calcmode="lin" valueType="num">
                                      <p:cBhvr>
                                        <p:cTn id="77" dur="100" autoRev="1" fill="hold">
                                          <p:stCondLst>
                                            <p:cond delay="0"/>
                                          </p:stCondLst>
                                        </p:cTn>
                                        <p:tgtEl>
                                          <p:spTgt spid="74"/>
                                        </p:tgtEl>
                                        <p:attrNameLst>
                                          <p:attrName>ppt_x</p:attrName>
                                        </p:attrNameLst>
                                      </p:cBhvr>
                                    </p:anim>
                                    <p:anim by="(-#ppt_w*0.10)" calcmode="lin" valueType="num">
                                      <p:cBhvr>
                                        <p:cTn id="78" dur="100" autoRev="1" fill="hold">
                                          <p:stCondLst>
                                            <p:cond delay="0"/>
                                          </p:stCondLst>
                                        </p:cTn>
                                        <p:tgtEl>
                                          <p:spTgt spid="74"/>
                                        </p:tgtEl>
                                        <p:attrNameLst>
                                          <p:attrName>ppt_y</p:attrName>
                                        </p:attrNameLst>
                                      </p:cBhvr>
                                    </p:anim>
                                    <p:animRot by="-480000">
                                      <p:cBhvr>
                                        <p:cTn id="79" dur="100" autoRev="1" fill="hold">
                                          <p:stCondLst>
                                            <p:cond delay="0"/>
                                          </p:stCondLst>
                                        </p:cTn>
                                        <p:tgtEl>
                                          <p:spTgt spid="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P spid="67" grpId="0"/>
      <p:bldP spid="67" grpId="1"/>
      <p:bldP spid="74" grpId="0"/>
      <p:bldP spid="7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研究意义</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3502918" y="13384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334768" y="11247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anose="020B0503020204020204" pitchFamily="34" charset="-122"/>
              <a:ea typeface="微软雅黑" panose="020B0503020204020204" pitchFamily="34" charset="-122"/>
            </a:endParaRPr>
          </a:p>
        </p:txBody>
      </p:sp>
      <p:sp>
        <p:nvSpPr>
          <p:cNvPr id="67" name="六边形 66"/>
          <p:cNvSpPr/>
          <p:nvPr/>
        </p:nvSpPr>
        <p:spPr>
          <a:xfrm>
            <a:off x="1017202" y="2924944"/>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研究意义</a:t>
            </a:r>
            <a:endParaRPr lang="zh-CN" altLang="en-US" sz="3200">
              <a:latin typeface="微软雅黑" panose="020B0503020204020204" pitchFamily="34" charset="-122"/>
              <a:ea typeface="微软雅黑" panose="020B0503020204020204" pitchFamily="34" charset="-122"/>
            </a:endParaRP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7" idx="0"/>
          </p:cNvCxnSpPr>
          <p:nvPr/>
        </p:nvCxnSpPr>
        <p:spPr>
          <a:xfrm>
            <a:off x="2604258" y="3609020"/>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718942" y="16288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85" name="矩形 84"/>
          <p:cNvSpPr/>
          <p:nvPr/>
        </p:nvSpPr>
        <p:spPr>
          <a:xfrm>
            <a:off x="3502918" y="31386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334768" y="29249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anose="020B0503020204020204" pitchFamily="34" charset="-122"/>
              <a:ea typeface="微软雅黑" panose="020B0503020204020204" pitchFamily="34" charset="-122"/>
            </a:endParaRPr>
          </a:p>
        </p:txBody>
      </p:sp>
      <p:sp>
        <p:nvSpPr>
          <p:cNvPr id="87" name="TextBox 86"/>
          <p:cNvSpPr txBox="1"/>
          <p:nvPr/>
        </p:nvSpPr>
        <p:spPr>
          <a:xfrm>
            <a:off x="3718942" y="34290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
        <p:nvSpPr>
          <p:cNvPr id="88" name="矩形 87"/>
          <p:cNvSpPr/>
          <p:nvPr/>
        </p:nvSpPr>
        <p:spPr>
          <a:xfrm>
            <a:off x="3502918" y="49388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34768" y="47251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anose="020B0503020204020204" pitchFamily="34" charset="-122"/>
              <a:ea typeface="微软雅黑" panose="020B0503020204020204" pitchFamily="34" charset="-122"/>
            </a:endParaRPr>
          </a:p>
        </p:txBody>
      </p:sp>
      <p:sp>
        <p:nvSpPr>
          <p:cNvPr id="90" name="TextBox 89"/>
          <p:cNvSpPr txBox="1"/>
          <p:nvPr/>
        </p:nvSpPr>
        <p:spPr>
          <a:xfrm>
            <a:off x="3718942" y="52292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600" smtClean="0">
                <a:solidFill>
                  <a:sysClr val="windowText" lastClr="000000"/>
                </a:solidFill>
                <a:latin typeface="微软雅黑" panose="020B0503020204020204" pitchFamily="34" charset="-122"/>
                <a:ea typeface="微软雅黑" panose="020B0503020204020204" pitchFamily="34" charset="-122"/>
              </a:rPr>
              <a:t>文字。</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49"/>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49"/>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49"/>
                                </p:stCondLst>
                                <p:childTnLst>
                                  <p:par>
                                    <p:cTn id="35" presetID="2" presetClass="entr" presetSubtype="1" fill="hold" grpId="0" nodeType="afterEffect" p14:presetBounceEnd="50000">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14:bounceEnd="50000">
                                          <p:cBhvr additive="base">
                                            <p:cTn id="37"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49"/>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46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5960"/>
                                </p:stCondLst>
                                <p:childTnLst>
                                  <p:par>
                                    <p:cTn id="53" presetID="2" presetClass="entr" presetSubtype="1" fill="hold" grpId="0" nodeType="afterEffect" p14:presetBounceEnd="50000">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14:bounceEnd="50000">
                                          <p:cBhvr additive="base">
                                            <p:cTn id="55"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46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8869"/>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369"/>
                                </p:stCondLst>
                                <p:childTnLst>
                                  <p:par>
                                    <p:cTn id="71" presetID="2" presetClass="entr" presetSubtype="1" fill="hold" grpId="0" nodeType="afterEffect" p14:presetBounceEnd="50000">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14:bounceEnd="50000">
                                          <p:cBhvr additive="base">
                                            <p:cTn id="73"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9869"/>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49"/>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49"/>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49"/>
                                </p:stCondLst>
                                <p:childTnLst>
                                  <p:par>
                                    <p:cTn id="35" presetID="2" presetClass="entr" presetSubtype="1"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49"/>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46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5960"/>
                                </p:stCondLst>
                                <p:childTnLst>
                                  <p:par>
                                    <p:cTn id="53" presetID="2" presetClass="entr" presetSubtype="1"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46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8869"/>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369"/>
                                </p:stCondLst>
                                <p:childTnLst>
                                  <p:par>
                                    <p:cTn id="71" presetID="2" presetClass="entr" presetSubtype="1"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ppt_x"/>
                                              </p:val>
                                            </p:tav>
                                            <p:tav tm="100000">
                                              <p:val>
                                                <p:strVal val="#ppt_x"/>
                                              </p:val>
                                            </p:tav>
                                          </p:tavLst>
                                        </p:anim>
                                        <p:anim calcmode="lin" valueType="num">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9869"/>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国外研究</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综述</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46" name="Arc 3"/>
          <p:cNvSpPr/>
          <p:nvPr/>
        </p:nvSpPr>
        <p:spPr bwMode="auto">
          <a:xfrm rot="7873550">
            <a:off x="5522442" y="4237839"/>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47" name="Arc 4"/>
          <p:cNvSpPr/>
          <p:nvPr/>
        </p:nvSpPr>
        <p:spPr bwMode="auto">
          <a:xfrm rot="3306815">
            <a:off x="6486835" y="3409124"/>
            <a:ext cx="1276980" cy="1273634"/>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48" name="Arc 5"/>
          <p:cNvSpPr/>
          <p:nvPr/>
        </p:nvSpPr>
        <p:spPr bwMode="auto">
          <a:xfrm rot="11977892">
            <a:off x="4514379" y="3590139"/>
            <a:ext cx="1211262"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grpSp>
        <p:nvGrpSpPr>
          <p:cNvPr id="49" name="Group 6"/>
          <p:cNvGrpSpPr/>
          <p:nvPr/>
        </p:nvGrpSpPr>
        <p:grpSpPr bwMode="auto">
          <a:xfrm>
            <a:off x="4587404" y="2005839"/>
            <a:ext cx="3022600" cy="3022600"/>
            <a:chOff x="3923" y="1888"/>
            <a:chExt cx="1406" cy="1406"/>
          </a:xfrm>
        </p:grpSpPr>
        <p:sp>
          <p:nvSpPr>
            <p:cNvPr id="149" name="Line 7"/>
            <p:cNvSpPr>
              <a:spLocks noChangeShapeType="1"/>
            </p:cNvSpPr>
            <p:nvPr/>
          </p:nvSpPr>
          <p:spPr bwMode="auto">
            <a:xfrm flipH="1">
              <a:off x="4150" y="1888"/>
              <a:ext cx="499" cy="1406"/>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0" name="Line 8"/>
            <p:cNvSpPr>
              <a:spLocks noChangeShapeType="1"/>
            </p:cNvSpPr>
            <p:nvPr/>
          </p:nvSpPr>
          <p:spPr bwMode="auto">
            <a:xfrm>
              <a:off x="4649" y="1888"/>
              <a:ext cx="454" cy="1406"/>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1" name="Line 9"/>
            <p:cNvSpPr>
              <a:spLocks noChangeShapeType="1"/>
            </p:cNvSpPr>
            <p:nvPr/>
          </p:nvSpPr>
          <p:spPr bwMode="auto">
            <a:xfrm flipH="1">
              <a:off x="4150" y="2432"/>
              <a:ext cx="1179" cy="862"/>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2" name="Line 10"/>
            <p:cNvSpPr>
              <a:spLocks noChangeShapeType="1"/>
            </p:cNvSpPr>
            <p:nvPr/>
          </p:nvSpPr>
          <p:spPr bwMode="auto">
            <a:xfrm>
              <a:off x="3923" y="2432"/>
              <a:ext cx="1180" cy="862"/>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3" name="Line 11"/>
            <p:cNvSpPr>
              <a:spLocks noChangeShapeType="1"/>
            </p:cNvSpPr>
            <p:nvPr/>
          </p:nvSpPr>
          <p:spPr bwMode="auto">
            <a:xfrm flipV="1">
              <a:off x="3923" y="2432"/>
              <a:ext cx="1391" cy="0"/>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grpSp>
      <p:sp>
        <p:nvSpPr>
          <p:cNvPr id="50" name="Arc 12"/>
          <p:cNvSpPr/>
          <p:nvPr/>
        </p:nvSpPr>
        <p:spPr bwMode="auto">
          <a:xfrm rot="16542568">
            <a:off x="4728692" y="2104239"/>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02" name="Oval 68"/>
          <p:cNvSpPr>
            <a:spLocks noChangeArrowheads="1"/>
          </p:cNvSpPr>
          <p:nvPr/>
        </p:nvSpPr>
        <p:spPr bwMode="gray">
          <a:xfrm>
            <a:off x="7106766" y="28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2</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56" name="Arc 98"/>
          <p:cNvSpPr/>
          <p:nvPr/>
        </p:nvSpPr>
        <p:spPr bwMode="auto">
          <a:xfrm rot="21229832">
            <a:off x="6243166" y="2094714"/>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71" name="Oval 68"/>
          <p:cNvSpPr>
            <a:spLocks noChangeArrowheads="1"/>
          </p:cNvSpPr>
          <p:nvPr/>
        </p:nvSpPr>
        <p:spPr bwMode="gray">
          <a:xfrm>
            <a:off x="5629935" y="16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2" name="Oval 68"/>
          <p:cNvSpPr>
            <a:spLocks noChangeArrowheads="1"/>
          </p:cNvSpPr>
          <p:nvPr/>
        </p:nvSpPr>
        <p:spPr bwMode="gray">
          <a:xfrm>
            <a:off x="6665178" y="4565294"/>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3" name="Oval 68"/>
          <p:cNvSpPr>
            <a:spLocks noChangeArrowheads="1"/>
          </p:cNvSpPr>
          <p:nvPr/>
        </p:nvSpPr>
        <p:spPr bwMode="gray">
          <a:xfrm>
            <a:off x="4691513" y="4565294"/>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4</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4" name="Oval 68"/>
          <p:cNvSpPr>
            <a:spLocks noChangeArrowheads="1"/>
          </p:cNvSpPr>
          <p:nvPr/>
        </p:nvSpPr>
        <p:spPr bwMode="gray">
          <a:xfrm>
            <a:off x="4074115" y="28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5</a:t>
            </a:r>
            <a:endParaRPr kumimoji="0" lang="zh-CN" altLang="en-US" sz="3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6" name="TextBox 175"/>
          <p:cNvSpPr txBox="1"/>
          <p:nvPr/>
        </p:nvSpPr>
        <p:spPr>
          <a:xfrm>
            <a:off x="7165823" y="1473348"/>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77" name="TextBox 176"/>
          <p:cNvSpPr txBox="1"/>
          <p:nvPr/>
        </p:nvSpPr>
        <p:spPr>
          <a:xfrm>
            <a:off x="7194030" y="1116811"/>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78" name="TextBox 177"/>
          <p:cNvSpPr txBox="1"/>
          <p:nvPr/>
        </p:nvSpPr>
        <p:spPr>
          <a:xfrm>
            <a:off x="8327454" y="3050857"/>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79" name="TextBox 178"/>
          <p:cNvSpPr txBox="1"/>
          <p:nvPr/>
        </p:nvSpPr>
        <p:spPr>
          <a:xfrm>
            <a:off x="8355661" y="2694320"/>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80" name="TextBox 179"/>
          <p:cNvSpPr txBox="1"/>
          <p:nvPr/>
        </p:nvSpPr>
        <p:spPr>
          <a:xfrm>
            <a:off x="7831796" y="4872701"/>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81" name="TextBox 180"/>
          <p:cNvSpPr txBox="1"/>
          <p:nvPr/>
        </p:nvSpPr>
        <p:spPr>
          <a:xfrm>
            <a:off x="7860003" y="4516164"/>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82" name="TextBox 181"/>
          <p:cNvSpPr txBox="1"/>
          <p:nvPr/>
        </p:nvSpPr>
        <p:spPr>
          <a:xfrm>
            <a:off x="2126488" y="4872701"/>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83" name="TextBox 182"/>
          <p:cNvSpPr txBox="1"/>
          <p:nvPr/>
        </p:nvSpPr>
        <p:spPr>
          <a:xfrm>
            <a:off x="2154695" y="4516164"/>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184" name="TextBox 183"/>
          <p:cNvSpPr txBox="1"/>
          <p:nvPr/>
        </p:nvSpPr>
        <p:spPr>
          <a:xfrm>
            <a:off x="1535853" y="2850802"/>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a:t>
            </a:r>
            <a:r>
              <a:rPr lang="zh-CN" altLang="en-US" sz="1400" smtClean="0">
                <a:solidFill>
                  <a:sysClr val="windowText" lastClr="000000"/>
                </a:solidFill>
                <a:latin typeface="微软雅黑" panose="020B0503020204020204" pitchFamily="34" charset="-122"/>
                <a:ea typeface="微软雅黑" panose="020B0503020204020204" pitchFamily="34" charset="-122"/>
              </a:rPr>
              <a:t>粘贴。</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sp>
        <p:nvSpPr>
          <p:cNvPr id="185" name="TextBox 184"/>
          <p:cNvSpPr txBox="1"/>
          <p:nvPr/>
        </p:nvSpPr>
        <p:spPr>
          <a:xfrm>
            <a:off x="1564060" y="2494265"/>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3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5269"/>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769"/>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6269"/>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819"/>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7789"/>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8289"/>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8789"/>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934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1031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1081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131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86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283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333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383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438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par>
                              <p:cTn id="151" fill="hold">
                                <p:stCondLst>
                                  <p:cond delay="15350"/>
                                </p:stCondLst>
                                <p:childTnLst>
                                  <p:par>
                                    <p:cTn id="152" presetID="22" presetClass="entr" presetSubtype="4" fill="hold" grpId="0" nodeType="after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50"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3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5269"/>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769"/>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6269"/>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819"/>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7789"/>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8289"/>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8789"/>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934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1031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1081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131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86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283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333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383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438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par>
                              <p:cTn id="151" fill="hold">
                                <p:stCondLst>
                                  <p:cond delay="15350"/>
                                </p:stCondLst>
                                <p:childTnLst>
                                  <p:par>
                                    <p:cTn id="152" presetID="22" presetClass="entr" presetSubtype="4" fill="hold" grpId="0" nodeType="after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50"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1" y="476672"/>
            <a:ext cx="1210589" cy="707886"/>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国内研究</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综述</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5" name="同心圆 34"/>
          <p:cNvSpPr/>
          <p:nvPr/>
        </p:nvSpPr>
        <p:spPr>
          <a:xfrm>
            <a:off x="909043" y="3115866"/>
            <a:ext cx="3481486" cy="3481486"/>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同心圆 35"/>
          <p:cNvSpPr/>
          <p:nvPr/>
        </p:nvSpPr>
        <p:spPr>
          <a:xfrm>
            <a:off x="1353642" y="3259882"/>
            <a:ext cx="2592288" cy="2592288"/>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同心圆 36"/>
          <p:cNvSpPr/>
          <p:nvPr/>
        </p:nvSpPr>
        <p:spPr>
          <a:xfrm>
            <a:off x="1785690" y="3337311"/>
            <a:ext cx="1728192" cy="1728192"/>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2133179" y="3619922"/>
            <a:ext cx="1033214" cy="1033214"/>
          </a:xfrm>
          <a:prstGeom prst="donut">
            <a:avLst>
              <a:gd name="adj" fmla="val 12925"/>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flipV="1">
            <a:off x="2433762" y="3717032"/>
            <a:ext cx="432048" cy="432048"/>
          </a:xfrm>
          <a:prstGeom prst="ellipse">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a:off x="3166393"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357315"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670449"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174505"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534545"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0" name="TextBox 79"/>
          <p:cNvSpPr txBox="1"/>
          <p:nvPr/>
        </p:nvSpPr>
        <p:spPr>
          <a:xfrm>
            <a:off x="7131844"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1" name="TextBox 80"/>
          <p:cNvSpPr txBox="1"/>
          <p:nvPr/>
        </p:nvSpPr>
        <p:spPr>
          <a:xfrm>
            <a:off x="5548557" y="458650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2" name="TextBox 81"/>
          <p:cNvSpPr txBox="1"/>
          <p:nvPr/>
        </p:nvSpPr>
        <p:spPr>
          <a:xfrm>
            <a:off x="7131844" y="393305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3" name="TextBox 82"/>
          <p:cNvSpPr txBox="1"/>
          <p:nvPr/>
        </p:nvSpPr>
        <p:spPr>
          <a:xfrm>
            <a:off x="5548557" y="3650402"/>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4" name="TextBox 83"/>
          <p:cNvSpPr txBox="1"/>
          <p:nvPr/>
        </p:nvSpPr>
        <p:spPr>
          <a:xfrm>
            <a:off x="7131844"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5" name="TextBox 84"/>
          <p:cNvSpPr txBox="1"/>
          <p:nvPr/>
        </p:nvSpPr>
        <p:spPr>
          <a:xfrm>
            <a:off x="5548557" y="2699835"/>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6" name="TextBox 85"/>
          <p:cNvSpPr txBox="1"/>
          <p:nvPr/>
        </p:nvSpPr>
        <p:spPr>
          <a:xfrm>
            <a:off x="7131844"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7" name="TextBox 86"/>
          <p:cNvSpPr txBox="1"/>
          <p:nvPr/>
        </p:nvSpPr>
        <p:spPr>
          <a:xfrm>
            <a:off x="5548557" y="205398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8" name="TextBox 87"/>
          <p:cNvSpPr txBox="1"/>
          <p:nvPr/>
        </p:nvSpPr>
        <p:spPr>
          <a:xfrm>
            <a:off x="7131844"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9" name="TextBox 88"/>
          <p:cNvSpPr txBox="1"/>
          <p:nvPr/>
        </p:nvSpPr>
        <p:spPr>
          <a:xfrm>
            <a:off x="5548557" y="1401500"/>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50000">
                                          <p:cBhvr additive="base">
                                            <p:cTn id="19"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27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81"/>
                                            </p:tgtEl>
                                            <p:attrNameLst>
                                              <p:attrName>style.visibility</p:attrName>
                                            </p:attrNameLst>
                                          </p:cBhvr>
                                          <p:to>
                                            <p:strVal val="visible"/>
                                          </p:to>
                                        </p:set>
                                        <p:anim calcmode="lin" valueType="num">
                                          <p:cBhvr>
                                            <p:cTn id="28" dur="250" fill="hold"/>
                                            <p:tgtEl>
                                              <p:spTgt spid="81"/>
                                            </p:tgtEl>
                                            <p:attrNameLst>
                                              <p:attrName>ppt_x</p:attrName>
                                            </p:attrNameLst>
                                          </p:cBhvr>
                                          <p:tavLst>
                                            <p:tav tm="0">
                                              <p:val>
                                                <p:strVal val="#ppt_x"/>
                                              </p:val>
                                            </p:tav>
                                            <p:tav tm="100000">
                                              <p:val>
                                                <p:strVal val="#ppt_x"/>
                                              </p:val>
                                            </p:tav>
                                          </p:tavLst>
                                        </p:anim>
                                        <p:anim calcmode="lin" valueType="num">
                                          <p:cBhvr>
                                            <p:cTn id="29" dur="250" fill="hold"/>
                                            <p:tgtEl>
                                              <p:spTgt spid="81"/>
                                            </p:tgtEl>
                                            <p:attrNameLst>
                                              <p:attrName>ppt_y</p:attrName>
                                            </p:attrNameLst>
                                          </p:cBhvr>
                                          <p:tavLst>
                                            <p:tav tm="0">
                                              <p:val>
                                                <p:strVal val="#ppt_y-#ppt_h/2"/>
                                              </p:val>
                                            </p:tav>
                                            <p:tav tm="100000">
                                              <p:val>
                                                <p:strVal val="#ppt_y"/>
                                              </p:val>
                                            </p:tav>
                                          </p:tavLst>
                                        </p:anim>
                                        <p:anim calcmode="lin" valueType="num">
                                          <p:cBhvr>
                                            <p:cTn id="30" dur="250" fill="hold"/>
                                            <p:tgtEl>
                                              <p:spTgt spid="81"/>
                                            </p:tgtEl>
                                            <p:attrNameLst>
                                              <p:attrName>ppt_w</p:attrName>
                                            </p:attrNameLst>
                                          </p:cBhvr>
                                          <p:tavLst>
                                            <p:tav tm="0">
                                              <p:val>
                                                <p:strVal val="#ppt_w"/>
                                              </p:val>
                                            </p:tav>
                                            <p:tav tm="100000">
                                              <p:val>
                                                <p:strVal val="#ppt_w"/>
                                              </p:val>
                                            </p:tav>
                                          </p:tavLst>
                                        </p:anim>
                                        <p:anim calcmode="lin" valueType="num">
                                          <p:cBhvr>
                                            <p:cTn id="31" dur="25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29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0"/>
                                            </p:tgtEl>
                                            <p:attrNameLst>
                                              <p:attrName>style.visibility</p:attrName>
                                            </p:attrNameLst>
                                          </p:cBhvr>
                                          <p:to>
                                            <p:strVal val="visible"/>
                                          </p:to>
                                        </p:set>
                                        <p:animEffect transition="in" filter="wipe(left)">
                                          <p:cBhvr>
                                            <p:cTn id="35" dur="100"/>
                                            <p:tgtEl>
                                              <p:spTgt spid="80"/>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0"/>
                                            </p:tgtEl>
                                          </p:cBhvr>
                                          <p:to x="80000" y="100000"/>
                                        </p:animScale>
                                        <p:anim by="(#ppt_w*0.10)" calcmode="lin" valueType="num">
                                          <p:cBhvr>
                                            <p:cTn id="38" dur="50" autoRev="1" fill="hold">
                                              <p:stCondLst>
                                                <p:cond delay="0"/>
                                              </p:stCondLst>
                                            </p:cTn>
                                            <p:tgtEl>
                                              <p:spTgt spid="80"/>
                                            </p:tgtEl>
                                            <p:attrNameLst>
                                              <p:attrName>ppt_x</p:attrName>
                                            </p:attrNameLst>
                                          </p:cBhvr>
                                        </p:anim>
                                        <p:anim by="(-#ppt_w*0.10)" calcmode="lin" valueType="num">
                                          <p:cBhvr>
                                            <p:cTn id="39" dur="50" autoRev="1" fill="hold">
                                              <p:stCondLst>
                                                <p:cond delay="0"/>
                                              </p:stCondLst>
                                            </p:cTn>
                                            <p:tgtEl>
                                              <p:spTgt spid="80"/>
                                            </p:tgtEl>
                                            <p:attrNameLst>
                                              <p:attrName>ppt_y</p:attrName>
                                            </p:attrNameLst>
                                          </p:cBhvr>
                                        </p:anim>
                                        <p:animRot by="-480000">
                                          <p:cBhvr>
                                            <p:cTn id="40" dur="50" autoRev="1" fill="hold">
                                              <p:stCondLst>
                                                <p:cond delay="0"/>
                                              </p:stCondLst>
                                            </p:cTn>
                                            <p:tgtEl>
                                              <p:spTgt spid="80"/>
                                            </p:tgtEl>
                                            <p:attrNameLst>
                                              <p:attrName>r</p:attrName>
                                            </p:attrNameLst>
                                          </p:cBhvr>
                                        </p:animRot>
                                      </p:childTnLst>
                                    </p:cTn>
                                  </p:par>
                                </p:childTnLst>
                              </p:cTn>
                            </p:par>
                            <p:par>
                              <p:cTn id="41" fill="hold">
                                <p:stCondLst>
                                  <p:cond delay="4539"/>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14:bounceEnd="50000">
                                          <p:cBhvr additive="base">
                                            <p:cTn id="44"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45" dur="1000" fill="hold"/>
                                            <p:tgtEl>
                                              <p:spTgt spid="36"/>
                                            </p:tgtEl>
                                            <p:attrNameLst>
                                              <p:attrName>ppt_y</p:attrName>
                                            </p:attrNameLst>
                                          </p:cBhvr>
                                          <p:tavLst>
                                            <p:tav tm="0">
                                              <p:val>
                                                <p:strVal val="0-#ppt_h/2"/>
                                              </p:val>
                                            </p:tav>
                                            <p:tav tm="100000">
                                              <p:val>
                                                <p:strVal val="#ppt_y"/>
                                              </p:val>
                                            </p:tav>
                                          </p:tavLst>
                                        </p:anim>
                                      </p:childTnLst>
                                    </p:cTn>
                                  </p:par>
                                </p:childTnLst>
                              </p:cTn>
                            </p:par>
                            <p:par>
                              <p:cTn id="46" fill="hold">
                                <p:stCondLst>
                                  <p:cond delay="5539"/>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6039"/>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83"/>
                                            </p:tgtEl>
                                            <p:attrNameLst>
                                              <p:attrName>style.visibility</p:attrName>
                                            </p:attrNameLst>
                                          </p:cBhvr>
                                          <p:to>
                                            <p:strVal val="visible"/>
                                          </p:to>
                                        </p:set>
                                        <p:anim calcmode="lin" valueType="num">
                                          <p:cBhvr>
                                            <p:cTn id="53" dur="250" fill="hold"/>
                                            <p:tgtEl>
                                              <p:spTgt spid="83"/>
                                            </p:tgtEl>
                                            <p:attrNameLst>
                                              <p:attrName>ppt_x</p:attrName>
                                            </p:attrNameLst>
                                          </p:cBhvr>
                                          <p:tavLst>
                                            <p:tav tm="0">
                                              <p:val>
                                                <p:strVal val="#ppt_x"/>
                                              </p:val>
                                            </p:tav>
                                            <p:tav tm="100000">
                                              <p:val>
                                                <p:strVal val="#ppt_x"/>
                                              </p:val>
                                            </p:tav>
                                          </p:tavLst>
                                        </p:anim>
                                        <p:anim calcmode="lin" valueType="num">
                                          <p:cBhvr>
                                            <p:cTn id="54" dur="250" fill="hold"/>
                                            <p:tgtEl>
                                              <p:spTgt spid="83"/>
                                            </p:tgtEl>
                                            <p:attrNameLst>
                                              <p:attrName>ppt_y</p:attrName>
                                            </p:attrNameLst>
                                          </p:cBhvr>
                                          <p:tavLst>
                                            <p:tav tm="0">
                                              <p:val>
                                                <p:strVal val="#ppt_y-#ppt_h/2"/>
                                              </p:val>
                                            </p:tav>
                                            <p:tav tm="100000">
                                              <p:val>
                                                <p:strVal val="#ppt_y"/>
                                              </p:val>
                                            </p:tav>
                                          </p:tavLst>
                                        </p:anim>
                                        <p:anim calcmode="lin" valueType="num">
                                          <p:cBhvr>
                                            <p:cTn id="55" dur="250" fill="hold"/>
                                            <p:tgtEl>
                                              <p:spTgt spid="83"/>
                                            </p:tgtEl>
                                            <p:attrNameLst>
                                              <p:attrName>ppt_w</p:attrName>
                                            </p:attrNameLst>
                                          </p:cBhvr>
                                          <p:tavLst>
                                            <p:tav tm="0">
                                              <p:val>
                                                <p:strVal val="#ppt_w"/>
                                              </p:val>
                                            </p:tav>
                                            <p:tav tm="100000">
                                              <p:val>
                                                <p:strVal val="#ppt_w"/>
                                              </p:val>
                                            </p:tav>
                                          </p:tavLst>
                                        </p:anim>
                                        <p:anim calcmode="lin" valueType="num">
                                          <p:cBhvr>
                                            <p:cTn id="56" dur="250" fill="hold"/>
                                            <p:tgtEl>
                                              <p:spTgt spid="83"/>
                                            </p:tgtEl>
                                            <p:attrNameLst>
                                              <p:attrName>ppt_h</p:attrName>
                                            </p:attrNameLst>
                                          </p:cBhvr>
                                          <p:tavLst>
                                            <p:tav tm="0">
                                              <p:val>
                                                <p:fltVal val="0"/>
                                              </p:val>
                                            </p:tav>
                                            <p:tav tm="100000">
                                              <p:val>
                                                <p:strVal val="#ppt_h"/>
                                              </p:val>
                                            </p:tav>
                                          </p:tavLst>
                                        </p:anim>
                                      </p:childTnLst>
                                    </p:cTn>
                                  </p:par>
                                </p:childTnLst>
                              </p:cTn>
                            </p:par>
                            <p:par>
                              <p:cTn id="57" fill="hold">
                                <p:stCondLst>
                                  <p:cond delay="6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2"/>
                                            </p:tgtEl>
                                            <p:attrNameLst>
                                              <p:attrName>style.visibility</p:attrName>
                                            </p:attrNameLst>
                                          </p:cBhvr>
                                          <p:to>
                                            <p:strVal val="visible"/>
                                          </p:to>
                                        </p:set>
                                        <p:animEffect transition="in" filter="wipe(left)">
                                          <p:cBhvr>
                                            <p:cTn id="60" dur="100"/>
                                            <p:tgtEl>
                                              <p:spTgt spid="82"/>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2"/>
                                            </p:tgtEl>
                                          </p:cBhvr>
                                          <p:to x="80000" y="100000"/>
                                        </p:animScale>
                                        <p:anim by="(#ppt_w*0.10)" calcmode="lin" valueType="num">
                                          <p:cBhvr>
                                            <p:cTn id="63" dur="50" autoRev="1" fill="hold">
                                              <p:stCondLst>
                                                <p:cond delay="0"/>
                                              </p:stCondLst>
                                            </p:cTn>
                                            <p:tgtEl>
                                              <p:spTgt spid="82"/>
                                            </p:tgtEl>
                                            <p:attrNameLst>
                                              <p:attrName>ppt_x</p:attrName>
                                            </p:attrNameLst>
                                          </p:cBhvr>
                                        </p:anim>
                                        <p:anim by="(-#ppt_w*0.10)" calcmode="lin" valueType="num">
                                          <p:cBhvr>
                                            <p:cTn id="64" dur="50" autoRev="1" fill="hold">
                                              <p:stCondLst>
                                                <p:cond delay="0"/>
                                              </p:stCondLst>
                                            </p:cTn>
                                            <p:tgtEl>
                                              <p:spTgt spid="82"/>
                                            </p:tgtEl>
                                            <p:attrNameLst>
                                              <p:attrName>ppt_y</p:attrName>
                                            </p:attrNameLst>
                                          </p:cBhvr>
                                        </p:anim>
                                        <p:animRot by="-480000">
                                          <p:cBhvr>
                                            <p:cTn id="65" dur="50" autoRev="1" fill="hold">
                                              <p:stCondLst>
                                                <p:cond delay="0"/>
                                              </p:stCondLst>
                                            </p:cTn>
                                            <p:tgtEl>
                                              <p:spTgt spid="82"/>
                                            </p:tgtEl>
                                            <p:attrNameLst>
                                              <p:attrName>r</p:attrName>
                                            </p:attrNameLst>
                                          </p:cBhvr>
                                        </p:animRot>
                                      </p:childTnLst>
                                    </p:cTn>
                                  </p:par>
                                </p:childTnLst>
                              </p:cTn>
                            </p:par>
                            <p:par>
                              <p:cTn id="66" fill="hold">
                                <p:stCondLst>
                                  <p:cond delay="7829"/>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14:bounceEnd="50000">
                                          <p:cBhvr additive="base">
                                            <p:cTn id="69"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70" dur="10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8829"/>
                                </p:stCondLst>
                                <p:childTnLst>
                                  <p:par>
                                    <p:cTn id="72" presetID="22" presetClass="entr" presetSubtype="8"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par>
                              <p:cTn id="75" fill="hold">
                                <p:stCondLst>
                                  <p:cond delay="9329"/>
                                </p:stCondLst>
                                <p:childTnLst>
                                  <p:par>
                                    <p:cTn id="76" presetID="17" presetClass="entr" presetSubtype="1" fill="hold" grpId="0" nodeType="afterEffect">
                                      <p:stCondLst>
                                        <p:cond delay="0"/>
                                      </p:stCondLst>
                                      <p:iterate type="lt">
                                        <p:tmPct val="40000"/>
                                      </p:iterate>
                                      <p:childTnLst>
                                        <p:set>
                                          <p:cBhvr>
                                            <p:cTn id="77" dur="1" fill="hold">
                                              <p:stCondLst>
                                                <p:cond delay="0"/>
                                              </p:stCondLst>
                                            </p:cTn>
                                            <p:tgtEl>
                                              <p:spTgt spid="85"/>
                                            </p:tgtEl>
                                            <p:attrNameLst>
                                              <p:attrName>style.visibility</p:attrName>
                                            </p:attrNameLst>
                                          </p:cBhvr>
                                          <p:to>
                                            <p:strVal val="visible"/>
                                          </p:to>
                                        </p:set>
                                        <p:anim calcmode="lin" valueType="num">
                                          <p:cBhvr>
                                            <p:cTn id="78" dur="250" fill="hold"/>
                                            <p:tgtEl>
                                              <p:spTgt spid="85"/>
                                            </p:tgtEl>
                                            <p:attrNameLst>
                                              <p:attrName>ppt_x</p:attrName>
                                            </p:attrNameLst>
                                          </p:cBhvr>
                                          <p:tavLst>
                                            <p:tav tm="0">
                                              <p:val>
                                                <p:strVal val="#ppt_x"/>
                                              </p:val>
                                            </p:tav>
                                            <p:tav tm="100000">
                                              <p:val>
                                                <p:strVal val="#ppt_x"/>
                                              </p:val>
                                            </p:tav>
                                          </p:tavLst>
                                        </p:anim>
                                        <p:anim calcmode="lin" valueType="num">
                                          <p:cBhvr>
                                            <p:cTn id="79" dur="250" fill="hold"/>
                                            <p:tgtEl>
                                              <p:spTgt spid="85"/>
                                            </p:tgtEl>
                                            <p:attrNameLst>
                                              <p:attrName>ppt_y</p:attrName>
                                            </p:attrNameLst>
                                          </p:cBhvr>
                                          <p:tavLst>
                                            <p:tav tm="0">
                                              <p:val>
                                                <p:strVal val="#ppt_y-#ppt_h/2"/>
                                              </p:val>
                                            </p:tav>
                                            <p:tav tm="100000">
                                              <p:val>
                                                <p:strVal val="#ppt_y"/>
                                              </p:val>
                                            </p:tav>
                                          </p:tavLst>
                                        </p:anim>
                                        <p:anim calcmode="lin" valueType="num">
                                          <p:cBhvr>
                                            <p:cTn id="80" dur="250" fill="hold"/>
                                            <p:tgtEl>
                                              <p:spTgt spid="85"/>
                                            </p:tgtEl>
                                            <p:attrNameLst>
                                              <p:attrName>ppt_w</p:attrName>
                                            </p:attrNameLst>
                                          </p:cBhvr>
                                          <p:tavLst>
                                            <p:tav tm="0">
                                              <p:val>
                                                <p:strVal val="#ppt_w"/>
                                              </p:val>
                                            </p:tav>
                                            <p:tav tm="100000">
                                              <p:val>
                                                <p:strVal val="#ppt_w"/>
                                              </p:val>
                                            </p:tav>
                                          </p:tavLst>
                                        </p:anim>
                                        <p:anim calcmode="lin" valueType="num">
                                          <p:cBhvr>
                                            <p:cTn id="81" dur="250" fill="hold"/>
                                            <p:tgtEl>
                                              <p:spTgt spid="85"/>
                                            </p:tgtEl>
                                            <p:attrNameLst>
                                              <p:attrName>ppt_h</p:attrName>
                                            </p:attrNameLst>
                                          </p:cBhvr>
                                          <p:tavLst>
                                            <p:tav tm="0">
                                              <p:val>
                                                <p:fltVal val="0"/>
                                              </p:val>
                                            </p:tav>
                                            <p:tav tm="100000">
                                              <p:val>
                                                <p:strVal val="#ppt_h"/>
                                              </p:val>
                                            </p:tav>
                                          </p:tavLst>
                                        </p:anim>
                                      </p:childTnLst>
                                    </p:cTn>
                                  </p:par>
                                </p:childTnLst>
                              </p:cTn>
                            </p:par>
                            <p:par>
                              <p:cTn id="82" fill="hold">
                                <p:stCondLst>
                                  <p:cond delay="988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84"/>
                                            </p:tgtEl>
                                            <p:attrNameLst>
                                              <p:attrName>style.visibility</p:attrName>
                                            </p:attrNameLst>
                                          </p:cBhvr>
                                          <p:to>
                                            <p:strVal val="visible"/>
                                          </p:to>
                                        </p:set>
                                        <p:animEffect transition="in" filter="wipe(left)">
                                          <p:cBhvr>
                                            <p:cTn id="85" dur="100"/>
                                            <p:tgtEl>
                                              <p:spTgt spid="84"/>
                                            </p:tgtEl>
                                          </p:cBhvr>
                                        </p:animEffect>
                                      </p:childTnLst>
                                    </p:cTn>
                                  </p:par>
                                  <p:par>
                                    <p:cTn id="86" presetID="36" presetClass="emph" presetSubtype="0" fill="hold" grpId="1" nodeType="withEffect">
                                      <p:stCondLst>
                                        <p:cond delay="0"/>
                                      </p:stCondLst>
                                      <p:iterate type="lt">
                                        <p:tmPct val="30000"/>
                                      </p:iterate>
                                      <p:childTnLst>
                                        <p:animScale>
                                          <p:cBhvr>
                                            <p:cTn id="87" dur="50" autoRev="1" fill="hold">
                                              <p:stCondLst>
                                                <p:cond delay="0"/>
                                              </p:stCondLst>
                                            </p:cTn>
                                            <p:tgtEl>
                                              <p:spTgt spid="84"/>
                                            </p:tgtEl>
                                          </p:cBhvr>
                                          <p:to x="80000" y="100000"/>
                                        </p:animScale>
                                        <p:anim by="(#ppt_w*0.10)" calcmode="lin" valueType="num">
                                          <p:cBhvr>
                                            <p:cTn id="88" dur="50" autoRev="1" fill="hold">
                                              <p:stCondLst>
                                                <p:cond delay="0"/>
                                              </p:stCondLst>
                                            </p:cTn>
                                            <p:tgtEl>
                                              <p:spTgt spid="84"/>
                                            </p:tgtEl>
                                            <p:attrNameLst>
                                              <p:attrName>ppt_x</p:attrName>
                                            </p:attrNameLst>
                                          </p:cBhvr>
                                        </p:anim>
                                        <p:anim by="(-#ppt_w*0.10)" calcmode="lin" valueType="num">
                                          <p:cBhvr>
                                            <p:cTn id="89" dur="50" autoRev="1" fill="hold">
                                              <p:stCondLst>
                                                <p:cond delay="0"/>
                                              </p:stCondLst>
                                            </p:cTn>
                                            <p:tgtEl>
                                              <p:spTgt spid="84"/>
                                            </p:tgtEl>
                                            <p:attrNameLst>
                                              <p:attrName>ppt_y</p:attrName>
                                            </p:attrNameLst>
                                          </p:cBhvr>
                                        </p:anim>
                                        <p:animRot by="-480000">
                                          <p:cBhvr>
                                            <p:cTn id="90" dur="50" autoRev="1" fill="hold">
                                              <p:stCondLst>
                                                <p:cond delay="0"/>
                                              </p:stCondLst>
                                            </p:cTn>
                                            <p:tgtEl>
                                              <p:spTgt spid="84"/>
                                            </p:tgtEl>
                                            <p:attrNameLst>
                                              <p:attrName>r</p:attrName>
                                            </p:attrNameLst>
                                          </p:cBhvr>
                                        </p:animRot>
                                      </p:childTnLst>
                                    </p:cTn>
                                  </p:par>
                                </p:childTnLst>
                              </p:cTn>
                            </p:par>
                            <p:par>
                              <p:cTn id="91" fill="hold">
                                <p:stCondLst>
                                  <p:cond delay="11119"/>
                                </p:stCondLst>
                                <p:childTnLst>
                                  <p:par>
                                    <p:cTn id="92" presetID="2" presetClass="entr" presetSubtype="1" fill="hold" grpId="0" nodeType="afterEffect" p14:presetBounceEnd="50000">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14:bounceEnd="50000">
                                          <p:cBhvr additive="base">
                                            <p:cTn id="94"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95" dur="1000" fill="hold"/>
                                            <p:tgtEl>
                                              <p:spTgt spid="38"/>
                                            </p:tgtEl>
                                            <p:attrNameLst>
                                              <p:attrName>ppt_y</p:attrName>
                                            </p:attrNameLst>
                                          </p:cBhvr>
                                          <p:tavLst>
                                            <p:tav tm="0">
                                              <p:val>
                                                <p:strVal val="0-#ppt_h/2"/>
                                              </p:val>
                                            </p:tav>
                                            <p:tav tm="100000">
                                              <p:val>
                                                <p:strVal val="#ppt_y"/>
                                              </p:val>
                                            </p:tav>
                                          </p:tavLst>
                                        </p:anim>
                                      </p:childTnLst>
                                    </p:cTn>
                                  </p:par>
                                </p:childTnLst>
                              </p:cTn>
                            </p:par>
                            <p:par>
                              <p:cTn id="96" fill="hold">
                                <p:stCondLst>
                                  <p:cond delay="12119"/>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par>
                              <p:cTn id="100" fill="hold">
                                <p:stCondLst>
                                  <p:cond delay="12619"/>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87"/>
                                            </p:tgtEl>
                                            <p:attrNameLst>
                                              <p:attrName>style.visibility</p:attrName>
                                            </p:attrNameLst>
                                          </p:cBhvr>
                                          <p:to>
                                            <p:strVal val="visible"/>
                                          </p:to>
                                        </p:set>
                                        <p:anim calcmode="lin" valueType="num">
                                          <p:cBhvr>
                                            <p:cTn id="103" dur="250" fill="hold"/>
                                            <p:tgtEl>
                                              <p:spTgt spid="87"/>
                                            </p:tgtEl>
                                            <p:attrNameLst>
                                              <p:attrName>ppt_x</p:attrName>
                                            </p:attrNameLst>
                                          </p:cBhvr>
                                          <p:tavLst>
                                            <p:tav tm="0">
                                              <p:val>
                                                <p:strVal val="#ppt_x"/>
                                              </p:val>
                                            </p:tav>
                                            <p:tav tm="100000">
                                              <p:val>
                                                <p:strVal val="#ppt_x"/>
                                              </p:val>
                                            </p:tav>
                                          </p:tavLst>
                                        </p:anim>
                                        <p:anim calcmode="lin" valueType="num">
                                          <p:cBhvr>
                                            <p:cTn id="104" dur="250" fill="hold"/>
                                            <p:tgtEl>
                                              <p:spTgt spid="87"/>
                                            </p:tgtEl>
                                            <p:attrNameLst>
                                              <p:attrName>ppt_y</p:attrName>
                                            </p:attrNameLst>
                                          </p:cBhvr>
                                          <p:tavLst>
                                            <p:tav tm="0">
                                              <p:val>
                                                <p:strVal val="#ppt_y-#ppt_h/2"/>
                                              </p:val>
                                            </p:tav>
                                            <p:tav tm="100000">
                                              <p:val>
                                                <p:strVal val="#ppt_y"/>
                                              </p:val>
                                            </p:tav>
                                          </p:tavLst>
                                        </p:anim>
                                        <p:anim calcmode="lin" valueType="num">
                                          <p:cBhvr>
                                            <p:cTn id="105" dur="250" fill="hold"/>
                                            <p:tgtEl>
                                              <p:spTgt spid="87"/>
                                            </p:tgtEl>
                                            <p:attrNameLst>
                                              <p:attrName>ppt_w</p:attrName>
                                            </p:attrNameLst>
                                          </p:cBhvr>
                                          <p:tavLst>
                                            <p:tav tm="0">
                                              <p:val>
                                                <p:strVal val="#ppt_w"/>
                                              </p:val>
                                            </p:tav>
                                            <p:tav tm="100000">
                                              <p:val>
                                                <p:strVal val="#ppt_w"/>
                                              </p:val>
                                            </p:tav>
                                          </p:tavLst>
                                        </p:anim>
                                        <p:anim calcmode="lin" valueType="num">
                                          <p:cBhvr>
                                            <p:cTn id="106" dur="250" fill="hold"/>
                                            <p:tgtEl>
                                              <p:spTgt spid="87"/>
                                            </p:tgtEl>
                                            <p:attrNameLst>
                                              <p:attrName>ppt_h</p:attrName>
                                            </p:attrNameLst>
                                          </p:cBhvr>
                                          <p:tavLst>
                                            <p:tav tm="0">
                                              <p:val>
                                                <p:fltVal val="0"/>
                                              </p:val>
                                            </p:tav>
                                            <p:tav tm="100000">
                                              <p:val>
                                                <p:strVal val="#ppt_h"/>
                                              </p:val>
                                            </p:tav>
                                          </p:tavLst>
                                        </p:anim>
                                      </p:childTnLst>
                                    </p:cTn>
                                  </p:par>
                                </p:childTnLst>
                              </p:cTn>
                            </p:par>
                            <p:par>
                              <p:cTn id="107" fill="hold">
                                <p:stCondLst>
                                  <p:cond delay="13170"/>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86"/>
                                            </p:tgtEl>
                                            <p:attrNameLst>
                                              <p:attrName>style.visibility</p:attrName>
                                            </p:attrNameLst>
                                          </p:cBhvr>
                                          <p:to>
                                            <p:strVal val="visible"/>
                                          </p:to>
                                        </p:set>
                                        <p:animEffect transition="in" filter="wipe(left)">
                                          <p:cBhvr>
                                            <p:cTn id="110" dur="100"/>
                                            <p:tgtEl>
                                              <p:spTgt spid="86"/>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86"/>
                                            </p:tgtEl>
                                          </p:cBhvr>
                                          <p:to x="80000" y="100000"/>
                                        </p:animScale>
                                        <p:anim by="(#ppt_w*0.10)" calcmode="lin" valueType="num">
                                          <p:cBhvr>
                                            <p:cTn id="113" dur="50" autoRev="1" fill="hold">
                                              <p:stCondLst>
                                                <p:cond delay="0"/>
                                              </p:stCondLst>
                                            </p:cTn>
                                            <p:tgtEl>
                                              <p:spTgt spid="86"/>
                                            </p:tgtEl>
                                            <p:attrNameLst>
                                              <p:attrName>ppt_x</p:attrName>
                                            </p:attrNameLst>
                                          </p:cBhvr>
                                        </p:anim>
                                        <p:anim by="(-#ppt_w*0.10)" calcmode="lin" valueType="num">
                                          <p:cBhvr>
                                            <p:cTn id="114" dur="50" autoRev="1" fill="hold">
                                              <p:stCondLst>
                                                <p:cond delay="0"/>
                                              </p:stCondLst>
                                            </p:cTn>
                                            <p:tgtEl>
                                              <p:spTgt spid="86"/>
                                            </p:tgtEl>
                                            <p:attrNameLst>
                                              <p:attrName>ppt_y</p:attrName>
                                            </p:attrNameLst>
                                          </p:cBhvr>
                                        </p:anim>
                                        <p:animRot by="-480000">
                                          <p:cBhvr>
                                            <p:cTn id="115" dur="50" autoRev="1" fill="hold">
                                              <p:stCondLst>
                                                <p:cond delay="0"/>
                                              </p:stCondLst>
                                            </p:cTn>
                                            <p:tgtEl>
                                              <p:spTgt spid="86"/>
                                            </p:tgtEl>
                                            <p:attrNameLst>
                                              <p:attrName>r</p:attrName>
                                            </p:attrNameLst>
                                          </p:cBhvr>
                                        </p:animRot>
                                      </p:childTnLst>
                                    </p:cTn>
                                  </p:par>
                                </p:childTnLst>
                              </p:cTn>
                            </p:par>
                            <p:par>
                              <p:cTn id="116" fill="hold">
                                <p:stCondLst>
                                  <p:cond delay="14409"/>
                                </p:stCondLst>
                                <p:childTnLst>
                                  <p:par>
                                    <p:cTn id="117" presetID="2" presetClass="entr" presetSubtype="1" fill="hold" grpId="0" nodeType="afterEffect" p14:presetBounceEnd="50000">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14:bounceEnd="50000">
                                          <p:cBhvr additive="base">
                                            <p:cTn id="119" dur="10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120" dur="1000" fill="hold"/>
                                            <p:tgtEl>
                                              <p:spTgt spid="39"/>
                                            </p:tgtEl>
                                            <p:attrNameLst>
                                              <p:attrName>ppt_y</p:attrName>
                                            </p:attrNameLst>
                                          </p:cBhvr>
                                          <p:tavLst>
                                            <p:tav tm="0">
                                              <p:val>
                                                <p:strVal val="0-#ppt_h/2"/>
                                              </p:val>
                                            </p:tav>
                                            <p:tav tm="100000">
                                              <p:val>
                                                <p:strVal val="#ppt_y"/>
                                              </p:val>
                                            </p:tav>
                                          </p:tavLst>
                                        </p:anim>
                                      </p:childTnLst>
                                    </p:cTn>
                                  </p:par>
                                </p:childTnLst>
                              </p:cTn>
                            </p:par>
                            <p:par>
                              <p:cTn id="121" fill="hold">
                                <p:stCondLst>
                                  <p:cond delay="15409"/>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15909"/>
                                </p:stCondLst>
                                <p:childTnLst>
                                  <p:par>
                                    <p:cTn id="126" presetID="17" presetClass="entr" presetSubtype="1" fill="hold" grpId="0" nodeType="afterEffect">
                                      <p:stCondLst>
                                        <p:cond delay="0"/>
                                      </p:stCondLst>
                                      <p:iterate type="lt">
                                        <p:tmPct val="40000"/>
                                      </p:iterate>
                                      <p:childTnLst>
                                        <p:set>
                                          <p:cBhvr>
                                            <p:cTn id="127" dur="1" fill="hold">
                                              <p:stCondLst>
                                                <p:cond delay="0"/>
                                              </p:stCondLst>
                                            </p:cTn>
                                            <p:tgtEl>
                                              <p:spTgt spid="89"/>
                                            </p:tgtEl>
                                            <p:attrNameLst>
                                              <p:attrName>style.visibility</p:attrName>
                                            </p:attrNameLst>
                                          </p:cBhvr>
                                          <p:to>
                                            <p:strVal val="visible"/>
                                          </p:to>
                                        </p:set>
                                        <p:anim calcmode="lin" valueType="num">
                                          <p:cBhvr>
                                            <p:cTn id="128" dur="250" fill="hold"/>
                                            <p:tgtEl>
                                              <p:spTgt spid="89"/>
                                            </p:tgtEl>
                                            <p:attrNameLst>
                                              <p:attrName>ppt_x</p:attrName>
                                            </p:attrNameLst>
                                          </p:cBhvr>
                                          <p:tavLst>
                                            <p:tav tm="0">
                                              <p:val>
                                                <p:strVal val="#ppt_x"/>
                                              </p:val>
                                            </p:tav>
                                            <p:tav tm="100000">
                                              <p:val>
                                                <p:strVal val="#ppt_x"/>
                                              </p:val>
                                            </p:tav>
                                          </p:tavLst>
                                        </p:anim>
                                        <p:anim calcmode="lin" valueType="num">
                                          <p:cBhvr>
                                            <p:cTn id="129" dur="250" fill="hold"/>
                                            <p:tgtEl>
                                              <p:spTgt spid="89"/>
                                            </p:tgtEl>
                                            <p:attrNameLst>
                                              <p:attrName>ppt_y</p:attrName>
                                            </p:attrNameLst>
                                          </p:cBhvr>
                                          <p:tavLst>
                                            <p:tav tm="0">
                                              <p:val>
                                                <p:strVal val="#ppt_y-#ppt_h/2"/>
                                              </p:val>
                                            </p:tav>
                                            <p:tav tm="100000">
                                              <p:val>
                                                <p:strVal val="#ppt_y"/>
                                              </p:val>
                                            </p:tav>
                                          </p:tavLst>
                                        </p:anim>
                                        <p:anim calcmode="lin" valueType="num">
                                          <p:cBhvr>
                                            <p:cTn id="130" dur="250" fill="hold"/>
                                            <p:tgtEl>
                                              <p:spTgt spid="89"/>
                                            </p:tgtEl>
                                            <p:attrNameLst>
                                              <p:attrName>ppt_w</p:attrName>
                                            </p:attrNameLst>
                                          </p:cBhvr>
                                          <p:tavLst>
                                            <p:tav tm="0">
                                              <p:val>
                                                <p:strVal val="#ppt_w"/>
                                              </p:val>
                                            </p:tav>
                                            <p:tav tm="100000">
                                              <p:val>
                                                <p:strVal val="#ppt_w"/>
                                              </p:val>
                                            </p:tav>
                                          </p:tavLst>
                                        </p:anim>
                                        <p:anim calcmode="lin" valueType="num">
                                          <p:cBhvr>
                                            <p:cTn id="131" dur="250" fill="hold"/>
                                            <p:tgtEl>
                                              <p:spTgt spid="89"/>
                                            </p:tgtEl>
                                            <p:attrNameLst>
                                              <p:attrName>ppt_h</p:attrName>
                                            </p:attrNameLst>
                                          </p:cBhvr>
                                          <p:tavLst>
                                            <p:tav tm="0">
                                              <p:val>
                                                <p:fltVal val="0"/>
                                              </p:val>
                                            </p:tav>
                                            <p:tav tm="100000">
                                              <p:val>
                                                <p:strVal val="#ppt_h"/>
                                              </p:val>
                                            </p:tav>
                                          </p:tavLst>
                                        </p:anim>
                                      </p:childTnLst>
                                    </p:cTn>
                                  </p:par>
                                </p:childTnLst>
                              </p:cTn>
                            </p:par>
                            <p:par>
                              <p:cTn id="132" fill="hold">
                                <p:stCondLst>
                                  <p:cond delay="16459"/>
                                </p:stCondLst>
                                <p:childTnLst>
                                  <p:par>
                                    <p:cTn id="133" presetID="22" presetClass="entr" presetSubtype="8" fill="hold" grpId="0" nodeType="afterEffect">
                                      <p:stCondLst>
                                        <p:cond delay="0"/>
                                      </p:stCondLst>
                                      <p:iterate type="lt">
                                        <p:tmPct val="30000"/>
                                      </p:iterate>
                                      <p:childTnLst>
                                        <p:set>
                                          <p:cBhvr>
                                            <p:cTn id="134" dur="1" fill="hold">
                                              <p:stCondLst>
                                                <p:cond delay="0"/>
                                              </p:stCondLst>
                                            </p:cTn>
                                            <p:tgtEl>
                                              <p:spTgt spid="88"/>
                                            </p:tgtEl>
                                            <p:attrNameLst>
                                              <p:attrName>style.visibility</p:attrName>
                                            </p:attrNameLst>
                                          </p:cBhvr>
                                          <p:to>
                                            <p:strVal val="visible"/>
                                          </p:to>
                                        </p:set>
                                        <p:animEffect transition="in" filter="wipe(left)">
                                          <p:cBhvr>
                                            <p:cTn id="135" dur="100"/>
                                            <p:tgtEl>
                                              <p:spTgt spid="88"/>
                                            </p:tgtEl>
                                          </p:cBhvr>
                                        </p:animEffect>
                                      </p:childTnLst>
                                    </p:cTn>
                                  </p:par>
                                  <p:par>
                                    <p:cTn id="136" presetID="36" presetClass="emph" presetSubtype="0" fill="hold" grpId="1" nodeType="withEffect">
                                      <p:stCondLst>
                                        <p:cond delay="0"/>
                                      </p:stCondLst>
                                      <p:iterate type="lt">
                                        <p:tmPct val="30000"/>
                                      </p:iterate>
                                      <p:childTnLst>
                                        <p:animScale>
                                          <p:cBhvr>
                                            <p:cTn id="137" dur="50" autoRev="1" fill="hold">
                                              <p:stCondLst>
                                                <p:cond delay="0"/>
                                              </p:stCondLst>
                                            </p:cTn>
                                            <p:tgtEl>
                                              <p:spTgt spid="88"/>
                                            </p:tgtEl>
                                          </p:cBhvr>
                                          <p:to x="80000" y="100000"/>
                                        </p:animScale>
                                        <p:anim by="(#ppt_w*0.10)" calcmode="lin" valueType="num">
                                          <p:cBhvr>
                                            <p:cTn id="138" dur="50" autoRev="1" fill="hold">
                                              <p:stCondLst>
                                                <p:cond delay="0"/>
                                              </p:stCondLst>
                                            </p:cTn>
                                            <p:tgtEl>
                                              <p:spTgt spid="88"/>
                                            </p:tgtEl>
                                            <p:attrNameLst>
                                              <p:attrName>ppt_x</p:attrName>
                                            </p:attrNameLst>
                                          </p:cBhvr>
                                        </p:anim>
                                        <p:anim by="(-#ppt_w*0.10)" calcmode="lin" valueType="num">
                                          <p:cBhvr>
                                            <p:cTn id="139" dur="50" autoRev="1" fill="hold">
                                              <p:stCondLst>
                                                <p:cond delay="0"/>
                                              </p:stCondLst>
                                            </p:cTn>
                                            <p:tgtEl>
                                              <p:spTgt spid="88"/>
                                            </p:tgtEl>
                                            <p:attrNameLst>
                                              <p:attrName>ppt_y</p:attrName>
                                            </p:attrNameLst>
                                          </p:cBhvr>
                                        </p:anim>
                                        <p:animRot by="-480000">
                                          <p:cBhvr>
                                            <p:cTn id="140" dur="50" autoRev="1" fill="hold">
                                              <p:stCondLst>
                                                <p:cond delay="0"/>
                                              </p:stCondLst>
                                            </p:cTn>
                                            <p:tgtEl>
                                              <p:spTgt spid="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5" grpId="0" animBg="1"/>
          <p:bldP spid="36" grpId="0" animBg="1"/>
          <p:bldP spid="37" grpId="0" animBg="1"/>
          <p:bldP spid="38" grpId="0" animBg="1"/>
          <p:bldP spid="39" grpId="0" animBg="1"/>
          <p:bldP spid="80" grpId="0"/>
          <p:bldP spid="80" grpId="1"/>
          <p:bldP spid="81" grpId="0"/>
          <p:bldP spid="82" grpId="0"/>
          <p:bldP spid="82" grpId="1"/>
          <p:bldP spid="83" grpId="0"/>
          <p:bldP spid="84" grpId="0"/>
          <p:bldP spid="84" grpId="1"/>
          <p:bldP spid="85" grpId="0"/>
          <p:bldP spid="86" grpId="0"/>
          <p:bldP spid="86" grpId="1"/>
          <p:bldP spid="87" grpId="0"/>
          <p:bldP spid="88" grpId="0"/>
          <p:bldP spid="88" grpId="1"/>
          <p:bldP spid="8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ppt_x"/>
                                              </p:val>
                                            </p:tav>
                                            <p:tav tm="100000">
                                              <p:val>
                                                <p:strVal val="#ppt_x"/>
                                              </p:val>
                                            </p:tav>
                                          </p:tavLst>
                                        </p:anim>
                                        <p:anim calcmode="lin" valueType="num">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27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81"/>
                                            </p:tgtEl>
                                            <p:attrNameLst>
                                              <p:attrName>style.visibility</p:attrName>
                                            </p:attrNameLst>
                                          </p:cBhvr>
                                          <p:to>
                                            <p:strVal val="visible"/>
                                          </p:to>
                                        </p:set>
                                        <p:anim calcmode="lin" valueType="num">
                                          <p:cBhvr>
                                            <p:cTn id="28" dur="250" fill="hold"/>
                                            <p:tgtEl>
                                              <p:spTgt spid="81"/>
                                            </p:tgtEl>
                                            <p:attrNameLst>
                                              <p:attrName>ppt_x</p:attrName>
                                            </p:attrNameLst>
                                          </p:cBhvr>
                                          <p:tavLst>
                                            <p:tav tm="0">
                                              <p:val>
                                                <p:strVal val="#ppt_x"/>
                                              </p:val>
                                            </p:tav>
                                            <p:tav tm="100000">
                                              <p:val>
                                                <p:strVal val="#ppt_x"/>
                                              </p:val>
                                            </p:tav>
                                          </p:tavLst>
                                        </p:anim>
                                        <p:anim calcmode="lin" valueType="num">
                                          <p:cBhvr>
                                            <p:cTn id="29" dur="250" fill="hold"/>
                                            <p:tgtEl>
                                              <p:spTgt spid="81"/>
                                            </p:tgtEl>
                                            <p:attrNameLst>
                                              <p:attrName>ppt_y</p:attrName>
                                            </p:attrNameLst>
                                          </p:cBhvr>
                                          <p:tavLst>
                                            <p:tav tm="0">
                                              <p:val>
                                                <p:strVal val="#ppt_y-#ppt_h/2"/>
                                              </p:val>
                                            </p:tav>
                                            <p:tav tm="100000">
                                              <p:val>
                                                <p:strVal val="#ppt_y"/>
                                              </p:val>
                                            </p:tav>
                                          </p:tavLst>
                                        </p:anim>
                                        <p:anim calcmode="lin" valueType="num">
                                          <p:cBhvr>
                                            <p:cTn id="30" dur="250" fill="hold"/>
                                            <p:tgtEl>
                                              <p:spTgt spid="81"/>
                                            </p:tgtEl>
                                            <p:attrNameLst>
                                              <p:attrName>ppt_w</p:attrName>
                                            </p:attrNameLst>
                                          </p:cBhvr>
                                          <p:tavLst>
                                            <p:tav tm="0">
                                              <p:val>
                                                <p:strVal val="#ppt_w"/>
                                              </p:val>
                                            </p:tav>
                                            <p:tav tm="100000">
                                              <p:val>
                                                <p:strVal val="#ppt_w"/>
                                              </p:val>
                                            </p:tav>
                                          </p:tavLst>
                                        </p:anim>
                                        <p:anim calcmode="lin" valueType="num">
                                          <p:cBhvr>
                                            <p:cTn id="31" dur="25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29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0"/>
                                            </p:tgtEl>
                                            <p:attrNameLst>
                                              <p:attrName>style.visibility</p:attrName>
                                            </p:attrNameLst>
                                          </p:cBhvr>
                                          <p:to>
                                            <p:strVal val="visible"/>
                                          </p:to>
                                        </p:set>
                                        <p:animEffect transition="in" filter="wipe(left)">
                                          <p:cBhvr>
                                            <p:cTn id="35" dur="100"/>
                                            <p:tgtEl>
                                              <p:spTgt spid="80"/>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0"/>
                                            </p:tgtEl>
                                          </p:cBhvr>
                                          <p:to x="80000" y="100000"/>
                                        </p:animScale>
                                        <p:anim by="(#ppt_w*0.10)" calcmode="lin" valueType="num">
                                          <p:cBhvr>
                                            <p:cTn id="38" dur="50" autoRev="1" fill="hold">
                                              <p:stCondLst>
                                                <p:cond delay="0"/>
                                              </p:stCondLst>
                                            </p:cTn>
                                            <p:tgtEl>
                                              <p:spTgt spid="80"/>
                                            </p:tgtEl>
                                            <p:attrNameLst>
                                              <p:attrName>ppt_x</p:attrName>
                                            </p:attrNameLst>
                                          </p:cBhvr>
                                        </p:anim>
                                        <p:anim by="(-#ppt_w*0.10)" calcmode="lin" valueType="num">
                                          <p:cBhvr>
                                            <p:cTn id="39" dur="50" autoRev="1" fill="hold">
                                              <p:stCondLst>
                                                <p:cond delay="0"/>
                                              </p:stCondLst>
                                            </p:cTn>
                                            <p:tgtEl>
                                              <p:spTgt spid="80"/>
                                            </p:tgtEl>
                                            <p:attrNameLst>
                                              <p:attrName>ppt_y</p:attrName>
                                            </p:attrNameLst>
                                          </p:cBhvr>
                                        </p:anim>
                                        <p:animRot by="-480000">
                                          <p:cBhvr>
                                            <p:cTn id="40" dur="50" autoRev="1" fill="hold">
                                              <p:stCondLst>
                                                <p:cond delay="0"/>
                                              </p:stCondLst>
                                            </p:cTn>
                                            <p:tgtEl>
                                              <p:spTgt spid="80"/>
                                            </p:tgtEl>
                                            <p:attrNameLst>
                                              <p:attrName>r</p:attrName>
                                            </p:attrNameLst>
                                          </p:cBhvr>
                                        </p:animRot>
                                      </p:childTnLst>
                                    </p:cTn>
                                  </p:par>
                                </p:childTnLst>
                              </p:cTn>
                            </p:par>
                            <p:par>
                              <p:cTn id="41" fill="hold">
                                <p:stCondLst>
                                  <p:cond delay="4539"/>
                                </p:stCondLst>
                                <p:childTnLst>
                                  <p:par>
                                    <p:cTn id="42" presetID="2" presetClass="entr" presetSubtype="1"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1000" fill="hold"/>
                                            <p:tgtEl>
                                              <p:spTgt spid="36"/>
                                            </p:tgtEl>
                                            <p:attrNameLst>
                                              <p:attrName>ppt_x</p:attrName>
                                            </p:attrNameLst>
                                          </p:cBhvr>
                                          <p:tavLst>
                                            <p:tav tm="0">
                                              <p:val>
                                                <p:strVal val="#ppt_x"/>
                                              </p:val>
                                            </p:tav>
                                            <p:tav tm="100000">
                                              <p:val>
                                                <p:strVal val="#ppt_x"/>
                                              </p:val>
                                            </p:tav>
                                          </p:tavLst>
                                        </p:anim>
                                        <p:anim calcmode="lin" valueType="num">
                                          <p:cBhvr additive="base">
                                            <p:cTn id="45" dur="1000" fill="hold"/>
                                            <p:tgtEl>
                                              <p:spTgt spid="36"/>
                                            </p:tgtEl>
                                            <p:attrNameLst>
                                              <p:attrName>ppt_y</p:attrName>
                                            </p:attrNameLst>
                                          </p:cBhvr>
                                          <p:tavLst>
                                            <p:tav tm="0">
                                              <p:val>
                                                <p:strVal val="0-#ppt_h/2"/>
                                              </p:val>
                                            </p:tav>
                                            <p:tav tm="100000">
                                              <p:val>
                                                <p:strVal val="#ppt_y"/>
                                              </p:val>
                                            </p:tav>
                                          </p:tavLst>
                                        </p:anim>
                                      </p:childTnLst>
                                    </p:cTn>
                                  </p:par>
                                </p:childTnLst>
                              </p:cTn>
                            </p:par>
                            <p:par>
                              <p:cTn id="46" fill="hold">
                                <p:stCondLst>
                                  <p:cond delay="5539"/>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6039"/>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83"/>
                                            </p:tgtEl>
                                            <p:attrNameLst>
                                              <p:attrName>style.visibility</p:attrName>
                                            </p:attrNameLst>
                                          </p:cBhvr>
                                          <p:to>
                                            <p:strVal val="visible"/>
                                          </p:to>
                                        </p:set>
                                        <p:anim calcmode="lin" valueType="num">
                                          <p:cBhvr>
                                            <p:cTn id="53" dur="250" fill="hold"/>
                                            <p:tgtEl>
                                              <p:spTgt spid="83"/>
                                            </p:tgtEl>
                                            <p:attrNameLst>
                                              <p:attrName>ppt_x</p:attrName>
                                            </p:attrNameLst>
                                          </p:cBhvr>
                                          <p:tavLst>
                                            <p:tav tm="0">
                                              <p:val>
                                                <p:strVal val="#ppt_x"/>
                                              </p:val>
                                            </p:tav>
                                            <p:tav tm="100000">
                                              <p:val>
                                                <p:strVal val="#ppt_x"/>
                                              </p:val>
                                            </p:tav>
                                          </p:tavLst>
                                        </p:anim>
                                        <p:anim calcmode="lin" valueType="num">
                                          <p:cBhvr>
                                            <p:cTn id="54" dur="250" fill="hold"/>
                                            <p:tgtEl>
                                              <p:spTgt spid="83"/>
                                            </p:tgtEl>
                                            <p:attrNameLst>
                                              <p:attrName>ppt_y</p:attrName>
                                            </p:attrNameLst>
                                          </p:cBhvr>
                                          <p:tavLst>
                                            <p:tav tm="0">
                                              <p:val>
                                                <p:strVal val="#ppt_y-#ppt_h/2"/>
                                              </p:val>
                                            </p:tav>
                                            <p:tav tm="100000">
                                              <p:val>
                                                <p:strVal val="#ppt_y"/>
                                              </p:val>
                                            </p:tav>
                                          </p:tavLst>
                                        </p:anim>
                                        <p:anim calcmode="lin" valueType="num">
                                          <p:cBhvr>
                                            <p:cTn id="55" dur="250" fill="hold"/>
                                            <p:tgtEl>
                                              <p:spTgt spid="83"/>
                                            </p:tgtEl>
                                            <p:attrNameLst>
                                              <p:attrName>ppt_w</p:attrName>
                                            </p:attrNameLst>
                                          </p:cBhvr>
                                          <p:tavLst>
                                            <p:tav tm="0">
                                              <p:val>
                                                <p:strVal val="#ppt_w"/>
                                              </p:val>
                                            </p:tav>
                                            <p:tav tm="100000">
                                              <p:val>
                                                <p:strVal val="#ppt_w"/>
                                              </p:val>
                                            </p:tav>
                                          </p:tavLst>
                                        </p:anim>
                                        <p:anim calcmode="lin" valueType="num">
                                          <p:cBhvr>
                                            <p:cTn id="56" dur="250" fill="hold"/>
                                            <p:tgtEl>
                                              <p:spTgt spid="83"/>
                                            </p:tgtEl>
                                            <p:attrNameLst>
                                              <p:attrName>ppt_h</p:attrName>
                                            </p:attrNameLst>
                                          </p:cBhvr>
                                          <p:tavLst>
                                            <p:tav tm="0">
                                              <p:val>
                                                <p:fltVal val="0"/>
                                              </p:val>
                                            </p:tav>
                                            <p:tav tm="100000">
                                              <p:val>
                                                <p:strVal val="#ppt_h"/>
                                              </p:val>
                                            </p:tav>
                                          </p:tavLst>
                                        </p:anim>
                                      </p:childTnLst>
                                    </p:cTn>
                                  </p:par>
                                </p:childTnLst>
                              </p:cTn>
                            </p:par>
                            <p:par>
                              <p:cTn id="57" fill="hold">
                                <p:stCondLst>
                                  <p:cond delay="6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2"/>
                                            </p:tgtEl>
                                            <p:attrNameLst>
                                              <p:attrName>style.visibility</p:attrName>
                                            </p:attrNameLst>
                                          </p:cBhvr>
                                          <p:to>
                                            <p:strVal val="visible"/>
                                          </p:to>
                                        </p:set>
                                        <p:animEffect transition="in" filter="wipe(left)">
                                          <p:cBhvr>
                                            <p:cTn id="60" dur="100"/>
                                            <p:tgtEl>
                                              <p:spTgt spid="82"/>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2"/>
                                            </p:tgtEl>
                                          </p:cBhvr>
                                          <p:to x="80000" y="100000"/>
                                        </p:animScale>
                                        <p:anim by="(#ppt_w*0.10)" calcmode="lin" valueType="num">
                                          <p:cBhvr>
                                            <p:cTn id="63" dur="50" autoRev="1" fill="hold">
                                              <p:stCondLst>
                                                <p:cond delay="0"/>
                                              </p:stCondLst>
                                            </p:cTn>
                                            <p:tgtEl>
                                              <p:spTgt spid="82"/>
                                            </p:tgtEl>
                                            <p:attrNameLst>
                                              <p:attrName>ppt_x</p:attrName>
                                            </p:attrNameLst>
                                          </p:cBhvr>
                                        </p:anim>
                                        <p:anim by="(-#ppt_w*0.10)" calcmode="lin" valueType="num">
                                          <p:cBhvr>
                                            <p:cTn id="64" dur="50" autoRev="1" fill="hold">
                                              <p:stCondLst>
                                                <p:cond delay="0"/>
                                              </p:stCondLst>
                                            </p:cTn>
                                            <p:tgtEl>
                                              <p:spTgt spid="82"/>
                                            </p:tgtEl>
                                            <p:attrNameLst>
                                              <p:attrName>ppt_y</p:attrName>
                                            </p:attrNameLst>
                                          </p:cBhvr>
                                        </p:anim>
                                        <p:animRot by="-480000">
                                          <p:cBhvr>
                                            <p:cTn id="65" dur="50" autoRev="1" fill="hold">
                                              <p:stCondLst>
                                                <p:cond delay="0"/>
                                              </p:stCondLst>
                                            </p:cTn>
                                            <p:tgtEl>
                                              <p:spTgt spid="82"/>
                                            </p:tgtEl>
                                            <p:attrNameLst>
                                              <p:attrName>r</p:attrName>
                                            </p:attrNameLst>
                                          </p:cBhvr>
                                        </p:animRot>
                                      </p:childTnLst>
                                    </p:cTn>
                                  </p:par>
                                </p:childTnLst>
                              </p:cTn>
                            </p:par>
                            <p:par>
                              <p:cTn id="66" fill="hold">
                                <p:stCondLst>
                                  <p:cond delay="7829"/>
                                </p:stCondLst>
                                <p:childTnLst>
                                  <p:par>
                                    <p:cTn id="67" presetID="2" presetClass="entr" presetSubtype="1"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1000" fill="hold"/>
                                            <p:tgtEl>
                                              <p:spTgt spid="37"/>
                                            </p:tgtEl>
                                            <p:attrNameLst>
                                              <p:attrName>ppt_x</p:attrName>
                                            </p:attrNameLst>
                                          </p:cBhvr>
                                          <p:tavLst>
                                            <p:tav tm="0">
                                              <p:val>
                                                <p:strVal val="#ppt_x"/>
                                              </p:val>
                                            </p:tav>
                                            <p:tav tm="100000">
                                              <p:val>
                                                <p:strVal val="#ppt_x"/>
                                              </p:val>
                                            </p:tav>
                                          </p:tavLst>
                                        </p:anim>
                                        <p:anim calcmode="lin" valueType="num">
                                          <p:cBhvr additive="base">
                                            <p:cTn id="70" dur="10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8829"/>
                                </p:stCondLst>
                                <p:childTnLst>
                                  <p:par>
                                    <p:cTn id="72" presetID="22" presetClass="entr" presetSubtype="8"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par>
                              <p:cTn id="75" fill="hold">
                                <p:stCondLst>
                                  <p:cond delay="9329"/>
                                </p:stCondLst>
                                <p:childTnLst>
                                  <p:par>
                                    <p:cTn id="76" presetID="17" presetClass="entr" presetSubtype="1" fill="hold" grpId="0" nodeType="afterEffect">
                                      <p:stCondLst>
                                        <p:cond delay="0"/>
                                      </p:stCondLst>
                                      <p:iterate type="lt">
                                        <p:tmPct val="40000"/>
                                      </p:iterate>
                                      <p:childTnLst>
                                        <p:set>
                                          <p:cBhvr>
                                            <p:cTn id="77" dur="1" fill="hold">
                                              <p:stCondLst>
                                                <p:cond delay="0"/>
                                              </p:stCondLst>
                                            </p:cTn>
                                            <p:tgtEl>
                                              <p:spTgt spid="85"/>
                                            </p:tgtEl>
                                            <p:attrNameLst>
                                              <p:attrName>style.visibility</p:attrName>
                                            </p:attrNameLst>
                                          </p:cBhvr>
                                          <p:to>
                                            <p:strVal val="visible"/>
                                          </p:to>
                                        </p:set>
                                        <p:anim calcmode="lin" valueType="num">
                                          <p:cBhvr>
                                            <p:cTn id="78" dur="250" fill="hold"/>
                                            <p:tgtEl>
                                              <p:spTgt spid="85"/>
                                            </p:tgtEl>
                                            <p:attrNameLst>
                                              <p:attrName>ppt_x</p:attrName>
                                            </p:attrNameLst>
                                          </p:cBhvr>
                                          <p:tavLst>
                                            <p:tav tm="0">
                                              <p:val>
                                                <p:strVal val="#ppt_x"/>
                                              </p:val>
                                            </p:tav>
                                            <p:tav tm="100000">
                                              <p:val>
                                                <p:strVal val="#ppt_x"/>
                                              </p:val>
                                            </p:tav>
                                          </p:tavLst>
                                        </p:anim>
                                        <p:anim calcmode="lin" valueType="num">
                                          <p:cBhvr>
                                            <p:cTn id="79" dur="250" fill="hold"/>
                                            <p:tgtEl>
                                              <p:spTgt spid="85"/>
                                            </p:tgtEl>
                                            <p:attrNameLst>
                                              <p:attrName>ppt_y</p:attrName>
                                            </p:attrNameLst>
                                          </p:cBhvr>
                                          <p:tavLst>
                                            <p:tav tm="0">
                                              <p:val>
                                                <p:strVal val="#ppt_y-#ppt_h/2"/>
                                              </p:val>
                                            </p:tav>
                                            <p:tav tm="100000">
                                              <p:val>
                                                <p:strVal val="#ppt_y"/>
                                              </p:val>
                                            </p:tav>
                                          </p:tavLst>
                                        </p:anim>
                                        <p:anim calcmode="lin" valueType="num">
                                          <p:cBhvr>
                                            <p:cTn id="80" dur="250" fill="hold"/>
                                            <p:tgtEl>
                                              <p:spTgt spid="85"/>
                                            </p:tgtEl>
                                            <p:attrNameLst>
                                              <p:attrName>ppt_w</p:attrName>
                                            </p:attrNameLst>
                                          </p:cBhvr>
                                          <p:tavLst>
                                            <p:tav tm="0">
                                              <p:val>
                                                <p:strVal val="#ppt_w"/>
                                              </p:val>
                                            </p:tav>
                                            <p:tav tm="100000">
                                              <p:val>
                                                <p:strVal val="#ppt_w"/>
                                              </p:val>
                                            </p:tav>
                                          </p:tavLst>
                                        </p:anim>
                                        <p:anim calcmode="lin" valueType="num">
                                          <p:cBhvr>
                                            <p:cTn id="81" dur="250" fill="hold"/>
                                            <p:tgtEl>
                                              <p:spTgt spid="85"/>
                                            </p:tgtEl>
                                            <p:attrNameLst>
                                              <p:attrName>ppt_h</p:attrName>
                                            </p:attrNameLst>
                                          </p:cBhvr>
                                          <p:tavLst>
                                            <p:tav tm="0">
                                              <p:val>
                                                <p:fltVal val="0"/>
                                              </p:val>
                                            </p:tav>
                                            <p:tav tm="100000">
                                              <p:val>
                                                <p:strVal val="#ppt_h"/>
                                              </p:val>
                                            </p:tav>
                                          </p:tavLst>
                                        </p:anim>
                                      </p:childTnLst>
                                    </p:cTn>
                                  </p:par>
                                </p:childTnLst>
                              </p:cTn>
                            </p:par>
                            <p:par>
                              <p:cTn id="82" fill="hold">
                                <p:stCondLst>
                                  <p:cond delay="988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84"/>
                                            </p:tgtEl>
                                            <p:attrNameLst>
                                              <p:attrName>style.visibility</p:attrName>
                                            </p:attrNameLst>
                                          </p:cBhvr>
                                          <p:to>
                                            <p:strVal val="visible"/>
                                          </p:to>
                                        </p:set>
                                        <p:animEffect transition="in" filter="wipe(left)">
                                          <p:cBhvr>
                                            <p:cTn id="85" dur="100"/>
                                            <p:tgtEl>
                                              <p:spTgt spid="84"/>
                                            </p:tgtEl>
                                          </p:cBhvr>
                                        </p:animEffect>
                                      </p:childTnLst>
                                    </p:cTn>
                                  </p:par>
                                  <p:par>
                                    <p:cTn id="86" presetID="36" presetClass="emph" presetSubtype="0" fill="hold" grpId="1" nodeType="withEffect">
                                      <p:stCondLst>
                                        <p:cond delay="0"/>
                                      </p:stCondLst>
                                      <p:iterate type="lt">
                                        <p:tmPct val="30000"/>
                                      </p:iterate>
                                      <p:childTnLst>
                                        <p:animScale>
                                          <p:cBhvr>
                                            <p:cTn id="87" dur="50" autoRev="1" fill="hold">
                                              <p:stCondLst>
                                                <p:cond delay="0"/>
                                              </p:stCondLst>
                                            </p:cTn>
                                            <p:tgtEl>
                                              <p:spTgt spid="84"/>
                                            </p:tgtEl>
                                          </p:cBhvr>
                                          <p:to x="80000" y="100000"/>
                                        </p:animScale>
                                        <p:anim by="(#ppt_w*0.10)" calcmode="lin" valueType="num">
                                          <p:cBhvr>
                                            <p:cTn id="88" dur="50" autoRev="1" fill="hold">
                                              <p:stCondLst>
                                                <p:cond delay="0"/>
                                              </p:stCondLst>
                                            </p:cTn>
                                            <p:tgtEl>
                                              <p:spTgt spid="84"/>
                                            </p:tgtEl>
                                            <p:attrNameLst>
                                              <p:attrName>ppt_x</p:attrName>
                                            </p:attrNameLst>
                                          </p:cBhvr>
                                        </p:anim>
                                        <p:anim by="(-#ppt_w*0.10)" calcmode="lin" valueType="num">
                                          <p:cBhvr>
                                            <p:cTn id="89" dur="50" autoRev="1" fill="hold">
                                              <p:stCondLst>
                                                <p:cond delay="0"/>
                                              </p:stCondLst>
                                            </p:cTn>
                                            <p:tgtEl>
                                              <p:spTgt spid="84"/>
                                            </p:tgtEl>
                                            <p:attrNameLst>
                                              <p:attrName>ppt_y</p:attrName>
                                            </p:attrNameLst>
                                          </p:cBhvr>
                                        </p:anim>
                                        <p:animRot by="-480000">
                                          <p:cBhvr>
                                            <p:cTn id="90" dur="50" autoRev="1" fill="hold">
                                              <p:stCondLst>
                                                <p:cond delay="0"/>
                                              </p:stCondLst>
                                            </p:cTn>
                                            <p:tgtEl>
                                              <p:spTgt spid="84"/>
                                            </p:tgtEl>
                                            <p:attrNameLst>
                                              <p:attrName>r</p:attrName>
                                            </p:attrNameLst>
                                          </p:cBhvr>
                                        </p:animRot>
                                      </p:childTnLst>
                                    </p:cTn>
                                  </p:par>
                                </p:childTnLst>
                              </p:cTn>
                            </p:par>
                            <p:par>
                              <p:cTn id="91" fill="hold">
                                <p:stCondLst>
                                  <p:cond delay="11119"/>
                                </p:stCondLst>
                                <p:childTnLst>
                                  <p:par>
                                    <p:cTn id="92" presetID="2" presetClass="entr" presetSubtype="1"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additive="base">
                                            <p:cTn id="94" dur="1000" fill="hold"/>
                                            <p:tgtEl>
                                              <p:spTgt spid="38"/>
                                            </p:tgtEl>
                                            <p:attrNameLst>
                                              <p:attrName>ppt_x</p:attrName>
                                            </p:attrNameLst>
                                          </p:cBhvr>
                                          <p:tavLst>
                                            <p:tav tm="0">
                                              <p:val>
                                                <p:strVal val="#ppt_x"/>
                                              </p:val>
                                            </p:tav>
                                            <p:tav tm="100000">
                                              <p:val>
                                                <p:strVal val="#ppt_x"/>
                                              </p:val>
                                            </p:tav>
                                          </p:tavLst>
                                        </p:anim>
                                        <p:anim calcmode="lin" valueType="num">
                                          <p:cBhvr additive="base">
                                            <p:cTn id="95" dur="1000" fill="hold"/>
                                            <p:tgtEl>
                                              <p:spTgt spid="38"/>
                                            </p:tgtEl>
                                            <p:attrNameLst>
                                              <p:attrName>ppt_y</p:attrName>
                                            </p:attrNameLst>
                                          </p:cBhvr>
                                          <p:tavLst>
                                            <p:tav tm="0">
                                              <p:val>
                                                <p:strVal val="0-#ppt_h/2"/>
                                              </p:val>
                                            </p:tav>
                                            <p:tav tm="100000">
                                              <p:val>
                                                <p:strVal val="#ppt_y"/>
                                              </p:val>
                                            </p:tav>
                                          </p:tavLst>
                                        </p:anim>
                                      </p:childTnLst>
                                    </p:cTn>
                                  </p:par>
                                </p:childTnLst>
                              </p:cTn>
                            </p:par>
                            <p:par>
                              <p:cTn id="96" fill="hold">
                                <p:stCondLst>
                                  <p:cond delay="12119"/>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par>
                              <p:cTn id="100" fill="hold">
                                <p:stCondLst>
                                  <p:cond delay="12619"/>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87"/>
                                            </p:tgtEl>
                                            <p:attrNameLst>
                                              <p:attrName>style.visibility</p:attrName>
                                            </p:attrNameLst>
                                          </p:cBhvr>
                                          <p:to>
                                            <p:strVal val="visible"/>
                                          </p:to>
                                        </p:set>
                                        <p:anim calcmode="lin" valueType="num">
                                          <p:cBhvr>
                                            <p:cTn id="103" dur="250" fill="hold"/>
                                            <p:tgtEl>
                                              <p:spTgt spid="87"/>
                                            </p:tgtEl>
                                            <p:attrNameLst>
                                              <p:attrName>ppt_x</p:attrName>
                                            </p:attrNameLst>
                                          </p:cBhvr>
                                          <p:tavLst>
                                            <p:tav tm="0">
                                              <p:val>
                                                <p:strVal val="#ppt_x"/>
                                              </p:val>
                                            </p:tav>
                                            <p:tav tm="100000">
                                              <p:val>
                                                <p:strVal val="#ppt_x"/>
                                              </p:val>
                                            </p:tav>
                                          </p:tavLst>
                                        </p:anim>
                                        <p:anim calcmode="lin" valueType="num">
                                          <p:cBhvr>
                                            <p:cTn id="104" dur="250" fill="hold"/>
                                            <p:tgtEl>
                                              <p:spTgt spid="87"/>
                                            </p:tgtEl>
                                            <p:attrNameLst>
                                              <p:attrName>ppt_y</p:attrName>
                                            </p:attrNameLst>
                                          </p:cBhvr>
                                          <p:tavLst>
                                            <p:tav tm="0">
                                              <p:val>
                                                <p:strVal val="#ppt_y-#ppt_h/2"/>
                                              </p:val>
                                            </p:tav>
                                            <p:tav tm="100000">
                                              <p:val>
                                                <p:strVal val="#ppt_y"/>
                                              </p:val>
                                            </p:tav>
                                          </p:tavLst>
                                        </p:anim>
                                        <p:anim calcmode="lin" valueType="num">
                                          <p:cBhvr>
                                            <p:cTn id="105" dur="250" fill="hold"/>
                                            <p:tgtEl>
                                              <p:spTgt spid="87"/>
                                            </p:tgtEl>
                                            <p:attrNameLst>
                                              <p:attrName>ppt_w</p:attrName>
                                            </p:attrNameLst>
                                          </p:cBhvr>
                                          <p:tavLst>
                                            <p:tav tm="0">
                                              <p:val>
                                                <p:strVal val="#ppt_w"/>
                                              </p:val>
                                            </p:tav>
                                            <p:tav tm="100000">
                                              <p:val>
                                                <p:strVal val="#ppt_w"/>
                                              </p:val>
                                            </p:tav>
                                          </p:tavLst>
                                        </p:anim>
                                        <p:anim calcmode="lin" valueType="num">
                                          <p:cBhvr>
                                            <p:cTn id="106" dur="250" fill="hold"/>
                                            <p:tgtEl>
                                              <p:spTgt spid="87"/>
                                            </p:tgtEl>
                                            <p:attrNameLst>
                                              <p:attrName>ppt_h</p:attrName>
                                            </p:attrNameLst>
                                          </p:cBhvr>
                                          <p:tavLst>
                                            <p:tav tm="0">
                                              <p:val>
                                                <p:fltVal val="0"/>
                                              </p:val>
                                            </p:tav>
                                            <p:tav tm="100000">
                                              <p:val>
                                                <p:strVal val="#ppt_h"/>
                                              </p:val>
                                            </p:tav>
                                          </p:tavLst>
                                        </p:anim>
                                      </p:childTnLst>
                                    </p:cTn>
                                  </p:par>
                                </p:childTnLst>
                              </p:cTn>
                            </p:par>
                            <p:par>
                              <p:cTn id="107" fill="hold">
                                <p:stCondLst>
                                  <p:cond delay="13170"/>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86"/>
                                            </p:tgtEl>
                                            <p:attrNameLst>
                                              <p:attrName>style.visibility</p:attrName>
                                            </p:attrNameLst>
                                          </p:cBhvr>
                                          <p:to>
                                            <p:strVal val="visible"/>
                                          </p:to>
                                        </p:set>
                                        <p:animEffect transition="in" filter="wipe(left)">
                                          <p:cBhvr>
                                            <p:cTn id="110" dur="100"/>
                                            <p:tgtEl>
                                              <p:spTgt spid="86"/>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86"/>
                                            </p:tgtEl>
                                          </p:cBhvr>
                                          <p:to x="80000" y="100000"/>
                                        </p:animScale>
                                        <p:anim by="(#ppt_w*0.10)" calcmode="lin" valueType="num">
                                          <p:cBhvr>
                                            <p:cTn id="113" dur="50" autoRev="1" fill="hold">
                                              <p:stCondLst>
                                                <p:cond delay="0"/>
                                              </p:stCondLst>
                                            </p:cTn>
                                            <p:tgtEl>
                                              <p:spTgt spid="86"/>
                                            </p:tgtEl>
                                            <p:attrNameLst>
                                              <p:attrName>ppt_x</p:attrName>
                                            </p:attrNameLst>
                                          </p:cBhvr>
                                        </p:anim>
                                        <p:anim by="(-#ppt_w*0.10)" calcmode="lin" valueType="num">
                                          <p:cBhvr>
                                            <p:cTn id="114" dur="50" autoRev="1" fill="hold">
                                              <p:stCondLst>
                                                <p:cond delay="0"/>
                                              </p:stCondLst>
                                            </p:cTn>
                                            <p:tgtEl>
                                              <p:spTgt spid="86"/>
                                            </p:tgtEl>
                                            <p:attrNameLst>
                                              <p:attrName>ppt_y</p:attrName>
                                            </p:attrNameLst>
                                          </p:cBhvr>
                                        </p:anim>
                                        <p:animRot by="-480000">
                                          <p:cBhvr>
                                            <p:cTn id="115" dur="50" autoRev="1" fill="hold">
                                              <p:stCondLst>
                                                <p:cond delay="0"/>
                                              </p:stCondLst>
                                            </p:cTn>
                                            <p:tgtEl>
                                              <p:spTgt spid="86"/>
                                            </p:tgtEl>
                                            <p:attrNameLst>
                                              <p:attrName>r</p:attrName>
                                            </p:attrNameLst>
                                          </p:cBhvr>
                                        </p:animRot>
                                      </p:childTnLst>
                                    </p:cTn>
                                  </p:par>
                                </p:childTnLst>
                              </p:cTn>
                            </p:par>
                            <p:par>
                              <p:cTn id="116" fill="hold">
                                <p:stCondLst>
                                  <p:cond delay="14409"/>
                                </p:stCondLst>
                                <p:childTnLst>
                                  <p:par>
                                    <p:cTn id="117" presetID="2" presetClass="entr" presetSubtype="1" fill="hold" grpId="0" nodeType="after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1000" fill="hold"/>
                                            <p:tgtEl>
                                              <p:spTgt spid="39"/>
                                            </p:tgtEl>
                                            <p:attrNameLst>
                                              <p:attrName>ppt_x</p:attrName>
                                            </p:attrNameLst>
                                          </p:cBhvr>
                                          <p:tavLst>
                                            <p:tav tm="0">
                                              <p:val>
                                                <p:strVal val="#ppt_x"/>
                                              </p:val>
                                            </p:tav>
                                            <p:tav tm="100000">
                                              <p:val>
                                                <p:strVal val="#ppt_x"/>
                                              </p:val>
                                            </p:tav>
                                          </p:tavLst>
                                        </p:anim>
                                        <p:anim calcmode="lin" valueType="num">
                                          <p:cBhvr additive="base">
                                            <p:cTn id="120" dur="1000" fill="hold"/>
                                            <p:tgtEl>
                                              <p:spTgt spid="39"/>
                                            </p:tgtEl>
                                            <p:attrNameLst>
                                              <p:attrName>ppt_y</p:attrName>
                                            </p:attrNameLst>
                                          </p:cBhvr>
                                          <p:tavLst>
                                            <p:tav tm="0">
                                              <p:val>
                                                <p:strVal val="0-#ppt_h/2"/>
                                              </p:val>
                                            </p:tav>
                                            <p:tav tm="100000">
                                              <p:val>
                                                <p:strVal val="#ppt_y"/>
                                              </p:val>
                                            </p:tav>
                                          </p:tavLst>
                                        </p:anim>
                                      </p:childTnLst>
                                    </p:cTn>
                                  </p:par>
                                </p:childTnLst>
                              </p:cTn>
                            </p:par>
                            <p:par>
                              <p:cTn id="121" fill="hold">
                                <p:stCondLst>
                                  <p:cond delay="15409"/>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15909"/>
                                </p:stCondLst>
                                <p:childTnLst>
                                  <p:par>
                                    <p:cTn id="126" presetID="17" presetClass="entr" presetSubtype="1" fill="hold" grpId="0" nodeType="afterEffect">
                                      <p:stCondLst>
                                        <p:cond delay="0"/>
                                      </p:stCondLst>
                                      <p:iterate type="lt">
                                        <p:tmPct val="40000"/>
                                      </p:iterate>
                                      <p:childTnLst>
                                        <p:set>
                                          <p:cBhvr>
                                            <p:cTn id="127" dur="1" fill="hold">
                                              <p:stCondLst>
                                                <p:cond delay="0"/>
                                              </p:stCondLst>
                                            </p:cTn>
                                            <p:tgtEl>
                                              <p:spTgt spid="89"/>
                                            </p:tgtEl>
                                            <p:attrNameLst>
                                              <p:attrName>style.visibility</p:attrName>
                                            </p:attrNameLst>
                                          </p:cBhvr>
                                          <p:to>
                                            <p:strVal val="visible"/>
                                          </p:to>
                                        </p:set>
                                        <p:anim calcmode="lin" valueType="num">
                                          <p:cBhvr>
                                            <p:cTn id="128" dur="250" fill="hold"/>
                                            <p:tgtEl>
                                              <p:spTgt spid="89"/>
                                            </p:tgtEl>
                                            <p:attrNameLst>
                                              <p:attrName>ppt_x</p:attrName>
                                            </p:attrNameLst>
                                          </p:cBhvr>
                                          <p:tavLst>
                                            <p:tav tm="0">
                                              <p:val>
                                                <p:strVal val="#ppt_x"/>
                                              </p:val>
                                            </p:tav>
                                            <p:tav tm="100000">
                                              <p:val>
                                                <p:strVal val="#ppt_x"/>
                                              </p:val>
                                            </p:tav>
                                          </p:tavLst>
                                        </p:anim>
                                        <p:anim calcmode="lin" valueType="num">
                                          <p:cBhvr>
                                            <p:cTn id="129" dur="250" fill="hold"/>
                                            <p:tgtEl>
                                              <p:spTgt spid="89"/>
                                            </p:tgtEl>
                                            <p:attrNameLst>
                                              <p:attrName>ppt_y</p:attrName>
                                            </p:attrNameLst>
                                          </p:cBhvr>
                                          <p:tavLst>
                                            <p:tav tm="0">
                                              <p:val>
                                                <p:strVal val="#ppt_y-#ppt_h/2"/>
                                              </p:val>
                                            </p:tav>
                                            <p:tav tm="100000">
                                              <p:val>
                                                <p:strVal val="#ppt_y"/>
                                              </p:val>
                                            </p:tav>
                                          </p:tavLst>
                                        </p:anim>
                                        <p:anim calcmode="lin" valueType="num">
                                          <p:cBhvr>
                                            <p:cTn id="130" dur="250" fill="hold"/>
                                            <p:tgtEl>
                                              <p:spTgt spid="89"/>
                                            </p:tgtEl>
                                            <p:attrNameLst>
                                              <p:attrName>ppt_w</p:attrName>
                                            </p:attrNameLst>
                                          </p:cBhvr>
                                          <p:tavLst>
                                            <p:tav tm="0">
                                              <p:val>
                                                <p:strVal val="#ppt_w"/>
                                              </p:val>
                                            </p:tav>
                                            <p:tav tm="100000">
                                              <p:val>
                                                <p:strVal val="#ppt_w"/>
                                              </p:val>
                                            </p:tav>
                                          </p:tavLst>
                                        </p:anim>
                                        <p:anim calcmode="lin" valueType="num">
                                          <p:cBhvr>
                                            <p:cTn id="131" dur="250" fill="hold"/>
                                            <p:tgtEl>
                                              <p:spTgt spid="89"/>
                                            </p:tgtEl>
                                            <p:attrNameLst>
                                              <p:attrName>ppt_h</p:attrName>
                                            </p:attrNameLst>
                                          </p:cBhvr>
                                          <p:tavLst>
                                            <p:tav tm="0">
                                              <p:val>
                                                <p:fltVal val="0"/>
                                              </p:val>
                                            </p:tav>
                                            <p:tav tm="100000">
                                              <p:val>
                                                <p:strVal val="#ppt_h"/>
                                              </p:val>
                                            </p:tav>
                                          </p:tavLst>
                                        </p:anim>
                                      </p:childTnLst>
                                    </p:cTn>
                                  </p:par>
                                </p:childTnLst>
                              </p:cTn>
                            </p:par>
                            <p:par>
                              <p:cTn id="132" fill="hold">
                                <p:stCondLst>
                                  <p:cond delay="16459"/>
                                </p:stCondLst>
                                <p:childTnLst>
                                  <p:par>
                                    <p:cTn id="133" presetID="22" presetClass="entr" presetSubtype="8" fill="hold" grpId="0" nodeType="afterEffect">
                                      <p:stCondLst>
                                        <p:cond delay="0"/>
                                      </p:stCondLst>
                                      <p:iterate type="lt">
                                        <p:tmPct val="30000"/>
                                      </p:iterate>
                                      <p:childTnLst>
                                        <p:set>
                                          <p:cBhvr>
                                            <p:cTn id="134" dur="1" fill="hold">
                                              <p:stCondLst>
                                                <p:cond delay="0"/>
                                              </p:stCondLst>
                                            </p:cTn>
                                            <p:tgtEl>
                                              <p:spTgt spid="88"/>
                                            </p:tgtEl>
                                            <p:attrNameLst>
                                              <p:attrName>style.visibility</p:attrName>
                                            </p:attrNameLst>
                                          </p:cBhvr>
                                          <p:to>
                                            <p:strVal val="visible"/>
                                          </p:to>
                                        </p:set>
                                        <p:animEffect transition="in" filter="wipe(left)">
                                          <p:cBhvr>
                                            <p:cTn id="135" dur="100"/>
                                            <p:tgtEl>
                                              <p:spTgt spid="88"/>
                                            </p:tgtEl>
                                          </p:cBhvr>
                                        </p:animEffect>
                                      </p:childTnLst>
                                    </p:cTn>
                                  </p:par>
                                  <p:par>
                                    <p:cTn id="136" presetID="36" presetClass="emph" presetSubtype="0" fill="hold" grpId="1" nodeType="withEffect">
                                      <p:stCondLst>
                                        <p:cond delay="0"/>
                                      </p:stCondLst>
                                      <p:iterate type="lt">
                                        <p:tmPct val="30000"/>
                                      </p:iterate>
                                      <p:childTnLst>
                                        <p:animScale>
                                          <p:cBhvr>
                                            <p:cTn id="137" dur="50" autoRev="1" fill="hold">
                                              <p:stCondLst>
                                                <p:cond delay="0"/>
                                              </p:stCondLst>
                                            </p:cTn>
                                            <p:tgtEl>
                                              <p:spTgt spid="88"/>
                                            </p:tgtEl>
                                          </p:cBhvr>
                                          <p:to x="80000" y="100000"/>
                                        </p:animScale>
                                        <p:anim by="(#ppt_w*0.10)" calcmode="lin" valueType="num">
                                          <p:cBhvr>
                                            <p:cTn id="138" dur="50" autoRev="1" fill="hold">
                                              <p:stCondLst>
                                                <p:cond delay="0"/>
                                              </p:stCondLst>
                                            </p:cTn>
                                            <p:tgtEl>
                                              <p:spTgt spid="88"/>
                                            </p:tgtEl>
                                            <p:attrNameLst>
                                              <p:attrName>ppt_x</p:attrName>
                                            </p:attrNameLst>
                                          </p:cBhvr>
                                        </p:anim>
                                        <p:anim by="(-#ppt_w*0.10)" calcmode="lin" valueType="num">
                                          <p:cBhvr>
                                            <p:cTn id="139" dur="50" autoRev="1" fill="hold">
                                              <p:stCondLst>
                                                <p:cond delay="0"/>
                                              </p:stCondLst>
                                            </p:cTn>
                                            <p:tgtEl>
                                              <p:spTgt spid="88"/>
                                            </p:tgtEl>
                                            <p:attrNameLst>
                                              <p:attrName>ppt_y</p:attrName>
                                            </p:attrNameLst>
                                          </p:cBhvr>
                                        </p:anim>
                                        <p:animRot by="-480000">
                                          <p:cBhvr>
                                            <p:cTn id="140" dur="50" autoRev="1" fill="hold">
                                              <p:stCondLst>
                                                <p:cond delay="0"/>
                                              </p:stCondLst>
                                            </p:cTn>
                                            <p:tgtEl>
                                              <p:spTgt spid="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5" grpId="0" animBg="1"/>
          <p:bldP spid="36" grpId="0" animBg="1"/>
          <p:bldP spid="37" grpId="0" animBg="1"/>
          <p:bldP spid="38" grpId="0" animBg="1"/>
          <p:bldP spid="39" grpId="0" animBg="1"/>
          <p:bldP spid="80" grpId="0"/>
          <p:bldP spid="80" grpId="1"/>
          <p:bldP spid="81" grpId="0"/>
          <p:bldP spid="82" grpId="0"/>
          <p:bldP spid="82" grpId="1"/>
          <p:bldP spid="83" grpId="0"/>
          <p:bldP spid="84" grpId="0"/>
          <p:bldP spid="84" grpId="1"/>
          <p:bldP spid="85" grpId="0"/>
          <p:bldP spid="86" grpId="0"/>
          <p:bldP spid="86" grpId="1"/>
          <p:bldP spid="87" grpId="0"/>
          <p:bldP spid="88" grpId="0"/>
          <p:bldP spid="88" grpId="1"/>
          <p:bldP spid="8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042192" y="488866"/>
            <a:ext cx="1467068" cy="707886"/>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理论基础</a:t>
            </a:r>
            <a:r>
              <a:rPr lang="zh-CN" altLang="en-US" sz="2000" b="1" smtClean="0">
                <a:solidFill>
                  <a:schemeClr val="bg1"/>
                </a:solidFill>
                <a:latin typeface="微软雅黑" panose="020B0503020204020204" pitchFamily="34" charset="-122"/>
                <a:ea typeface="微软雅黑" panose="020B0503020204020204" pitchFamily="34" charset="-122"/>
              </a:rPr>
              <a:t>与</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文献</a:t>
            </a:r>
            <a:r>
              <a:rPr lang="zh-CN" altLang="en-US" sz="2000" b="1">
                <a:solidFill>
                  <a:schemeClr val="bg1"/>
                </a:solidFill>
                <a:latin typeface="微软雅黑" panose="020B0503020204020204" pitchFamily="34" charset="-122"/>
                <a:ea typeface="微软雅黑" panose="020B0503020204020204" pitchFamily="34" charset="-122"/>
              </a:rPr>
              <a:t>综述</a:t>
            </a:r>
          </a:p>
        </p:txBody>
      </p:sp>
      <p:sp>
        <p:nvSpPr>
          <p:cNvPr id="6" name="AutoShape 9"/>
          <p:cNvSpPr>
            <a:spLocks noChangeArrowheads="1"/>
          </p:cNvSpPr>
          <p:nvPr/>
        </p:nvSpPr>
        <p:spPr bwMode="auto">
          <a:xfrm>
            <a:off x="1241525" y="1674654"/>
            <a:ext cx="2193925" cy="3895725"/>
          </a:xfrm>
          <a:prstGeom prst="roundRect">
            <a:avLst>
              <a:gd name="adj" fmla="val 2375"/>
            </a:avLst>
          </a:prstGeom>
          <a:noFill/>
          <a:ln w="9525">
            <a:noFill/>
            <a:rou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endParaRPr>
          </a:p>
        </p:txBody>
      </p:sp>
      <p:sp>
        <p:nvSpPr>
          <p:cNvPr id="7" name="AutoShape 12"/>
          <p:cNvSpPr>
            <a:spLocks noChangeArrowheads="1"/>
          </p:cNvSpPr>
          <p:nvPr/>
        </p:nvSpPr>
        <p:spPr bwMode="auto">
          <a:xfrm>
            <a:off x="1241525" y="1558766"/>
            <a:ext cx="2513012"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1</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8" name="AutoShape 12"/>
          <p:cNvSpPr>
            <a:spLocks noChangeArrowheads="1"/>
          </p:cNvSpPr>
          <p:nvPr/>
        </p:nvSpPr>
        <p:spPr bwMode="auto">
          <a:xfrm>
            <a:off x="3629189"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2</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9" name="AutoShape 12"/>
          <p:cNvSpPr>
            <a:spLocks noChangeArrowheads="1"/>
          </p:cNvSpPr>
          <p:nvPr/>
        </p:nvSpPr>
        <p:spPr bwMode="auto">
          <a:xfrm>
            <a:off x="5951190"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3</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0" name="AutoShape 12"/>
          <p:cNvSpPr>
            <a:spLocks noChangeArrowheads="1"/>
          </p:cNvSpPr>
          <p:nvPr/>
        </p:nvSpPr>
        <p:spPr bwMode="auto">
          <a:xfrm>
            <a:off x="8255446"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anose="020B0503020204020204" pitchFamily="34" charset="-122"/>
                <a:ea typeface="微软雅黑" panose="020B0503020204020204" pitchFamily="34" charset="-122"/>
              </a:rPr>
              <a:t>理论</a:t>
            </a:r>
            <a:r>
              <a:rPr lang="en-US" altLang="zh-CN" sz="2000" b="1" smtClean="0">
                <a:solidFill>
                  <a:prstClr val="white"/>
                </a:solidFill>
                <a:latin typeface="微软雅黑" panose="020B0503020204020204" pitchFamily="34" charset="-122"/>
                <a:ea typeface="微软雅黑" panose="020B0503020204020204" pitchFamily="34" charset="-122"/>
              </a:rPr>
              <a:t>4</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a:off x="1414686"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sp>
        <p:nvSpPr>
          <p:cNvPr id="12" name="矩形 11"/>
          <p:cNvSpPr/>
          <p:nvPr/>
        </p:nvSpPr>
        <p:spPr>
          <a:xfrm>
            <a:off x="3737949"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sp>
        <p:nvSpPr>
          <p:cNvPr id="13" name="矩形 12"/>
          <p:cNvSpPr/>
          <p:nvPr/>
        </p:nvSpPr>
        <p:spPr>
          <a:xfrm>
            <a:off x="6023198"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sp>
        <p:nvSpPr>
          <p:cNvPr id="14" name="矩形 13"/>
          <p:cNvSpPr/>
          <p:nvPr/>
        </p:nvSpPr>
        <p:spPr>
          <a:xfrm>
            <a:off x="8308759" y="3778314"/>
            <a:ext cx="2016224" cy="1200329"/>
          </a:xfrm>
          <a:prstGeom prst="rect">
            <a:avLst/>
          </a:prstGeom>
        </p:spPr>
        <p:txBody>
          <a:bodyPr wrap="square" anchor="ctr" anchorCtr="0">
            <a:spAutoFit/>
          </a:bodyPr>
          <a:lstStyle/>
          <a:p>
            <a:pPr>
              <a:lnSpc>
                <a:spcPct val="150000"/>
              </a:lnSpc>
            </a:pP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点击添加文本点击添加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点击添加</a:t>
            </a:r>
            <a:r>
              <a:rPr lang="zh-CN" altLang="en-US" sz="1600" smtClean="0">
                <a:latin typeface="微软雅黑" panose="020B0503020204020204" pitchFamily="34" charset="-122"/>
                <a:ea typeface="微软雅黑" panose="020B0503020204020204" pitchFamily="34" charset="-122"/>
                <a:cs typeface="华文黑体" panose="02010600040101010101" pitchFamily="2" charset="-122"/>
              </a:rPr>
              <a:t>文本点击</a:t>
            </a:r>
            <a:r>
              <a:rPr lang="zh-CN" altLang="en-US" sz="1600">
                <a:latin typeface="微软雅黑" panose="020B0503020204020204" pitchFamily="34" charset="-122"/>
                <a:ea typeface="微软雅黑" panose="020B0503020204020204" pitchFamily="34" charset="-122"/>
                <a:cs typeface="华文黑体" panose="02010600040101010101" pitchFamily="2" charset="-122"/>
              </a:rPr>
              <a:t>添加文本</a:t>
            </a:r>
            <a:endParaRPr lang="zh-CN" altLang="en-US" sz="160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241525" y="5074458"/>
            <a:ext cx="9174161" cy="869950"/>
            <a:chOff x="382588" y="5414963"/>
            <a:chExt cx="8293100" cy="869950"/>
          </a:xfrm>
        </p:grpSpPr>
        <p:grpSp>
          <p:nvGrpSpPr>
            <p:cNvPr id="16" name="Group 2"/>
            <p:cNvGrpSpPr/>
            <p:nvPr/>
          </p:nvGrpSpPr>
          <p:grpSpPr bwMode="auto">
            <a:xfrm>
              <a:off x="468313" y="5414963"/>
              <a:ext cx="8207375" cy="825500"/>
              <a:chOff x="295" y="3411"/>
              <a:chExt cx="5170" cy="520"/>
            </a:xfrm>
          </p:grpSpPr>
          <p:sp>
            <p:nvSpPr>
              <p:cNvPr id="33" name="Rectangle 3" descr="浅色下对角线"/>
              <p:cNvSpPr>
                <a:spLocks noChangeArrowheads="1"/>
              </p:cNvSpPr>
              <p:nvPr/>
            </p:nvSpPr>
            <p:spPr bwMode="auto">
              <a:xfrm>
                <a:off x="295" y="3411"/>
                <a:ext cx="5170" cy="520"/>
              </a:xfrm>
              <a:prstGeom prst="rect">
                <a:avLst/>
              </a:prstGeom>
              <a:pattFill prst="ltDnDiag">
                <a:fgClr>
                  <a:srgbClr val="C0C0C0"/>
                </a:fgClr>
                <a:bgClr>
                  <a:sysClr val="window" lastClr="FFFFFF"/>
                </a:bgClr>
              </a:pattFill>
              <a:ln w="9525">
                <a:solidFill>
                  <a:srgbClr val="80808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FF6600"/>
                  </a:solidFill>
                  <a:effectLst/>
                  <a:uLnTx/>
                  <a:uFillTx/>
                  <a:latin typeface="Verdana" panose="020B0604030504040204"/>
                  <a:ea typeface="微软雅黑" panose="020B0503020204020204" pitchFamily="34" charset="-122"/>
                </a:endParaRPr>
              </a:p>
            </p:txBody>
          </p:sp>
          <p:sp>
            <p:nvSpPr>
              <p:cNvPr id="34" name="Rectangle 4"/>
              <p:cNvSpPr>
                <a:spLocks noChangeArrowheads="1"/>
              </p:cNvSpPr>
              <p:nvPr/>
            </p:nvSpPr>
            <p:spPr bwMode="auto">
              <a:xfrm>
                <a:off x="1674" y="3493"/>
                <a:ext cx="3791" cy="191"/>
              </a:xfrm>
              <a:prstGeom prst="rect">
                <a:avLst/>
              </a:prstGeom>
              <a:noFill/>
              <a:ln w="9525">
                <a:noFill/>
                <a:miter lim="800000"/>
              </a:ln>
            </p:spPr>
            <p:txBody>
              <a:bodyPr/>
              <a:lstStyle/>
              <a:p>
                <a:pPr marL="0" marR="0" lvl="0" indent="0" defTabSz="914400" eaLnBrk="1" fontAlgn="auto" latinLnBrk="0" hangingPunct="1">
                  <a:lnSpc>
                    <a:spcPct val="100000"/>
                  </a:lnSpc>
                  <a:spcBef>
                    <a:spcPct val="20000"/>
                  </a:spcBef>
                  <a:spcAft>
                    <a:spcPts val="0"/>
                  </a:spcAft>
                  <a:buClr>
                    <a:srgbClr val="DDDDDD"/>
                  </a:buClr>
                  <a:buSzTx/>
                  <a:buFont typeface="Wingdings" panose="05000000000000000000" pitchFamily="2" charset="2"/>
                  <a:buNone/>
                  <a:defRPr/>
                </a:pPr>
                <a:endParaRPr kumimoji="0" lang="zh-CN" altLang="en-US" sz="900" b="1" i="0" u="none" strike="noStrike" kern="0" cap="none" spc="0" normalizeH="0" baseline="0" noProof="0">
                  <a:ln>
                    <a:noFill/>
                  </a:ln>
                  <a:solidFill>
                    <a:srgbClr val="043B72"/>
                  </a:solidFill>
                  <a:effectLst/>
                  <a:uLnTx/>
                  <a:uFillTx/>
                  <a:latin typeface="Verdana" panose="020B0604030504040204"/>
                  <a:ea typeface="微软雅黑" panose="020B0503020204020204" pitchFamily="34" charset="-122"/>
                  <a:cs typeface="Arial" panose="020B0604020202020204" pitchFamily="34" charset="0"/>
                </a:endParaRPr>
              </a:p>
            </p:txBody>
          </p:sp>
          <p:sp>
            <p:nvSpPr>
              <p:cNvPr id="35" name="Line 5"/>
              <p:cNvSpPr>
                <a:spLocks noChangeShapeType="1"/>
              </p:cNvSpPr>
              <p:nvPr/>
            </p:nvSpPr>
            <p:spPr bwMode="auto">
              <a:xfrm>
                <a:off x="295" y="3684"/>
                <a:ext cx="5170" cy="0"/>
              </a:xfrm>
              <a:prstGeom prst="line">
                <a:avLst/>
              </a:prstGeom>
              <a:noFill/>
              <a:ln w="12700">
                <a:solidFill>
                  <a:srgbClr val="F8F8F8"/>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grpSp>
        <p:sp>
          <p:nvSpPr>
            <p:cNvPr id="17" name="Line 53"/>
            <p:cNvSpPr>
              <a:spLocks noChangeShapeType="1"/>
            </p:cNvSpPr>
            <p:nvPr/>
          </p:nvSpPr>
          <p:spPr bwMode="auto">
            <a:xfrm>
              <a:off x="382588" y="6284913"/>
              <a:ext cx="2189162" cy="0"/>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18" name="Line 54"/>
            <p:cNvSpPr>
              <a:spLocks noChangeShapeType="1"/>
            </p:cNvSpPr>
            <p:nvPr/>
          </p:nvSpPr>
          <p:spPr bwMode="auto">
            <a:xfrm>
              <a:off x="468313" y="5638800"/>
              <a:ext cx="0" cy="33496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19" name="Line 55"/>
            <p:cNvSpPr>
              <a:spLocks noChangeShapeType="1"/>
            </p:cNvSpPr>
            <p:nvPr/>
          </p:nvSpPr>
          <p:spPr bwMode="auto">
            <a:xfrm>
              <a:off x="8675688" y="5505450"/>
              <a:ext cx="0" cy="33496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0" name="Line 56"/>
            <p:cNvSpPr>
              <a:spLocks noChangeShapeType="1"/>
            </p:cNvSpPr>
            <p:nvPr/>
          </p:nvSpPr>
          <p:spPr bwMode="auto">
            <a:xfrm>
              <a:off x="468313" y="5981700"/>
              <a:ext cx="0" cy="30321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1" name="Line 57"/>
            <p:cNvSpPr>
              <a:spLocks noChangeShapeType="1"/>
            </p:cNvSpPr>
            <p:nvPr/>
          </p:nvSpPr>
          <p:spPr bwMode="auto">
            <a:xfrm>
              <a:off x="468313" y="5678488"/>
              <a:ext cx="0" cy="303212"/>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2" name="Line 58"/>
            <p:cNvSpPr>
              <a:spLocks noChangeShapeType="1"/>
            </p:cNvSpPr>
            <p:nvPr/>
          </p:nvSpPr>
          <p:spPr bwMode="auto">
            <a:xfrm>
              <a:off x="2657475" y="5975350"/>
              <a:ext cx="6018213" cy="0"/>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3" name="Line 59"/>
            <p:cNvSpPr>
              <a:spLocks noChangeShapeType="1"/>
            </p:cNvSpPr>
            <p:nvPr/>
          </p:nvSpPr>
          <p:spPr bwMode="auto">
            <a:xfrm>
              <a:off x="8675688" y="5545138"/>
              <a:ext cx="0" cy="303212"/>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4" name="Line 60"/>
            <p:cNvSpPr>
              <a:spLocks noChangeShapeType="1"/>
            </p:cNvSpPr>
            <p:nvPr/>
          </p:nvSpPr>
          <p:spPr bwMode="auto">
            <a:xfrm>
              <a:off x="8675688" y="5848350"/>
              <a:ext cx="0" cy="30321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endParaRPr>
            </a:p>
          </p:txBody>
        </p:sp>
        <p:sp>
          <p:nvSpPr>
            <p:cNvPr id="25" name="Rectangle 61"/>
            <p:cNvSpPr>
              <a:spLocks noChangeArrowheads="1"/>
            </p:cNvSpPr>
            <p:nvPr/>
          </p:nvSpPr>
          <p:spPr bwMode="auto">
            <a:xfrm>
              <a:off x="549274" y="5938838"/>
              <a:ext cx="1747343" cy="244475"/>
            </a:xfrm>
            <a:prstGeom prst="rect">
              <a:avLst/>
            </a:prstGeom>
            <a:noFill/>
            <a:ln w="9525">
              <a:noFill/>
              <a:miter lim="800000"/>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 </a:t>
              </a:r>
            </a:p>
          </p:txBody>
        </p:sp>
        <p:sp>
          <p:nvSpPr>
            <p:cNvPr id="26" name="Rectangle 62"/>
            <p:cNvSpPr>
              <a:spLocks noChangeArrowheads="1"/>
            </p:cNvSpPr>
            <p:nvPr/>
          </p:nvSpPr>
          <p:spPr bwMode="auto">
            <a:xfrm>
              <a:off x="544513" y="5503863"/>
              <a:ext cx="491520" cy="307777"/>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smtClean="0">
                  <a:ln>
                    <a:noFill/>
                  </a:ln>
                  <a:solidFill>
                    <a:srgbClr val="002060"/>
                  </a:solidFill>
                  <a:effectLst/>
                  <a:uLnTx/>
                  <a:uFillTx/>
                  <a:latin typeface="Verdana" panose="020B0604030504040204"/>
                  <a:ea typeface="微软雅黑" panose="020B0503020204020204" pitchFamily="34" charset="-122"/>
                </a:rPr>
                <a:t>综述</a:t>
              </a:r>
              <a:endParaRPr kumimoji="0" lang="zh-CN" altLang="en-US" sz="1400" b="1" i="0" u="none" strike="noStrike" kern="0" cap="none" spc="0" normalizeH="0" baseline="0" noProof="0">
                <a:ln>
                  <a:noFill/>
                </a:ln>
                <a:solidFill>
                  <a:srgbClr val="002060"/>
                </a:solidFill>
                <a:effectLst/>
                <a:uLnTx/>
                <a:uFillTx/>
                <a:latin typeface="Verdana" panose="020B0604030504040204"/>
                <a:ea typeface="微软雅黑" panose="020B0503020204020204" pitchFamily="34" charset="-122"/>
              </a:endParaRPr>
            </a:p>
          </p:txBody>
        </p:sp>
        <p:sp>
          <p:nvSpPr>
            <p:cNvPr id="27" name="Rectangle 63"/>
            <p:cNvSpPr>
              <a:spLocks noChangeArrowheads="1"/>
            </p:cNvSpPr>
            <p:nvPr/>
          </p:nvSpPr>
          <p:spPr bwMode="auto">
            <a:xfrm>
              <a:off x="2525415" y="5551488"/>
              <a:ext cx="1936439"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28" name="Rectangle 64"/>
            <p:cNvSpPr>
              <a:spLocks noChangeArrowheads="1"/>
            </p:cNvSpPr>
            <p:nvPr/>
          </p:nvSpPr>
          <p:spPr bwMode="auto">
            <a:xfrm>
              <a:off x="2525415" y="5945188"/>
              <a:ext cx="1936439"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29" name="Rectangle 65"/>
            <p:cNvSpPr>
              <a:spLocks noChangeArrowheads="1"/>
            </p:cNvSpPr>
            <p:nvPr/>
          </p:nvSpPr>
          <p:spPr bwMode="auto">
            <a:xfrm>
              <a:off x="4639950" y="5945188"/>
              <a:ext cx="1887684"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30" name="Rectangle 66"/>
            <p:cNvSpPr>
              <a:spLocks noChangeArrowheads="1"/>
            </p:cNvSpPr>
            <p:nvPr/>
          </p:nvSpPr>
          <p:spPr bwMode="auto">
            <a:xfrm>
              <a:off x="4639951" y="5551488"/>
              <a:ext cx="1952777"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31" name="Rectangle 65"/>
            <p:cNvSpPr>
              <a:spLocks noChangeArrowheads="1"/>
            </p:cNvSpPr>
            <p:nvPr/>
          </p:nvSpPr>
          <p:spPr bwMode="auto">
            <a:xfrm>
              <a:off x="6657819" y="5945188"/>
              <a:ext cx="1887684"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sp>
          <p:nvSpPr>
            <p:cNvPr id="32" name="Rectangle 66"/>
            <p:cNvSpPr>
              <a:spLocks noChangeArrowheads="1"/>
            </p:cNvSpPr>
            <p:nvPr/>
          </p:nvSpPr>
          <p:spPr bwMode="auto">
            <a:xfrm>
              <a:off x="6657819" y="5551488"/>
              <a:ext cx="1952777"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anose="020B0503020204020204" pitchFamily="34" charset="-122"/>
                </a:rPr>
                <a:t>…</a:t>
              </a:r>
            </a:p>
          </p:txBody>
        </p:sp>
      </p:grpSp>
      <p:sp>
        <p:nvSpPr>
          <p:cNvPr id="36" name="Line 67"/>
          <p:cNvSpPr>
            <a:spLocks noChangeShapeType="1"/>
          </p:cNvSpPr>
          <p:nvPr/>
        </p:nvSpPr>
        <p:spPr bwMode="auto">
          <a:xfrm>
            <a:off x="3538656"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sp>
        <p:nvSpPr>
          <p:cNvPr id="37" name="Line 68"/>
          <p:cNvSpPr>
            <a:spLocks noChangeShapeType="1"/>
          </p:cNvSpPr>
          <p:nvPr/>
        </p:nvSpPr>
        <p:spPr bwMode="auto">
          <a:xfrm flipH="1">
            <a:off x="5876021" y="2194138"/>
            <a:ext cx="3161"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sp>
        <p:nvSpPr>
          <p:cNvPr id="38" name="Line 68"/>
          <p:cNvSpPr>
            <a:spLocks noChangeShapeType="1"/>
          </p:cNvSpPr>
          <p:nvPr/>
        </p:nvSpPr>
        <p:spPr bwMode="auto">
          <a:xfrm>
            <a:off x="8183438"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grpSp>
        <p:nvGrpSpPr>
          <p:cNvPr id="39" name="组合 38"/>
          <p:cNvGrpSpPr/>
          <p:nvPr/>
        </p:nvGrpSpPr>
        <p:grpSpPr>
          <a:xfrm>
            <a:off x="1371496" y="2208900"/>
            <a:ext cx="2039940" cy="1490589"/>
            <a:chOff x="1015484" y="3789041"/>
            <a:chExt cx="2381958" cy="1622631"/>
          </a:xfrm>
        </p:grpSpPr>
        <p:sp>
          <p:nvSpPr>
            <p:cNvPr id="40" name="矩形 39"/>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714233" y="2208900"/>
            <a:ext cx="2039940" cy="1490589"/>
            <a:chOff x="1015484" y="3789041"/>
            <a:chExt cx="2381958" cy="1622631"/>
          </a:xfrm>
        </p:grpSpPr>
        <p:sp>
          <p:nvSpPr>
            <p:cNvPr id="44" name="矩形 43"/>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6020528" y="2208900"/>
            <a:ext cx="2039940" cy="1490589"/>
            <a:chOff x="1015484" y="3789041"/>
            <a:chExt cx="2381958" cy="1622631"/>
          </a:xfrm>
        </p:grpSpPr>
        <p:sp>
          <p:nvSpPr>
            <p:cNvPr id="48" name="矩形 47"/>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8342252" y="2208900"/>
            <a:ext cx="2039940" cy="1490589"/>
            <a:chOff x="1015484" y="3789041"/>
            <a:chExt cx="2381958" cy="1622631"/>
          </a:xfrm>
        </p:grpSpPr>
        <p:sp>
          <p:nvSpPr>
            <p:cNvPr id="52" name="矩形 51"/>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49"/>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2049"/>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2549"/>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49"/>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2049"/>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2549"/>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88866"/>
            <a:ext cx="1210588" cy="707886"/>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主要</a:t>
            </a:r>
            <a:r>
              <a:rPr lang="zh-CN" altLang="en-US" sz="2000" b="1" smtClean="0">
                <a:solidFill>
                  <a:schemeClr val="bg1"/>
                </a:solidFill>
                <a:latin typeface="微软雅黑" panose="020B0503020204020204" pitchFamily="34" charset="-122"/>
                <a:ea typeface="微软雅黑" panose="020B0503020204020204" pitchFamily="34" charset="-122"/>
              </a:rPr>
              <a:t>贡献</a:t>
            </a:r>
            <a:endParaRPr lang="en-US" altLang="zh-CN"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与</a:t>
            </a:r>
            <a:r>
              <a:rPr lang="zh-CN" altLang="en-US" sz="2000" b="1">
                <a:solidFill>
                  <a:schemeClr val="bg1"/>
                </a:solidFill>
                <a:latin typeface="微软雅黑" panose="020B0503020204020204" pitchFamily="34" charset="-122"/>
                <a:ea typeface="微软雅黑" panose="020B0503020204020204" pitchFamily="34" charset="-122"/>
              </a:rPr>
              <a:t>创新</a:t>
            </a:r>
          </a:p>
        </p:txBody>
      </p:sp>
      <p:sp>
        <p:nvSpPr>
          <p:cNvPr id="60" name="矩形 59"/>
          <p:cNvSpPr/>
          <p:nvPr/>
        </p:nvSpPr>
        <p:spPr>
          <a:xfrm>
            <a:off x="1413389" y="2565172"/>
            <a:ext cx="3271158" cy="3108762"/>
          </a:xfrm>
          <a:prstGeom prst="rect">
            <a:avLst/>
          </a:prstGeom>
          <a:solidFill>
            <a:srgbClr val="41445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892361" y="2254493"/>
            <a:ext cx="2285769" cy="2167662"/>
          </a:xfrm>
          <a:prstGeom prst="rect">
            <a:avLst/>
          </a:prstGeom>
          <a:solidFill>
            <a:srgbClr val="53576D"/>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227097" y="2040715"/>
            <a:ext cx="1614150" cy="1539071"/>
          </a:xfrm>
          <a:prstGeom prst="rect">
            <a:avLst/>
          </a:prstGeom>
          <a:solidFill>
            <a:srgbClr val="63688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474747" y="1707410"/>
            <a:ext cx="1097319" cy="1080000"/>
          </a:xfrm>
          <a:prstGeom prst="rect">
            <a:avLst/>
          </a:prstGeom>
          <a:solidFill>
            <a:srgbClr val="7C819C"/>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48758" y="1191032"/>
            <a:ext cx="540000" cy="540000"/>
          </a:xfrm>
          <a:prstGeom prst="rect">
            <a:avLst/>
          </a:prstGeom>
          <a:solidFill>
            <a:srgbClr val="9498AE"/>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3142878"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3333800"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3646934"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4150990"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4511030"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7108329"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2" name="TextBox 81"/>
          <p:cNvSpPr txBox="1"/>
          <p:nvPr/>
        </p:nvSpPr>
        <p:spPr>
          <a:xfrm>
            <a:off x="5525042" y="458650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3" name="TextBox 82"/>
          <p:cNvSpPr txBox="1"/>
          <p:nvPr/>
        </p:nvSpPr>
        <p:spPr>
          <a:xfrm>
            <a:off x="7108329" y="393305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4" name="TextBox 83"/>
          <p:cNvSpPr txBox="1"/>
          <p:nvPr/>
        </p:nvSpPr>
        <p:spPr>
          <a:xfrm>
            <a:off x="5525042" y="3650402"/>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5" name="TextBox 84"/>
          <p:cNvSpPr txBox="1"/>
          <p:nvPr/>
        </p:nvSpPr>
        <p:spPr>
          <a:xfrm>
            <a:off x="7108329"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6" name="TextBox 85"/>
          <p:cNvSpPr txBox="1"/>
          <p:nvPr/>
        </p:nvSpPr>
        <p:spPr>
          <a:xfrm>
            <a:off x="5525042" y="2699835"/>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7108329"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88" name="TextBox 87"/>
          <p:cNvSpPr txBox="1"/>
          <p:nvPr/>
        </p:nvSpPr>
        <p:spPr>
          <a:xfrm>
            <a:off x="5525042" y="2053986"/>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7108329"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400">
                <a:solidFill>
                  <a:sysClr val="windowText" lastClr="000000"/>
                </a:solidFill>
                <a:latin typeface="微软雅黑" panose="020B0503020204020204" pitchFamily="34" charset="-122"/>
                <a:ea typeface="微软雅黑" panose="020B0503020204020204" pitchFamily="34" charset="-122"/>
              </a:rPr>
              <a:t>选择粘贴，并选择只保留文字。</a:t>
            </a:r>
          </a:p>
        </p:txBody>
      </p:sp>
      <p:sp>
        <p:nvSpPr>
          <p:cNvPr id="90" name="TextBox 89"/>
          <p:cNvSpPr txBox="1"/>
          <p:nvPr/>
        </p:nvSpPr>
        <p:spPr>
          <a:xfrm>
            <a:off x="5525042" y="1401500"/>
            <a:ext cx="1210588" cy="400110"/>
          </a:xfrm>
          <a:prstGeom prst="rect">
            <a:avLst/>
          </a:prstGeom>
          <a:noFill/>
        </p:spPr>
        <p:txBody>
          <a:bodyPr wrap="none" rtlCol="0">
            <a:spAutoFit/>
          </a:bodyPr>
          <a:lstStyle/>
          <a:p>
            <a:pPr algn="ctr"/>
            <a:r>
              <a:rPr lang="zh-CN" altLang="en-US" sz="2000" b="1" smtClean="0">
                <a:solidFill>
                  <a:srgbClr val="414455"/>
                </a:solidFill>
                <a:latin typeface="微软雅黑" panose="020B0503020204020204" pitchFamily="34" charset="-122"/>
                <a:ea typeface="微软雅黑" panose="020B0503020204020204" pitchFamily="34" charset="-122"/>
              </a:rPr>
              <a:t>添加标题</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14:presetBounceEnd="64000">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14:bounceEnd="64000">
                                          <p:cBhvr additive="base">
                                            <p:cTn id="19"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14:bounceEnd="64000">
                                          <p:cBhvr additive="base">
                                            <p:cTn id="23" dur="100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4000">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14:bounceEnd="64000">
                                          <p:cBhvr additive="base">
                                            <p:cTn id="27" dur="100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4000">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14:bounceEnd="64000">
                                          <p:cBhvr additive="base">
                                            <p:cTn id="31" dur="100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64000">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14:bounceEnd="64000">
                                          <p:cBhvr additive="base">
                                            <p:cTn id="35" dur="100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3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28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1000" fill="hold"/>
                                            <p:tgtEl>
                                              <p:spTgt spid="60"/>
                                            </p:tgtEl>
                                            <p:attrNameLst>
                                              <p:attrName>ppt_x</p:attrName>
                                            </p:attrNameLst>
                                          </p:cBhvr>
                                          <p:tavLst>
                                            <p:tav tm="0">
                                              <p:val>
                                                <p:strVal val="#ppt_x"/>
                                              </p:val>
                                            </p:tav>
                                            <p:tav tm="100000">
                                              <p:val>
                                                <p:strVal val="#ppt_x"/>
                                              </p:val>
                                            </p:tav>
                                          </p:tavLst>
                                        </p:anim>
                                        <p:anim calcmode="lin" valueType="num">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1000" fill="hold"/>
                                            <p:tgtEl>
                                              <p:spTgt spid="61"/>
                                            </p:tgtEl>
                                            <p:attrNameLst>
                                              <p:attrName>ppt_x</p:attrName>
                                            </p:attrNameLst>
                                          </p:cBhvr>
                                          <p:tavLst>
                                            <p:tav tm="0">
                                              <p:val>
                                                <p:strVal val="#ppt_x"/>
                                              </p:val>
                                            </p:tav>
                                            <p:tav tm="100000">
                                              <p:val>
                                                <p:strVal val="#ppt_x"/>
                                              </p:val>
                                            </p:tav>
                                          </p:tavLst>
                                        </p:anim>
                                        <p:anim calcmode="lin" valueType="num">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1000" fill="hold"/>
                                            <p:tgtEl>
                                              <p:spTgt spid="62"/>
                                            </p:tgtEl>
                                            <p:attrNameLst>
                                              <p:attrName>ppt_x</p:attrName>
                                            </p:attrNameLst>
                                          </p:cBhvr>
                                          <p:tavLst>
                                            <p:tav tm="0">
                                              <p:val>
                                                <p:strVal val="#ppt_x"/>
                                              </p:val>
                                            </p:tav>
                                            <p:tav tm="100000">
                                              <p:val>
                                                <p:strVal val="#ppt_x"/>
                                              </p:val>
                                            </p:tav>
                                          </p:tavLst>
                                        </p:anim>
                                        <p:anim calcmode="lin" valueType="num">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1000" fill="hold"/>
                                            <p:tgtEl>
                                              <p:spTgt spid="63"/>
                                            </p:tgtEl>
                                            <p:attrNameLst>
                                              <p:attrName>ppt_x</p:attrName>
                                            </p:attrNameLst>
                                          </p:cBhvr>
                                          <p:tavLst>
                                            <p:tav tm="0">
                                              <p:val>
                                                <p:strVal val="#ppt_x"/>
                                              </p:val>
                                            </p:tav>
                                            <p:tav tm="100000">
                                              <p:val>
                                                <p:strVal val="#ppt_x"/>
                                              </p:val>
                                            </p:tav>
                                          </p:tavLst>
                                        </p:anim>
                                        <p:anim calcmode="lin" valueType="num">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1000" fill="hold"/>
                                            <p:tgtEl>
                                              <p:spTgt spid="64"/>
                                            </p:tgtEl>
                                            <p:attrNameLst>
                                              <p:attrName>ppt_x</p:attrName>
                                            </p:attrNameLst>
                                          </p:cBhvr>
                                          <p:tavLst>
                                            <p:tav tm="0">
                                              <p:val>
                                                <p:strVal val="#ppt_x"/>
                                              </p:val>
                                            </p:tav>
                                            <p:tav tm="100000">
                                              <p:val>
                                                <p:strVal val="#ppt_x"/>
                                              </p:val>
                                            </p:tav>
                                          </p:tavLst>
                                        </p:anim>
                                        <p:anim calcmode="lin" valueType="num">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3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28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4146" y="3367890"/>
              <a:ext cx="41368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62611" y="4251798"/>
            <a:ext cx="3416320"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研究思路与方法</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研究思路</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研究方案</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2954655"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研究方案可行性说明</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2156</Words>
  <Application>Microsoft Office PowerPoint</Application>
  <PresentationFormat>自定义</PresentationFormat>
  <Paragraphs>300</Paragraphs>
  <Slides>28</Slides>
  <Notes>28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vt:lpstr>
      <vt:lpstr>宋体</vt:lpstr>
      <vt:lpstr>经典繁超宋</vt:lpstr>
      <vt:lpstr>Impact</vt:lpstr>
      <vt:lpstr>华文细黑</vt:lpstr>
      <vt:lpstr>Calibri</vt:lpstr>
      <vt:lpstr>MStiffHei HKS UltraBold</vt:lpstr>
      <vt:lpstr>Verdana</vt:lpstr>
      <vt:lpstr>华文黑体</vt:lpstr>
      <vt:lpstr>微软雅黑</vt:lpstr>
      <vt:lpstr>Wingdings</vt:lpstr>
      <vt:lpstr>HelveticaNeueLT Pro 35 Th</vt:lpstr>
      <vt:lpstr>造字工房悦黑体验版纤细体</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Administrator</dc:creator>
  <dc:description>1</dc:description>
  <cp:lastModifiedBy>王浩</cp:lastModifiedBy>
  <cp:revision>5</cp:revision>
  <dcterms:created xsi:type="dcterms:W3CDTF">2014-05-15T03:15:00Z</dcterms:created>
  <dcterms:modified xsi:type="dcterms:W3CDTF">2020-01-29T11:15:32Z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