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5" r:id="rId3"/>
    <p:sldId id="263" r:id="rId4"/>
    <p:sldId id="269" r:id="rId5"/>
    <p:sldId id="279" r:id="rId6"/>
    <p:sldId id="270" r:id="rId7"/>
    <p:sldId id="280" r:id="rId8"/>
    <p:sldId id="264" r:id="rId9"/>
    <p:sldId id="271" r:id="rId10"/>
    <p:sldId id="281" r:id="rId11"/>
    <p:sldId id="282" r:id="rId12"/>
    <p:sldId id="283" r:id="rId13"/>
    <p:sldId id="266" r:id="rId14"/>
    <p:sldId id="273" r:id="rId15"/>
    <p:sldId id="284" r:id="rId16"/>
    <p:sldId id="285" r:id="rId17"/>
    <p:sldId id="286" r:id="rId18"/>
    <p:sldId id="267" r:id="rId19"/>
    <p:sldId id="274" r:id="rId20"/>
    <p:sldId id="287" r:id="rId21"/>
    <p:sldId id="288" r:id="rId22"/>
    <p:sldId id="289" r:id="rId23"/>
    <p:sldId id="26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4" autoAdjust="0"/>
    <p:restoredTop sz="94660"/>
  </p:normalViewPr>
  <p:slideViewPr>
    <p:cSldViewPr snapToGrid="0" showGuides="1">
      <p:cViewPr varScale="1">
        <p:scale>
          <a:sx n="71" d="100"/>
          <a:sy n="71" d="100"/>
        </p:scale>
        <p:origin x="-63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1A6E0-828C-4A94-AAB9-3AACD3D859B8}"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2865B-3291-4DF8-B36C-CE0F5A01AE7D}" type="slidenum">
              <a:rPr lang="zh-CN" altLang="en-US" smtClean="0"/>
              <a:t>‹#›</a:t>
            </a:fld>
            <a:endParaRPr lang="zh-CN" altLang="en-US"/>
          </a:p>
        </p:txBody>
      </p:sp>
    </p:spTree>
    <p:extLst>
      <p:ext uri="{BB962C8B-B14F-4D97-AF65-F5344CB8AC3E}">
        <p14:creationId xmlns:p14="http://schemas.microsoft.com/office/powerpoint/2010/main" val="287134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a:t>
            </a:fld>
            <a:endParaRPr lang="zh-CN" altLang="en-US"/>
          </a:p>
        </p:txBody>
      </p:sp>
    </p:spTree>
    <p:extLst>
      <p:ext uri="{BB962C8B-B14F-4D97-AF65-F5344CB8AC3E}">
        <p14:creationId xmlns:p14="http://schemas.microsoft.com/office/powerpoint/2010/main" val="205152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10</a:t>
            </a:fld>
            <a:endParaRPr lang="zh-CN" altLang="en-US"/>
          </a:p>
        </p:txBody>
      </p:sp>
    </p:spTree>
    <p:extLst>
      <p:ext uri="{BB962C8B-B14F-4D97-AF65-F5344CB8AC3E}">
        <p14:creationId xmlns:p14="http://schemas.microsoft.com/office/powerpoint/2010/main" val="227444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11</a:t>
            </a:fld>
            <a:endParaRPr lang="zh-CN" altLang="en-US"/>
          </a:p>
        </p:txBody>
      </p:sp>
    </p:spTree>
    <p:extLst>
      <p:ext uri="{BB962C8B-B14F-4D97-AF65-F5344CB8AC3E}">
        <p14:creationId xmlns:p14="http://schemas.microsoft.com/office/powerpoint/2010/main" val="75725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12</a:t>
            </a:fld>
            <a:endParaRPr lang="zh-CN" altLang="en-US"/>
          </a:p>
        </p:txBody>
      </p:sp>
    </p:spTree>
    <p:extLst>
      <p:ext uri="{BB962C8B-B14F-4D97-AF65-F5344CB8AC3E}">
        <p14:creationId xmlns:p14="http://schemas.microsoft.com/office/powerpoint/2010/main" val="57432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13</a:t>
            </a:fld>
            <a:endParaRPr lang="zh-CN" altLang="en-US"/>
          </a:p>
        </p:txBody>
      </p:sp>
    </p:spTree>
    <p:extLst>
      <p:ext uri="{BB962C8B-B14F-4D97-AF65-F5344CB8AC3E}">
        <p14:creationId xmlns:p14="http://schemas.microsoft.com/office/powerpoint/2010/main" val="66731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14</a:t>
            </a:fld>
            <a:endParaRPr lang="zh-CN" altLang="en-US"/>
          </a:p>
        </p:txBody>
      </p:sp>
    </p:spTree>
    <p:extLst>
      <p:ext uri="{BB962C8B-B14F-4D97-AF65-F5344CB8AC3E}">
        <p14:creationId xmlns:p14="http://schemas.microsoft.com/office/powerpoint/2010/main" val="192602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15</a:t>
            </a:fld>
            <a:endParaRPr lang="zh-CN" altLang="en-US"/>
          </a:p>
        </p:txBody>
      </p:sp>
    </p:spTree>
    <p:extLst>
      <p:ext uri="{BB962C8B-B14F-4D97-AF65-F5344CB8AC3E}">
        <p14:creationId xmlns:p14="http://schemas.microsoft.com/office/powerpoint/2010/main" val="223103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16</a:t>
            </a:fld>
            <a:endParaRPr lang="zh-CN" altLang="en-US"/>
          </a:p>
        </p:txBody>
      </p:sp>
    </p:spTree>
    <p:extLst>
      <p:ext uri="{BB962C8B-B14F-4D97-AF65-F5344CB8AC3E}">
        <p14:creationId xmlns:p14="http://schemas.microsoft.com/office/powerpoint/2010/main" val="1453263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17</a:t>
            </a:fld>
            <a:endParaRPr lang="zh-CN" altLang="en-US"/>
          </a:p>
        </p:txBody>
      </p:sp>
    </p:spTree>
    <p:extLst>
      <p:ext uri="{BB962C8B-B14F-4D97-AF65-F5344CB8AC3E}">
        <p14:creationId xmlns:p14="http://schemas.microsoft.com/office/powerpoint/2010/main" val="3697679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18</a:t>
            </a:fld>
            <a:endParaRPr lang="zh-CN" altLang="en-US"/>
          </a:p>
        </p:txBody>
      </p:sp>
    </p:spTree>
    <p:extLst>
      <p:ext uri="{BB962C8B-B14F-4D97-AF65-F5344CB8AC3E}">
        <p14:creationId xmlns:p14="http://schemas.microsoft.com/office/powerpoint/2010/main" val="387323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19</a:t>
            </a:fld>
            <a:endParaRPr lang="zh-CN" altLang="en-US"/>
          </a:p>
        </p:txBody>
      </p:sp>
    </p:spTree>
    <p:extLst>
      <p:ext uri="{BB962C8B-B14F-4D97-AF65-F5344CB8AC3E}">
        <p14:creationId xmlns:p14="http://schemas.microsoft.com/office/powerpoint/2010/main" val="223163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a:t>
            </a:fld>
            <a:endParaRPr lang="zh-CN" altLang="en-US"/>
          </a:p>
        </p:txBody>
      </p:sp>
    </p:spTree>
    <p:extLst>
      <p:ext uri="{BB962C8B-B14F-4D97-AF65-F5344CB8AC3E}">
        <p14:creationId xmlns:p14="http://schemas.microsoft.com/office/powerpoint/2010/main" val="2060207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20</a:t>
            </a:fld>
            <a:endParaRPr lang="zh-CN" altLang="en-US"/>
          </a:p>
        </p:txBody>
      </p:sp>
    </p:spTree>
    <p:extLst>
      <p:ext uri="{BB962C8B-B14F-4D97-AF65-F5344CB8AC3E}">
        <p14:creationId xmlns:p14="http://schemas.microsoft.com/office/powerpoint/2010/main" val="291083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21</a:t>
            </a:fld>
            <a:endParaRPr lang="zh-CN" altLang="en-US"/>
          </a:p>
        </p:txBody>
      </p:sp>
    </p:spTree>
    <p:extLst>
      <p:ext uri="{BB962C8B-B14F-4D97-AF65-F5344CB8AC3E}">
        <p14:creationId xmlns:p14="http://schemas.microsoft.com/office/powerpoint/2010/main" val="888602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22</a:t>
            </a:fld>
            <a:endParaRPr lang="zh-CN" altLang="en-US"/>
          </a:p>
        </p:txBody>
      </p:sp>
    </p:spTree>
    <p:extLst>
      <p:ext uri="{BB962C8B-B14F-4D97-AF65-F5344CB8AC3E}">
        <p14:creationId xmlns:p14="http://schemas.microsoft.com/office/powerpoint/2010/main" val="1919906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23</a:t>
            </a:fld>
            <a:endParaRPr lang="zh-CN" altLang="en-US"/>
          </a:p>
        </p:txBody>
      </p:sp>
    </p:spTree>
    <p:extLst>
      <p:ext uri="{BB962C8B-B14F-4D97-AF65-F5344CB8AC3E}">
        <p14:creationId xmlns:p14="http://schemas.microsoft.com/office/powerpoint/2010/main" val="338525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3</a:t>
            </a:fld>
            <a:endParaRPr lang="zh-CN" altLang="en-US"/>
          </a:p>
        </p:txBody>
      </p:sp>
    </p:spTree>
    <p:extLst>
      <p:ext uri="{BB962C8B-B14F-4D97-AF65-F5344CB8AC3E}">
        <p14:creationId xmlns:p14="http://schemas.microsoft.com/office/powerpoint/2010/main" val="398091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4</a:t>
            </a:fld>
            <a:endParaRPr lang="zh-CN" altLang="en-US"/>
          </a:p>
        </p:txBody>
      </p:sp>
    </p:spTree>
    <p:extLst>
      <p:ext uri="{BB962C8B-B14F-4D97-AF65-F5344CB8AC3E}">
        <p14:creationId xmlns:p14="http://schemas.microsoft.com/office/powerpoint/2010/main" val="34410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5</a:t>
            </a:fld>
            <a:endParaRPr lang="zh-CN" altLang="en-US"/>
          </a:p>
        </p:txBody>
      </p:sp>
    </p:spTree>
    <p:extLst>
      <p:ext uri="{BB962C8B-B14F-4D97-AF65-F5344CB8AC3E}">
        <p14:creationId xmlns:p14="http://schemas.microsoft.com/office/powerpoint/2010/main" val="242708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6</a:t>
            </a:fld>
            <a:endParaRPr lang="zh-CN" altLang="en-US"/>
          </a:p>
        </p:txBody>
      </p:sp>
    </p:spTree>
    <p:extLst>
      <p:ext uri="{BB962C8B-B14F-4D97-AF65-F5344CB8AC3E}">
        <p14:creationId xmlns:p14="http://schemas.microsoft.com/office/powerpoint/2010/main" val="235892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7</a:t>
            </a:fld>
            <a:endParaRPr lang="zh-CN" altLang="en-US"/>
          </a:p>
        </p:txBody>
      </p:sp>
    </p:spTree>
    <p:extLst>
      <p:ext uri="{BB962C8B-B14F-4D97-AF65-F5344CB8AC3E}">
        <p14:creationId xmlns:p14="http://schemas.microsoft.com/office/powerpoint/2010/main" val="737122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8</a:t>
            </a:fld>
            <a:endParaRPr lang="zh-CN" altLang="en-US"/>
          </a:p>
        </p:txBody>
      </p:sp>
    </p:spTree>
    <p:extLst>
      <p:ext uri="{BB962C8B-B14F-4D97-AF65-F5344CB8AC3E}">
        <p14:creationId xmlns:p14="http://schemas.microsoft.com/office/powerpoint/2010/main" val="297010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9</a:t>
            </a:fld>
            <a:endParaRPr lang="zh-CN" altLang="en-US"/>
          </a:p>
        </p:txBody>
      </p:sp>
    </p:spTree>
    <p:extLst>
      <p:ext uri="{BB962C8B-B14F-4D97-AF65-F5344CB8AC3E}">
        <p14:creationId xmlns:p14="http://schemas.microsoft.com/office/powerpoint/2010/main" val="14458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A10A7738-CC8E-4363-99FC-65B4635CA98F}"/>
              </a:ext>
            </a:extLst>
          </p:cNvPr>
          <p:cNvGrpSpPr/>
          <p:nvPr userDrawn="1"/>
        </p:nvGrpSpPr>
        <p:grpSpPr>
          <a:xfrm>
            <a:off x="-3197424" y="-971550"/>
            <a:ext cx="18940163" cy="10782949"/>
            <a:chOff x="-3074159" y="-901373"/>
            <a:chExt cx="18816898" cy="10712772"/>
          </a:xfrm>
        </p:grpSpPr>
        <p:grpSp>
          <p:nvGrpSpPr>
            <p:cNvPr id="7" name="组合 6">
              <a:extLst>
                <a:ext uri="{FF2B5EF4-FFF2-40B4-BE49-F238E27FC236}">
                  <a16:creationId xmlns="" xmlns:a16="http://schemas.microsoft.com/office/drawing/2014/main" id="{266BD2D3-E130-4D60-8F2A-39F18A3EACBA}"/>
                </a:ext>
              </a:extLst>
            </p:cNvPr>
            <p:cNvGrpSpPr/>
            <p:nvPr userDrawn="1"/>
          </p:nvGrpSpPr>
          <p:grpSpPr>
            <a:xfrm flipH="1">
              <a:off x="-3074159" y="1846983"/>
              <a:ext cx="3540884" cy="3278333"/>
              <a:chOff x="2602741" y="1554551"/>
              <a:chExt cx="3160420" cy="2926080"/>
            </a:xfrm>
          </p:grpSpPr>
          <p:sp>
            <p:nvSpPr>
              <p:cNvPr id="8" name="矩形: 圆角 7">
                <a:extLst>
                  <a:ext uri="{FF2B5EF4-FFF2-40B4-BE49-F238E27FC236}">
                    <a16:creationId xmlns="" xmlns:a16="http://schemas.microsoft.com/office/drawing/2014/main" id="{5A991D9F-3B06-486D-9B7A-2C1CCA1044A1}"/>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 xmlns:a16="http://schemas.microsoft.com/office/drawing/2014/main" id="{4C51499F-9A04-4458-915B-1FFBC18371A2}"/>
                  </a:ext>
                </a:extLst>
              </p:cNvPr>
              <p:cNvSpPr/>
              <p:nvPr/>
            </p:nvSpPr>
            <p:spPr>
              <a:xfrm rot="2485417">
                <a:off x="2724661" y="155455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 xmlns:a16="http://schemas.microsoft.com/office/drawing/2014/main" id="{15E20237-BB16-492E-B6AF-BD547169F944}"/>
                </a:ext>
              </a:extLst>
            </p:cNvPr>
            <p:cNvGrpSpPr/>
            <p:nvPr userDrawn="1"/>
          </p:nvGrpSpPr>
          <p:grpSpPr>
            <a:xfrm rot="16200000" flipH="1">
              <a:off x="8859012" y="6084499"/>
              <a:ext cx="3160420" cy="2926080"/>
              <a:chOff x="5475481" y="2499290"/>
              <a:chExt cx="3160420" cy="2926080"/>
            </a:xfrm>
          </p:grpSpPr>
          <p:sp>
            <p:nvSpPr>
              <p:cNvPr id="11" name="矩形: 圆角 10">
                <a:extLst>
                  <a:ext uri="{FF2B5EF4-FFF2-40B4-BE49-F238E27FC236}">
                    <a16:creationId xmlns="" xmlns:a16="http://schemas.microsoft.com/office/drawing/2014/main" id="{1CD8A28B-93AA-4794-8C12-18710E8578E4}"/>
                  </a:ext>
                </a:extLst>
              </p:cNvPr>
              <p:cNvSpPr/>
              <p:nvPr/>
            </p:nvSpPr>
            <p:spPr>
              <a:xfrm rot="2485417">
                <a:off x="5475481" y="2621210"/>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 xmlns:a16="http://schemas.microsoft.com/office/drawing/2014/main" id="{A2D163F0-C266-472B-8FDB-9B4985080FDC}"/>
                  </a:ext>
                </a:extLst>
              </p:cNvPr>
              <p:cNvSpPr/>
              <p:nvPr/>
            </p:nvSpPr>
            <p:spPr>
              <a:xfrm rot="2485417">
                <a:off x="5597401" y="2499290"/>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 xmlns:a16="http://schemas.microsoft.com/office/drawing/2014/main" id="{297B3FEC-7F6A-4DEB-A184-60722CBE7EB4}"/>
                </a:ext>
              </a:extLst>
            </p:cNvPr>
            <p:cNvGrpSpPr/>
            <p:nvPr userDrawn="1"/>
          </p:nvGrpSpPr>
          <p:grpSpPr>
            <a:xfrm rot="473827">
              <a:off x="9976779" y="-901373"/>
              <a:ext cx="5765960" cy="5304905"/>
              <a:chOff x="2602741" y="1606161"/>
              <a:chExt cx="3124293" cy="2874470"/>
            </a:xfrm>
          </p:grpSpPr>
          <p:sp>
            <p:nvSpPr>
              <p:cNvPr id="14" name="矩形: 圆角 13">
                <a:extLst>
                  <a:ext uri="{FF2B5EF4-FFF2-40B4-BE49-F238E27FC236}">
                    <a16:creationId xmlns="" xmlns:a16="http://schemas.microsoft.com/office/drawing/2014/main" id="{26773817-395F-4B85-9078-E73A1DBBBF90}"/>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 xmlns:a16="http://schemas.microsoft.com/office/drawing/2014/main" id="{1587CF58-C56D-4723-A3EE-059268109220}"/>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 xmlns:a16="http://schemas.microsoft.com/office/drawing/2014/main" id="{376F9DDE-2602-4F65-960B-FF8A84B49696}"/>
                </a:ext>
              </a:extLst>
            </p:cNvPr>
            <p:cNvGrpSpPr/>
            <p:nvPr userDrawn="1"/>
          </p:nvGrpSpPr>
          <p:grpSpPr>
            <a:xfrm rot="16665293" flipH="1" flipV="1">
              <a:off x="-1633996" y="4847260"/>
              <a:ext cx="5155266" cy="4773011"/>
              <a:chOff x="2602741" y="1554551"/>
              <a:chExt cx="3160420" cy="2926080"/>
            </a:xfrm>
          </p:grpSpPr>
          <p:sp>
            <p:nvSpPr>
              <p:cNvPr id="17" name="矩形: 圆角 16">
                <a:extLst>
                  <a:ext uri="{FF2B5EF4-FFF2-40B4-BE49-F238E27FC236}">
                    <a16:creationId xmlns="" xmlns:a16="http://schemas.microsoft.com/office/drawing/2014/main" id="{5AC7EBE5-DA80-4AA5-92BE-4EBCB20742C2}"/>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 xmlns:a16="http://schemas.microsoft.com/office/drawing/2014/main" id="{E64E9180-F1C3-4CEF-AB89-3A6C85263A86}"/>
                  </a:ext>
                </a:extLst>
              </p:cNvPr>
              <p:cNvSpPr/>
              <p:nvPr/>
            </p:nvSpPr>
            <p:spPr>
              <a:xfrm rot="2485417">
                <a:off x="2724661" y="155455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33381824"/>
      </p:ext>
    </p:extLst>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569483"/>
      </p:ext>
    </p:extLst>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9B79F7EA-B110-48B8-A890-68E0A38C7243}"/>
              </a:ext>
            </a:extLst>
          </p:cNvPr>
          <p:cNvGrpSpPr/>
          <p:nvPr userDrawn="1"/>
        </p:nvGrpSpPr>
        <p:grpSpPr>
          <a:xfrm>
            <a:off x="-4463121" y="445964"/>
            <a:ext cx="21082161" cy="6041086"/>
            <a:chOff x="-4463121" y="445964"/>
            <a:chExt cx="21082161" cy="6041086"/>
          </a:xfrm>
        </p:grpSpPr>
        <p:grpSp>
          <p:nvGrpSpPr>
            <p:cNvPr id="7" name="组合 6">
              <a:extLst>
                <a:ext uri="{FF2B5EF4-FFF2-40B4-BE49-F238E27FC236}">
                  <a16:creationId xmlns="" xmlns:a16="http://schemas.microsoft.com/office/drawing/2014/main" id="{09F47EC3-8D37-486B-92BC-24E1B1691FAA}"/>
                </a:ext>
              </a:extLst>
            </p:cNvPr>
            <p:cNvGrpSpPr/>
            <p:nvPr userDrawn="1"/>
          </p:nvGrpSpPr>
          <p:grpSpPr>
            <a:xfrm rot="473827">
              <a:off x="10853080" y="1182145"/>
              <a:ext cx="5765960" cy="5304905"/>
              <a:chOff x="2602741" y="1606161"/>
              <a:chExt cx="3124293" cy="2874470"/>
            </a:xfrm>
          </p:grpSpPr>
          <p:sp>
            <p:nvSpPr>
              <p:cNvPr id="8" name="矩形: 圆角 7">
                <a:extLst>
                  <a:ext uri="{FF2B5EF4-FFF2-40B4-BE49-F238E27FC236}">
                    <a16:creationId xmlns="" xmlns:a16="http://schemas.microsoft.com/office/drawing/2014/main" id="{AB2ED454-DF82-4EB4-85BE-8162654543D4}"/>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 xmlns:a16="http://schemas.microsoft.com/office/drawing/2014/main" id="{701C962C-34CB-46B9-93A3-89435CE983DC}"/>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 xmlns:a16="http://schemas.microsoft.com/office/drawing/2014/main" id="{272EE126-2815-43BD-9878-A0A75F80F3B2}"/>
                </a:ext>
              </a:extLst>
            </p:cNvPr>
            <p:cNvGrpSpPr/>
            <p:nvPr userDrawn="1"/>
          </p:nvGrpSpPr>
          <p:grpSpPr>
            <a:xfrm rot="473827" flipH="1" flipV="1">
              <a:off x="-4463121" y="445964"/>
              <a:ext cx="5765960" cy="5304905"/>
              <a:chOff x="2602741" y="1606161"/>
              <a:chExt cx="3124293" cy="2874470"/>
            </a:xfrm>
          </p:grpSpPr>
          <p:sp>
            <p:nvSpPr>
              <p:cNvPr id="11" name="矩形: 圆角 10">
                <a:extLst>
                  <a:ext uri="{FF2B5EF4-FFF2-40B4-BE49-F238E27FC236}">
                    <a16:creationId xmlns="" xmlns:a16="http://schemas.microsoft.com/office/drawing/2014/main" id="{3509EAFF-E8C6-4FF9-8C3F-53C2C49321DA}"/>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 xmlns:a16="http://schemas.microsoft.com/office/drawing/2014/main" id="{2BF0A14F-9722-4340-B086-165AE9E94436}"/>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118623780"/>
      </p:ext>
    </p:extLst>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637E5CA6-839E-4C95-8560-5B984DBF87B7}"/>
              </a:ext>
            </a:extLst>
          </p:cNvPr>
          <p:cNvGrpSpPr/>
          <p:nvPr userDrawn="1"/>
        </p:nvGrpSpPr>
        <p:grpSpPr>
          <a:xfrm rot="21107618">
            <a:off x="9545989" y="-1796585"/>
            <a:ext cx="6415928" cy="5902901"/>
            <a:chOff x="2602741" y="1606161"/>
            <a:chExt cx="3124293" cy="2874470"/>
          </a:xfrm>
        </p:grpSpPr>
        <p:sp>
          <p:nvSpPr>
            <p:cNvPr id="3" name="矩形: 圆角 2">
              <a:extLst>
                <a:ext uri="{FF2B5EF4-FFF2-40B4-BE49-F238E27FC236}">
                  <a16:creationId xmlns="" xmlns:a16="http://schemas.microsoft.com/office/drawing/2014/main" id="{3EC6D956-4770-426B-B809-5AB81853C809}"/>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 xmlns:a16="http://schemas.microsoft.com/office/drawing/2014/main" id="{96F9A2DC-F1EC-456A-872C-1026D202C5AA}"/>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52846470"/>
      </p:ext>
    </p:extLst>
  </p:cSld>
  <p:clrMapOvr>
    <a:masterClrMapping/>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5BA53B9C-CA2D-467B-8B30-FA72CCA08EE0}"/>
              </a:ext>
            </a:extLst>
          </p:cNvPr>
          <p:cNvGrpSpPr/>
          <p:nvPr userDrawn="1"/>
        </p:nvGrpSpPr>
        <p:grpSpPr>
          <a:xfrm rot="5400000" flipH="1" flipV="1">
            <a:off x="189991" y="-1920240"/>
            <a:ext cx="3160420" cy="2926080"/>
            <a:chOff x="5475481" y="2499290"/>
            <a:chExt cx="3160420" cy="2926080"/>
          </a:xfrm>
        </p:grpSpPr>
        <p:sp>
          <p:nvSpPr>
            <p:cNvPr id="8" name="矩形: 圆角 7">
              <a:extLst>
                <a:ext uri="{FF2B5EF4-FFF2-40B4-BE49-F238E27FC236}">
                  <a16:creationId xmlns="" xmlns:a16="http://schemas.microsoft.com/office/drawing/2014/main" id="{84141904-8307-4E03-B332-88822C206AA9}"/>
                </a:ext>
              </a:extLst>
            </p:cNvPr>
            <p:cNvSpPr/>
            <p:nvPr/>
          </p:nvSpPr>
          <p:spPr>
            <a:xfrm rot="2485417">
              <a:off x="5475481" y="2621210"/>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 xmlns:a16="http://schemas.microsoft.com/office/drawing/2014/main" id="{C5B88A12-D73D-4B13-8FC0-BF6799ED713B}"/>
                </a:ext>
              </a:extLst>
            </p:cNvPr>
            <p:cNvSpPr/>
            <p:nvPr/>
          </p:nvSpPr>
          <p:spPr>
            <a:xfrm rot="2485417">
              <a:off x="5597401" y="2499290"/>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73242139"/>
      </p:ext>
    </p:extLst>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B3019FFD-BA79-4F93-9D77-D8692C2809A8}"/>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 xmlns:a16="http://schemas.microsoft.com/office/drawing/2014/main" id="{3F8CE7A9-3FD3-4B05-9DEC-873D2E24400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682" t="16675" r="21705" b="29745"/>
          <a:stretch/>
        </p:blipFill>
        <p:spPr>
          <a:xfrm>
            <a:off x="101600" y="72333"/>
            <a:ext cx="11983904" cy="6690418"/>
          </a:xfrm>
          <a:prstGeom prst="rect">
            <a:avLst/>
          </a:prstGeom>
        </p:spPr>
      </p:pic>
    </p:spTree>
    <p:extLst>
      <p:ext uri="{BB962C8B-B14F-4D97-AF65-F5344CB8AC3E}">
        <p14:creationId xmlns:p14="http://schemas.microsoft.com/office/powerpoint/2010/main" val="766898043"/>
      </p:ext>
    </p:extLst>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A2F1101D-0DD9-4128-B0C7-39DE2F3D4B6E}"/>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 xmlns:a16="http://schemas.microsoft.com/office/drawing/2014/main" id="{FC3F6A96-BCB9-470F-B31A-829E22A791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934" t="-454" r="23934" b="454"/>
          <a:stretch/>
        </p:blipFill>
        <p:spPr>
          <a:xfrm>
            <a:off x="107948" y="-698674"/>
            <a:ext cx="11976101" cy="8255348"/>
          </a:xfrm>
          <a:prstGeom prst="rect">
            <a:avLst/>
          </a:prstGeom>
        </p:spPr>
      </p:pic>
    </p:spTree>
    <p:extLst>
      <p:ext uri="{BB962C8B-B14F-4D97-AF65-F5344CB8AC3E}">
        <p14:creationId xmlns:p14="http://schemas.microsoft.com/office/powerpoint/2010/main" val="1535792616"/>
      </p:ext>
    </p:extLst>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9C68797-BE3B-4040-AAB3-5E6A418C336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 xmlns:a16="http://schemas.microsoft.com/office/drawing/2014/main" id="{EA5D0F9E-78CD-45E4-93BE-8A70FE468B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t="37907" r="58916"/>
          <a:stretch/>
        </p:blipFill>
        <p:spPr>
          <a:xfrm>
            <a:off x="8643451" y="78253"/>
            <a:ext cx="3440599" cy="5119372"/>
          </a:xfrm>
          <a:prstGeom prst="rect">
            <a:avLst/>
          </a:prstGeom>
        </p:spPr>
      </p:pic>
    </p:spTree>
    <p:extLst>
      <p:ext uri="{BB962C8B-B14F-4D97-AF65-F5344CB8AC3E}">
        <p14:creationId xmlns:p14="http://schemas.microsoft.com/office/powerpoint/2010/main" val="3061110596"/>
      </p:ext>
    </p:extLst>
  </p:cSld>
  <p:clrMapOvr>
    <a:masterClrMapping/>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9C68797-BE3B-4040-AAB3-5E6A418C336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 xmlns:a16="http://schemas.microsoft.com/office/drawing/2014/main" id="{E1D91C38-C49E-4110-9F51-6A4FCA5AD4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47" t="59943" b="-1"/>
          <a:stretch/>
        </p:blipFill>
        <p:spPr>
          <a:xfrm>
            <a:off x="107950" y="0"/>
            <a:ext cx="3757480" cy="1645981"/>
          </a:xfrm>
          <a:prstGeom prst="rect">
            <a:avLst/>
          </a:prstGeom>
        </p:spPr>
      </p:pic>
    </p:spTree>
    <p:extLst>
      <p:ext uri="{BB962C8B-B14F-4D97-AF65-F5344CB8AC3E}">
        <p14:creationId xmlns:p14="http://schemas.microsoft.com/office/powerpoint/2010/main" val="2911875006"/>
      </p:ext>
    </p:extLst>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912A3C4-38C9-412C-AEDB-83AC518204B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75874625"/>
      </p:ext>
    </p:extLst>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51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3" r:id="rId6"/>
    <p:sldLayoutId id="2147483655" r:id="rId7"/>
    <p:sldLayoutId id="2147483656" r:id="rId8"/>
    <p:sldLayoutId id="2147483657" r:id="rId9"/>
    <p:sldLayoutId id="2147483658" r:id="rId10"/>
  </p:sldLayoutIdLst>
  <p:transition spd="slow" advClick="0" advTm="3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 xmlns:a16="http://schemas.microsoft.com/office/drawing/2014/main" id="{E8D4EFB0-EEE0-4096-AC4B-CC4EBD82FE75}"/>
              </a:ext>
            </a:extLst>
          </p:cNvPr>
          <p:cNvSpPr txBox="1"/>
          <p:nvPr/>
        </p:nvSpPr>
        <p:spPr>
          <a:xfrm>
            <a:off x="2034111" y="1573838"/>
            <a:ext cx="2900028" cy="1323439"/>
          </a:xfrm>
          <a:prstGeom prst="rect">
            <a:avLst/>
          </a:prstGeom>
          <a:noFill/>
        </p:spPr>
        <p:txBody>
          <a:bodyPr wrap="square" rtlCol="0">
            <a:spAutoFit/>
          </a:bodyPr>
          <a:lstStyle/>
          <a:p>
            <a:pPr algn="dist"/>
            <a:r>
              <a:rPr lang="zh-CN" altLang="en-US" sz="8000" b="1" dirty="0">
                <a:solidFill>
                  <a:schemeClr val="accent6"/>
                </a:solidFill>
                <a:latin typeface="字魂5号-无外润黑体" panose="00000500000000000000" pitchFamily="2" charset="-122"/>
                <a:ea typeface="字魂5号-无外润黑体" panose="00000500000000000000" pitchFamily="2" charset="-122"/>
              </a:rPr>
              <a:t>西安</a:t>
            </a:r>
          </a:p>
        </p:txBody>
      </p:sp>
      <p:sp>
        <p:nvSpPr>
          <p:cNvPr id="20" name="文本框 19">
            <a:extLst>
              <a:ext uri="{FF2B5EF4-FFF2-40B4-BE49-F238E27FC236}">
                <a16:creationId xmlns="" xmlns:a16="http://schemas.microsoft.com/office/drawing/2014/main" id="{3AA00723-0781-468F-9C18-56F2807482BD}"/>
              </a:ext>
            </a:extLst>
          </p:cNvPr>
          <p:cNvSpPr txBox="1"/>
          <p:nvPr/>
        </p:nvSpPr>
        <p:spPr>
          <a:xfrm>
            <a:off x="2034111" y="2802144"/>
            <a:ext cx="8591549" cy="1323439"/>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pPr algn="dist"/>
            <a:r>
              <a:rPr lang="zh-CN" altLang="en-US" dirty="0"/>
              <a:t>石油大学</a:t>
            </a:r>
          </a:p>
        </p:txBody>
      </p:sp>
      <p:sp>
        <p:nvSpPr>
          <p:cNvPr id="21" name="文本框 20">
            <a:extLst>
              <a:ext uri="{FF2B5EF4-FFF2-40B4-BE49-F238E27FC236}">
                <a16:creationId xmlns="" xmlns:a16="http://schemas.microsoft.com/office/drawing/2014/main" id="{43845BB9-AA0B-4EB5-B7EF-26AE8D0F798A}"/>
              </a:ext>
            </a:extLst>
          </p:cNvPr>
          <p:cNvSpPr txBox="1"/>
          <p:nvPr/>
        </p:nvSpPr>
        <p:spPr>
          <a:xfrm>
            <a:off x="2998625" y="4125583"/>
            <a:ext cx="6996035" cy="646331"/>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pPr algn="r"/>
            <a:r>
              <a:rPr lang="en-US" altLang="zh-CN" sz="3600" dirty="0">
                <a:solidFill>
                  <a:schemeClr val="tx2">
                    <a:lumMod val="60000"/>
                    <a:lumOff val="40000"/>
                  </a:schemeClr>
                </a:solidFill>
              </a:rPr>
              <a:t>Xi’an </a:t>
            </a:r>
            <a:r>
              <a:rPr lang="en-US" altLang="zh-CN" sz="3600" dirty="0" err="1">
                <a:solidFill>
                  <a:schemeClr val="tx2">
                    <a:lumMod val="60000"/>
                    <a:lumOff val="40000"/>
                  </a:schemeClr>
                </a:solidFill>
              </a:rPr>
              <a:t>Shiyou</a:t>
            </a:r>
            <a:r>
              <a:rPr lang="en-US" altLang="zh-CN" sz="3600" dirty="0">
                <a:solidFill>
                  <a:schemeClr val="tx2">
                    <a:lumMod val="60000"/>
                    <a:lumOff val="40000"/>
                  </a:schemeClr>
                </a:solidFill>
              </a:rPr>
              <a:t> University</a:t>
            </a:r>
            <a:endParaRPr lang="zh-CN" altLang="en-US" sz="3600" dirty="0">
              <a:solidFill>
                <a:schemeClr val="tx2">
                  <a:lumMod val="60000"/>
                  <a:lumOff val="40000"/>
                </a:schemeClr>
              </a:solidFill>
            </a:endParaRPr>
          </a:p>
        </p:txBody>
      </p:sp>
      <p:cxnSp>
        <p:nvCxnSpPr>
          <p:cNvPr id="23" name="直接连接符 22">
            <a:extLst>
              <a:ext uri="{FF2B5EF4-FFF2-40B4-BE49-F238E27FC236}">
                <a16:creationId xmlns="" xmlns:a16="http://schemas.microsoft.com/office/drawing/2014/main" id="{6B62EFA5-59E9-4A1C-94A1-BAFFCAD0A58C}"/>
              </a:ext>
            </a:extLst>
          </p:cNvPr>
          <p:cNvCxnSpPr/>
          <p:nvPr/>
        </p:nvCxnSpPr>
        <p:spPr>
          <a:xfrm>
            <a:off x="3543300" y="4867275"/>
            <a:ext cx="632460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 xmlns:a16="http://schemas.microsoft.com/office/drawing/2014/main" id="{77D77054-1511-4EA4-AE02-EC52FD8D1B44}"/>
              </a:ext>
            </a:extLst>
          </p:cNvPr>
          <p:cNvSpPr txBox="1"/>
          <p:nvPr/>
        </p:nvSpPr>
        <p:spPr>
          <a:xfrm>
            <a:off x="6705600" y="5600110"/>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zh-CN" altLang="en-US" sz="2000" b="0" dirty="0" smtClean="0">
                <a:solidFill>
                  <a:schemeClr val="accent1"/>
                </a:solidFill>
                <a:latin typeface="思源黑体 CN Light" panose="020B0300000000000000" pitchFamily="34" charset="-122"/>
                <a:ea typeface="思源黑体 CN Light" panose="020B0300000000000000" pitchFamily="34" charset="-122"/>
              </a:rPr>
              <a:t>玩转西石油</a:t>
            </a:r>
            <a:endParaRPr lang="zh-CN" altLang="en-US" sz="2000" b="0" dirty="0">
              <a:solidFill>
                <a:schemeClr val="accent1"/>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689079508"/>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 xmlns:a16="http://schemas.microsoft.com/office/drawing/2014/main" id="{E3E1084D-86D5-48C5-9F23-76C3E0A72BEB}"/>
              </a:ext>
            </a:extLst>
          </p:cNvPr>
          <p:cNvGrpSpPr/>
          <p:nvPr/>
        </p:nvGrpSpPr>
        <p:grpSpPr>
          <a:xfrm>
            <a:off x="666750" y="1692900"/>
            <a:ext cx="10858500" cy="4945404"/>
            <a:chOff x="666750" y="1692900"/>
            <a:chExt cx="10858500" cy="4945404"/>
          </a:xfrm>
        </p:grpSpPr>
        <p:cxnSp>
          <p:nvCxnSpPr>
            <p:cNvPr id="6" name="直接连接符 5">
              <a:extLst>
                <a:ext uri="{FF2B5EF4-FFF2-40B4-BE49-F238E27FC236}">
                  <a16:creationId xmlns="" xmlns:a16="http://schemas.microsoft.com/office/drawing/2014/main" id="{D17EDE2B-96BF-423B-82AA-C97716EC66F8}"/>
                </a:ext>
              </a:extLst>
            </p:cNvPr>
            <p:cNvCxnSpPr/>
            <p:nvPr/>
          </p:nvCxnSpPr>
          <p:spPr>
            <a:xfrm>
              <a:off x="666750" y="4164096"/>
              <a:ext cx="10858500"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01EF0AC4-8877-44E3-9B2D-58C5302D695C}"/>
                </a:ext>
              </a:extLst>
            </p:cNvPr>
            <p:cNvCxnSpPr/>
            <p:nvPr/>
          </p:nvCxnSpPr>
          <p:spPr>
            <a:xfrm rot="5400000">
              <a:off x="919149"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5AC1B0E4-3E71-41F3-9697-5C779EB44211}"/>
                </a:ext>
              </a:extLst>
            </p:cNvPr>
            <p:cNvCxnSpPr/>
            <p:nvPr/>
          </p:nvCxnSpPr>
          <p:spPr>
            <a:xfrm rot="5400000">
              <a:off x="6343947"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AFADCC0E-5C5B-4563-B088-56E5B3BF332E}"/>
                </a:ext>
              </a:extLst>
            </p:cNvPr>
            <p:cNvCxnSpPr/>
            <p:nvPr/>
          </p:nvCxnSpPr>
          <p:spPr>
            <a:xfrm rot="5400000">
              <a:off x="3631548"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íşlïďé">
              <a:extLst>
                <a:ext uri="{FF2B5EF4-FFF2-40B4-BE49-F238E27FC236}">
                  <a16:creationId xmlns="" xmlns:a16="http://schemas.microsoft.com/office/drawing/2014/main" id="{A7CFB9BD-EDEB-4385-A0E7-D579F250EAF7}"/>
                </a:ext>
              </a:extLst>
            </p:cNvPr>
            <p:cNvSpPr/>
            <p:nvPr/>
          </p:nvSpPr>
          <p:spPr>
            <a:xfrm>
              <a:off x="3331528"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sp>
          <p:nvSpPr>
            <p:cNvPr id="14" name="íś1iḋè">
              <a:extLst>
                <a:ext uri="{FF2B5EF4-FFF2-40B4-BE49-F238E27FC236}">
                  <a16:creationId xmlns="" xmlns:a16="http://schemas.microsoft.com/office/drawing/2014/main" id="{F9312448-F7D6-4BF6-840E-4638DFDF3F67}"/>
                </a:ext>
              </a:extLst>
            </p:cNvPr>
            <p:cNvSpPr/>
            <p:nvPr/>
          </p:nvSpPr>
          <p:spPr>
            <a:xfrm>
              <a:off x="6048641"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sp>
          <p:nvSpPr>
            <p:cNvPr id="15" name="išlíde">
              <a:extLst>
                <a:ext uri="{FF2B5EF4-FFF2-40B4-BE49-F238E27FC236}">
                  <a16:creationId xmlns="" xmlns:a16="http://schemas.microsoft.com/office/drawing/2014/main" id="{12B08B0F-A43F-490B-9604-E2BA5488A7EF}"/>
                </a:ext>
              </a:extLst>
            </p:cNvPr>
            <p:cNvSpPr/>
            <p:nvPr/>
          </p:nvSpPr>
          <p:spPr>
            <a:xfrm>
              <a:off x="8765754"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grpSp>
          <p:nvGrpSpPr>
            <p:cNvPr id="2" name="组合 1">
              <a:extLst>
                <a:ext uri="{FF2B5EF4-FFF2-40B4-BE49-F238E27FC236}">
                  <a16:creationId xmlns="" xmlns:a16="http://schemas.microsoft.com/office/drawing/2014/main" id="{A8AFD88F-636A-4351-8C63-A518EB670437}"/>
                </a:ext>
              </a:extLst>
            </p:cNvPr>
            <p:cNvGrpSpPr/>
            <p:nvPr/>
          </p:nvGrpSpPr>
          <p:grpSpPr>
            <a:xfrm>
              <a:off x="1046564" y="2715342"/>
              <a:ext cx="1965474" cy="1136658"/>
              <a:chOff x="866044" y="2607069"/>
              <a:chExt cx="1965474" cy="1136658"/>
            </a:xfrm>
          </p:grpSpPr>
          <p:sp>
            <p:nvSpPr>
              <p:cNvPr id="72" name="文本框 71">
                <a:extLst>
                  <a:ext uri="{FF2B5EF4-FFF2-40B4-BE49-F238E27FC236}">
                    <a16:creationId xmlns="" xmlns:a16="http://schemas.microsoft.com/office/drawing/2014/main" id="{5DDB9B0C-F22A-4102-B8E2-5C5F8F8F85DE}"/>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3" name="文本框 72">
                <a:extLst>
                  <a:ext uri="{FF2B5EF4-FFF2-40B4-BE49-F238E27FC236}">
                    <a16:creationId xmlns="" xmlns:a16="http://schemas.microsoft.com/office/drawing/2014/main" id="{E7DA55DD-FDC7-42BE-AD73-7C7D74578920}"/>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74" name="组合 73">
              <a:extLst>
                <a:ext uri="{FF2B5EF4-FFF2-40B4-BE49-F238E27FC236}">
                  <a16:creationId xmlns="" xmlns:a16="http://schemas.microsoft.com/office/drawing/2014/main" id="{E38FBF4C-7945-4A80-A972-79D7A6BC9918}"/>
                </a:ext>
              </a:extLst>
            </p:cNvPr>
            <p:cNvGrpSpPr/>
            <p:nvPr/>
          </p:nvGrpSpPr>
          <p:grpSpPr>
            <a:xfrm>
              <a:off x="3758962" y="2715342"/>
              <a:ext cx="1965474" cy="1136658"/>
              <a:chOff x="866044" y="2607069"/>
              <a:chExt cx="1965474" cy="1136658"/>
            </a:xfrm>
          </p:grpSpPr>
          <p:sp>
            <p:nvSpPr>
              <p:cNvPr id="75" name="文本框 74">
                <a:extLst>
                  <a:ext uri="{FF2B5EF4-FFF2-40B4-BE49-F238E27FC236}">
                    <a16:creationId xmlns="" xmlns:a16="http://schemas.microsoft.com/office/drawing/2014/main" id="{9FC70B1B-8E3D-4B9D-8B05-0B9AF6C733BE}"/>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6" name="文本框 75">
                <a:extLst>
                  <a:ext uri="{FF2B5EF4-FFF2-40B4-BE49-F238E27FC236}">
                    <a16:creationId xmlns="" xmlns:a16="http://schemas.microsoft.com/office/drawing/2014/main" id="{C4BAC907-1837-4E65-AC1E-3836DA6E1BB3}"/>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77" name="组合 76">
              <a:extLst>
                <a:ext uri="{FF2B5EF4-FFF2-40B4-BE49-F238E27FC236}">
                  <a16:creationId xmlns="" xmlns:a16="http://schemas.microsoft.com/office/drawing/2014/main" id="{25036386-BA1D-45A8-873B-E04B2B21E644}"/>
                </a:ext>
              </a:extLst>
            </p:cNvPr>
            <p:cNvGrpSpPr/>
            <p:nvPr/>
          </p:nvGrpSpPr>
          <p:grpSpPr>
            <a:xfrm>
              <a:off x="6477713" y="2715342"/>
              <a:ext cx="1965474" cy="1136658"/>
              <a:chOff x="866044" y="2607069"/>
              <a:chExt cx="1965474" cy="1136658"/>
            </a:xfrm>
          </p:grpSpPr>
          <p:sp>
            <p:nvSpPr>
              <p:cNvPr id="78" name="文本框 77">
                <a:extLst>
                  <a:ext uri="{FF2B5EF4-FFF2-40B4-BE49-F238E27FC236}">
                    <a16:creationId xmlns="" xmlns:a16="http://schemas.microsoft.com/office/drawing/2014/main" id="{6AAA56A2-0A38-4B86-BDE8-06F375751DF4}"/>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9" name="文本框 78">
                <a:extLst>
                  <a:ext uri="{FF2B5EF4-FFF2-40B4-BE49-F238E27FC236}">
                    <a16:creationId xmlns="" xmlns:a16="http://schemas.microsoft.com/office/drawing/2014/main" id="{30A6405A-70E9-444D-89D7-1F0D1081C6D0}"/>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0" name="组合 79">
              <a:extLst>
                <a:ext uri="{FF2B5EF4-FFF2-40B4-BE49-F238E27FC236}">
                  <a16:creationId xmlns="" xmlns:a16="http://schemas.microsoft.com/office/drawing/2014/main" id="{E8A3C1C5-CDDB-4F36-B3A0-8A9A906D9FF7}"/>
                </a:ext>
              </a:extLst>
            </p:cNvPr>
            <p:cNvGrpSpPr/>
            <p:nvPr/>
          </p:nvGrpSpPr>
          <p:grpSpPr>
            <a:xfrm>
              <a:off x="9190112" y="2715342"/>
              <a:ext cx="1965474" cy="1136658"/>
              <a:chOff x="866044" y="2607069"/>
              <a:chExt cx="1965474" cy="1136658"/>
            </a:xfrm>
          </p:grpSpPr>
          <p:sp>
            <p:nvSpPr>
              <p:cNvPr id="81" name="文本框 80">
                <a:extLst>
                  <a:ext uri="{FF2B5EF4-FFF2-40B4-BE49-F238E27FC236}">
                    <a16:creationId xmlns="" xmlns:a16="http://schemas.microsoft.com/office/drawing/2014/main" id="{E0919FCD-4ADF-4AB8-9975-82E0E0408186}"/>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2" name="文本框 81">
                <a:extLst>
                  <a:ext uri="{FF2B5EF4-FFF2-40B4-BE49-F238E27FC236}">
                    <a16:creationId xmlns="" xmlns:a16="http://schemas.microsoft.com/office/drawing/2014/main" id="{49B8E506-FED8-4F7A-8C6C-0757FCB58BB6}"/>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3" name="组合 82">
              <a:extLst>
                <a:ext uri="{FF2B5EF4-FFF2-40B4-BE49-F238E27FC236}">
                  <a16:creationId xmlns="" xmlns:a16="http://schemas.microsoft.com/office/drawing/2014/main" id="{3E153202-3038-434B-A249-F86BC7467F3D}"/>
                </a:ext>
              </a:extLst>
            </p:cNvPr>
            <p:cNvGrpSpPr/>
            <p:nvPr/>
          </p:nvGrpSpPr>
          <p:grpSpPr>
            <a:xfrm>
              <a:off x="1046564" y="5311861"/>
              <a:ext cx="1965474" cy="1136658"/>
              <a:chOff x="866044" y="2607069"/>
              <a:chExt cx="1965474" cy="1136658"/>
            </a:xfrm>
          </p:grpSpPr>
          <p:sp>
            <p:nvSpPr>
              <p:cNvPr id="84" name="文本框 83">
                <a:extLst>
                  <a:ext uri="{FF2B5EF4-FFF2-40B4-BE49-F238E27FC236}">
                    <a16:creationId xmlns="" xmlns:a16="http://schemas.microsoft.com/office/drawing/2014/main" id="{4C369046-DEC3-4DBE-BB59-E365076FFE93}"/>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5" name="文本框 84">
                <a:extLst>
                  <a:ext uri="{FF2B5EF4-FFF2-40B4-BE49-F238E27FC236}">
                    <a16:creationId xmlns="" xmlns:a16="http://schemas.microsoft.com/office/drawing/2014/main" id="{67FF1EA2-A9D0-4AA2-9373-536B637C3A8E}"/>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6" name="组合 85">
              <a:extLst>
                <a:ext uri="{FF2B5EF4-FFF2-40B4-BE49-F238E27FC236}">
                  <a16:creationId xmlns="" xmlns:a16="http://schemas.microsoft.com/office/drawing/2014/main" id="{34E95143-EC03-4509-BE7C-4831206A8566}"/>
                </a:ext>
              </a:extLst>
            </p:cNvPr>
            <p:cNvGrpSpPr/>
            <p:nvPr/>
          </p:nvGrpSpPr>
          <p:grpSpPr>
            <a:xfrm>
              <a:off x="3758962" y="5311861"/>
              <a:ext cx="1965474" cy="1136658"/>
              <a:chOff x="866044" y="2607069"/>
              <a:chExt cx="1965474" cy="1136658"/>
            </a:xfrm>
          </p:grpSpPr>
          <p:sp>
            <p:nvSpPr>
              <p:cNvPr id="87" name="文本框 86">
                <a:extLst>
                  <a:ext uri="{FF2B5EF4-FFF2-40B4-BE49-F238E27FC236}">
                    <a16:creationId xmlns="" xmlns:a16="http://schemas.microsoft.com/office/drawing/2014/main" id="{D2B10DB9-159C-4179-B9C0-B633D7E63553}"/>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8" name="文本框 87">
                <a:extLst>
                  <a:ext uri="{FF2B5EF4-FFF2-40B4-BE49-F238E27FC236}">
                    <a16:creationId xmlns="" xmlns:a16="http://schemas.microsoft.com/office/drawing/2014/main" id="{D51CB554-B4DB-4269-851C-540B0D9AAD6D}"/>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9" name="组合 88">
              <a:extLst>
                <a:ext uri="{FF2B5EF4-FFF2-40B4-BE49-F238E27FC236}">
                  <a16:creationId xmlns="" xmlns:a16="http://schemas.microsoft.com/office/drawing/2014/main" id="{95A2658B-F280-4DCB-93FE-955B79543197}"/>
                </a:ext>
              </a:extLst>
            </p:cNvPr>
            <p:cNvGrpSpPr/>
            <p:nvPr/>
          </p:nvGrpSpPr>
          <p:grpSpPr>
            <a:xfrm>
              <a:off x="6477713" y="5311861"/>
              <a:ext cx="1965474" cy="1136658"/>
              <a:chOff x="866044" y="2607069"/>
              <a:chExt cx="1965474" cy="1136658"/>
            </a:xfrm>
          </p:grpSpPr>
          <p:sp>
            <p:nvSpPr>
              <p:cNvPr id="90" name="文本框 89">
                <a:extLst>
                  <a:ext uri="{FF2B5EF4-FFF2-40B4-BE49-F238E27FC236}">
                    <a16:creationId xmlns="" xmlns:a16="http://schemas.microsoft.com/office/drawing/2014/main" id="{4B46496B-F5C3-457C-A219-3770B64DA4BA}"/>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91" name="文本框 90">
                <a:extLst>
                  <a:ext uri="{FF2B5EF4-FFF2-40B4-BE49-F238E27FC236}">
                    <a16:creationId xmlns="" xmlns:a16="http://schemas.microsoft.com/office/drawing/2014/main" id="{F0CEE7EA-8568-444B-B4A1-7B0A8BF707DF}"/>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92" name="组合 91">
              <a:extLst>
                <a:ext uri="{FF2B5EF4-FFF2-40B4-BE49-F238E27FC236}">
                  <a16:creationId xmlns="" xmlns:a16="http://schemas.microsoft.com/office/drawing/2014/main" id="{5F46CE83-E13D-47B2-B344-47B16B753A06}"/>
                </a:ext>
              </a:extLst>
            </p:cNvPr>
            <p:cNvGrpSpPr/>
            <p:nvPr/>
          </p:nvGrpSpPr>
          <p:grpSpPr>
            <a:xfrm>
              <a:off x="9190112" y="5311861"/>
              <a:ext cx="1965474" cy="1136658"/>
              <a:chOff x="866044" y="2607069"/>
              <a:chExt cx="1965474" cy="1136658"/>
            </a:xfrm>
          </p:grpSpPr>
          <p:sp>
            <p:nvSpPr>
              <p:cNvPr id="93" name="文本框 92">
                <a:extLst>
                  <a:ext uri="{FF2B5EF4-FFF2-40B4-BE49-F238E27FC236}">
                    <a16:creationId xmlns="" xmlns:a16="http://schemas.microsoft.com/office/drawing/2014/main" id="{F1A25EFC-39C6-4689-A32B-90E3FC197BCD}"/>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94" name="文本框 93">
                <a:extLst>
                  <a:ext uri="{FF2B5EF4-FFF2-40B4-BE49-F238E27FC236}">
                    <a16:creationId xmlns="" xmlns:a16="http://schemas.microsoft.com/office/drawing/2014/main" id="{7D29482B-0E1D-4C33-AB7A-F788676FFCF7}"/>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3" name="组合 2">
              <a:extLst>
                <a:ext uri="{FF2B5EF4-FFF2-40B4-BE49-F238E27FC236}">
                  <a16:creationId xmlns="" xmlns:a16="http://schemas.microsoft.com/office/drawing/2014/main" id="{4CD7EAEA-80FF-4D86-9401-CB385A7EDC49}"/>
                </a:ext>
              </a:extLst>
            </p:cNvPr>
            <p:cNvGrpSpPr/>
            <p:nvPr/>
          </p:nvGrpSpPr>
          <p:grpSpPr>
            <a:xfrm>
              <a:off x="1735770" y="1956848"/>
              <a:ext cx="587062" cy="587062"/>
              <a:chOff x="1735770" y="1956848"/>
              <a:chExt cx="587062" cy="587062"/>
            </a:xfrm>
          </p:grpSpPr>
          <p:sp>
            <p:nvSpPr>
              <p:cNvPr id="52" name="íslíḍé">
                <a:extLst>
                  <a:ext uri="{FF2B5EF4-FFF2-40B4-BE49-F238E27FC236}">
                    <a16:creationId xmlns="" xmlns:a16="http://schemas.microsoft.com/office/drawing/2014/main" id="{4E0B3684-818B-453E-9D9D-56ADEE48EFB2}"/>
                  </a:ext>
                </a:extLst>
              </p:cNvPr>
              <p:cNvSpPr/>
              <p:nvPr/>
            </p:nvSpPr>
            <p:spPr>
              <a:xfrm>
                <a:off x="1735770"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5" name="writting-file_73584">
                <a:extLst>
                  <a:ext uri="{FF2B5EF4-FFF2-40B4-BE49-F238E27FC236}">
                    <a16:creationId xmlns="" xmlns:a16="http://schemas.microsoft.com/office/drawing/2014/main" id="{9766CB1A-6BBB-443E-94C6-9DB655B0DC4B}"/>
                  </a:ext>
                </a:extLst>
              </p:cNvPr>
              <p:cNvSpPr>
                <a:spLocks noChangeAspect="1"/>
              </p:cNvSpPr>
              <p:nvPr/>
            </p:nvSpPr>
            <p:spPr bwMode="auto">
              <a:xfrm>
                <a:off x="1862950"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8" name="组合 107">
              <a:extLst>
                <a:ext uri="{FF2B5EF4-FFF2-40B4-BE49-F238E27FC236}">
                  <a16:creationId xmlns="" xmlns:a16="http://schemas.microsoft.com/office/drawing/2014/main" id="{37AC9F62-85E3-4FBF-991D-F2F444EC7CC0}"/>
                </a:ext>
              </a:extLst>
            </p:cNvPr>
            <p:cNvGrpSpPr/>
            <p:nvPr/>
          </p:nvGrpSpPr>
          <p:grpSpPr>
            <a:xfrm>
              <a:off x="1735770" y="4567140"/>
              <a:ext cx="587062" cy="587062"/>
              <a:chOff x="1735770" y="4567140"/>
              <a:chExt cx="587062" cy="587062"/>
            </a:xfrm>
          </p:grpSpPr>
          <p:sp>
            <p:nvSpPr>
              <p:cNvPr id="28" name="í$ľïḍe">
                <a:extLst>
                  <a:ext uri="{FF2B5EF4-FFF2-40B4-BE49-F238E27FC236}">
                    <a16:creationId xmlns="" xmlns:a16="http://schemas.microsoft.com/office/drawing/2014/main" id="{949608AE-B73B-4EEF-A492-436D91C47B6A}"/>
                  </a:ext>
                </a:extLst>
              </p:cNvPr>
              <p:cNvSpPr/>
              <p:nvPr/>
            </p:nvSpPr>
            <p:spPr>
              <a:xfrm>
                <a:off x="1735770"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6" name="writting-file_73584">
                <a:extLst>
                  <a:ext uri="{FF2B5EF4-FFF2-40B4-BE49-F238E27FC236}">
                    <a16:creationId xmlns="" xmlns:a16="http://schemas.microsoft.com/office/drawing/2014/main" id="{CC881F76-1DEE-4797-AA43-41C146D09B8E}"/>
                  </a:ext>
                </a:extLst>
              </p:cNvPr>
              <p:cNvSpPr>
                <a:spLocks noChangeAspect="1"/>
              </p:cNvSpPr>
              <p:nvPr/>
            </p:nvSpPr>
            <p:spPr bwMode="auto">
              <a:xfrm>
                <a:off x="1862950"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4" name="组合 3">
              <a:extLst>
                <a:ext uri="{FF2B5EF4-FFF2-40B4-BE49-F238E27FC236}">
                  <a16:creationId xmlns="" xmlns:a16="http://schemas.microsoft.com/office/drawing/2014/main" id="{353F5326-4DD6-4163-AA13-FF2F80ACF6AC}"/>
                </a:ext>
              </a:extLst>
            </p:cNvPr>
            <p:cNvGrpSpPr/>
            <p:nvPr/>
          </p:nvGrpSpPr>
          <p:grpSpPr>
            <a:xfrm>
              <a:off x="4449653" y="1956848"/>
              <a:ext cx="587062" cy="587062"/>
              <a:chOff x="4449653" y="1956848"/>
              <a:chExt cx="587062" cy="587062"/>
            </a:xfrm>
          </p:grpSpPr>
          <p:sp>
            <p:nvSpPr>
              <p:cNvPr id="58" name="íSlîḋé">
                <a:extLst>
                  <a:ext uri="{FF2B5EF4-FFF2-40B4-BE49-F238E27FC236}">
                    <a16:creationId xmlns="" xmlns:a16="http://schemas.microsoft.com/office/drawing/2014/main" id="{1CE57E4A-C1CD-45FB-B1DB-6E5FED6C1AF0}"/>
                  </a:ext>
                </a:extLst>
              </p:cNvPr>
              <p:cNvSpPr/>
              <p:nvPr/>
            </p:nvSpPr>
            <p:spPr>
              <a:xfrm>
                <a:off x="4449653"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7" name="writting-file_73584">
                <a:extLst>
                  <a:ext uri="{FF2B5EF4-FFF2-40B4-BE49-F238E27FC236}">
                    <a16:creationId xmlns="" xmlns:a16="http://schemas.microsoft.com/office/drawing/2014/main" id="{DF1A02B1-27CD-4BB5-816F-A6DBDAA3E54C}"/>
                  </a:ext>
                </a:extLst>
              </p:cNvPr>
              <p:cNvSpPr>
                <a:spLocks noChangeAspect="1"/>
              </p:cNvSpPr>
              <p:nvPr/>
            </p:nvSpPr>
            <p:spPr bwMode="auto">
              <a:xfrm>
                <a:off x="4575348"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7" name="组合 106">
              <a:extLst>
                <a:ext uri="{FF2B5EF4-FFF2-40B4-BE49-F238E27FC236}">
                  <a16:creationId xmlns="" xmlns:a16="http://schemas.microsoft.com/office/drawing/2014/main" id="{F369C208-4E46-4D9E-BED3-B391D2DDEB56}"/>
                </a:ext>
              </a:extLst>
            </p:cNvPr>
            <p:cNvGrpSpPr/>
            <p:nvPr/>
          </p:nvGrpSpPr>
          <p:grpSpPr>
            <a:xfrm>
              <a:off x="4449653" y="4567140"/>
              <a:ext cx="587062" cy="587062"/>
              <a:chOff x="4449653" y="4567140"/>
              <a:chExt cx="587062" cy="587062"/>
            </a:xfrm>
          </p:grpSpPr>
          <p:sp>
            <p:nvSpPr>
              <p:cNvPr id="34" name="îşḻîḓê">
                <a:extLst>
                  <a:ext uri="{FF2B5EF4-FFF2-40B4-BE49-F238E27FC236}">
                    <a16:creationId xmlns="" xmlns:a16="http://schemas.microsoft.com/office/drawing/2014/main" id="{CCB646C3-CE2E-44B8-B15C-D64FCA41F886}"/>
                  </a:ext>
                </a:extLst>
              </p:cNvPr>
              <p:cNvSpPr/>
              <p:nvPr/>
            </p:nvSpPr>
            <p:spPr>
              <a:xfrm>
                <a:off x="4449653"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8" name="writting-file_73584">
                <a:extLst>
                  <a:ext uri="{FF2B5EF4-FFF2-40B4-BE49-F238E27FC236}">
                    <a16:creationId xmlns="" xmlns:a16="http://schemas.microsoft.com/office/drawing/2014/main" id="{537AC159-0A2D-4880-A42E-FDCFC58023B3}"/>
                  </a:ext>
                </a:extLst>
              </p:cNvPr>
              <p:cNvSpPr>
                <a:spLocks noChangeAspect="1"/>
              </p:cNvSpPr>
              <p:nvPr/>
            </p:nvSpPr>
            <p:spPr bwMode="auto">
              <a:xfrm>
                <a:off x="4575348"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3" name="组合 102">
              <a:extLst>
                <a:ext uri="{FF2B5EF4-FFF2-40B4-BE49-F238E27FC236}">
                  <a16:creationId xmlns="" xmlns:a16="http://schemas.microsoft.com/office/drawing/2014/main" id="{EA4E0FB1-6440-42FA-9F8C-B01F13D331DA}"/>
                </a:ext>
              </a:extLst>
            </p:cNvPr>
            <p:cNvGrpSpPr/>
            <p:nvPr/>
          </p:nvGrpSpPr>
          <p:grpSpPr>
            <a:xfrm>
              <a:off x="7163536" y="1956848"/>
              <a:ext cx="587062" cy="587062"/>
              <a:chOff x="7163536" y="1956848"/>
              <a:chExt cx="587062" cy="587062"/>
            </a:xfrm>
          </p:grpSpPr>
          <p:sp>
            <p:nvSpPr>
              <p:cNvPr id="64" name="íşľîḓê">
                <a:extLst>
                  <a:ext uri="{FF2B5EF4-FFF2-40B4-BE49-F238E27FC236}">
                    <a16:creationId xmlns="" xmlns:a16="http://schemas.microsoft.com/office/drawing/2014/main" id="{B0018B35-0DAD-45C1-8402-7FBAB51FDB1E}"/>
                  </a:ext>
                </a:extLst>
              </p:cNvPr>
              <p:cNvSpPr/>
              <p:nvPr/>
            </p:nvSpPr>
            <p:spPr>
              <a:xfrm>
                <a:off x="7163536"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9" name="writting-file_73584">
                <a:extLst>
                  <a:ext uri="{FF2B5EF4-FFF2-40B4-BE49-F238E27FC236}">
                    <a16:creationId xmlns="" xmlns:a16="http://schemas.microsoft.com/office/drawing/2014/main" id="{F8252911-A1C6-4E29-B305-A914C1D5F371}"/>
                  </a:ext>
                </a:extLst>
              </p:cNvPr>
              <p:cNvSpPr>
                <a:spLocks noChangeAspect="1"/>
              </p:cNvSpPr>
              <p:nvPr/>
            </p:nvSpPr>
            <p:spPr bwMode="auto">
              <a:xfrm>
                <a:off x="7295217"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6" name="组合 105">
              <a:extLst>
                <a:ext uri="{FF2B5EF4-FFF2-40B4-BE49-F238E27FC236}">
                  <a16:creationId xmlns="" xmlns:a16="http://schemas.microsoft.com/office/drawing/2014/main" id="{285B6C52-40EC-4DFE-81C0-1ACF3814A4A9}"/>
                </a:ext>
              </a:extLst>
            </p:cNvPr>
            <p:cNvGrpSpPr/>
            <p:nvPr/>
          </p:nvGrpSpPr>
          <p:grpSpPr>
            <a:xfrm>
              <a:off x="7163536" y="4567140"/>
              <a:ext cx="587062" cy="587062"/>
              <a:chOff x="7163536" y="4567140"/>
              <a:chExt cx="587062" cy="587062"/>
            </a:xfrm>
          </p:grpSpPr>
          <p:sp>
            <p:nvSpPr>
              <p:cNvPr id="40" name="ïṡlíḍé">
                <a:extLst>
                  <a:ext uri="{FF2B5EF4-FFF2-40B4-BE49-F238E27FC236}">
                    <a16:creationId xmlns="" xmlns:a16="http://schemas.microsoft.com/office/drawing/2014/main" id="{4E8C27E1-D4B2-4FDE-8978-E4B060C6D136}"/>
                  </a:ext>
                </a:extLst>
              </p:cNvPr>
              <p:cNvSpPr/>
              <p:nvPr/>
            </p:nvSpPr>
            <p:spPr>
              <a:xfrm>
                <a:off x="7163536"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0" name="writting-file_73584">
                <a:extLst>
                  <a:ext uri="{FF2B5EF4-FFF2-40B4-BE49-F238E27FC236}">
                    <a16:creationId xmlns="" xmlns:a16="http://schemas.microsoft.com/office/drawing/2014/main" id="{BC3E87D6-6ED7-405F-90F6-D26ED7031BDB}"/>
                  </a:ext>
                </a:extLst>
              </p:cNvPr>
              <p:cNvSpPr>
                <a:spLocks noChangeAspect="1"/>
              </p:cNvSpPr>
              <p:nvPr/>
            </p:nvSpPr>
            <p:spPr bwMode="auto">
              <a:xfrm>
                <a:off x="7295217"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4" name="组合 103">
              <a:extLst>
                <a:ext uri="{FF2B5EF4-FFF2-40B4-BE49-F238E27FC236}">
                  <a16:creationId xmlns="" xmlns:a16="http://schemas.microsoft.com/office/drawing/2014/main" id="{83D8670C-3427-434B-A17D-CA36310814A0}"/>
                </a:ext>
              </a:extLst>
            </p:cNvPr>
            <p:cNvGrpSpPr/>
            <p:nvPr/>
          </p:nvGrpSpPr>
          <p:grpSpPr>
            <a:xfrm>
              <a:off x="9877419" y="1956848"/>
              <a:ext cx="587062" cy="587062"/>
              <a:chOff x="9877419" y="1956848"/>
              <a:chExt cx="587062" cy="587062"/>
            </a:xfrm>
          </p:grpSpPr>
          <p:sp>
            <p:nvSpPr>
              <p:cNvPr id="70" name="îšḷíḓè">
                <a:extLst>
                  <a:ext uri="{FF2B5EF4-FFF2-40B4-BE49-F238E27FC236}">
                    <a16:creationId xmlns="" xmlns:a16="http://schemas.microsoft.com/office/drawing/2014/main" id="{8C35B06C-7D51-49F4-B058-6C6A6B33B9B9}"/>
                  </a:ext>
                </a:extLst>
              </p:cNvPr>
              <p:cNvSpPr/>
              <p:nvPr/>
            </p:nvSpPr>
            <p:spPr>
              <a:xfrm>
                <a:off x="9877419"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1" name="writting-file_73584">
                <a:extLst>
                  <a:ext uri="{FF2B5EF4-FFF2-40B4-BE49-F238E27FC236}">
                    <a16:creationId xmlns="" xmlns:a16="http://schemas.microsoft.com/office/drawing/2014/main" id="{3B4C0832-981F-4B04-88B3-C12CAA56E5AC}"/>
                  </a:ext>
                </a:extLst>
              </p:cNvPr>
              <p:cNvSpPr>
                <a:spLocks noChangeAspect="1"/>
              </p:cNvSpPr>
              <p:nvPr/>
            </p:nvSpPr>
            <p:spPr bwMode="auto">
              <a:xfrm>
                <a:off x="10014458"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5" name="组合 104">
              <a:extLst>
                <a:ext uri="{FF2B5EF4-FFF2-40B4-BE49-F238E27FC236}">
                  <a16:creationId xmlns="" xmlns:a16="http://schemas.microsoft.com/office/drawing/2014/main" id="{40674493-9B10-41A2-B3D4-463280930CDD}"/>
                </a:ext>
              </a:extLst>
            </p:cNvPr>
            <p:cNvGrpSpPr/>
            <p:nvPr/>
          </p:nvGrpSpPr>
          <p:grpSpPr>
            <a:xfrm>
              <a:off x="9877419" y="4567140"/>
              <a:ext cx="587062" cy="587062"/>
              <a:chOff x="9877419" y="4567140"/>
              <a:chExt cx="587062" cy="587062"/>
            </a:xfrm>
          </p:grpSpPr>
          <p:sp>
            <p:nvSpPr>
              <p:cNvPr id="46" name="îşļîḓe">
                <a:extLst>
                  <a:ext uri="{FF2B5EF4-FFF2-40B4-BE49-F238E27FC236}">
                    <a16:creationId xmlns="" xmlns:a16="http://schemas.microsoft.com/office/drawing/2014/main" id="{97307918-4936-458E-8520-22FB38567274}"/>
                  </a:ext>
                </a:extLst>
              </p:cNvPr>
              <p:cNvSpPr/>
              <p:nvPr/>
            </p:nvSpPr>
            <p:spPr>
              <a:xfrm>
                <a:off x="9877419"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2" name="writting-file_73584">
                <a:extLst>
                  <a:ext uri="{FF2B5EF4-FFF2-40B4-BE49-F238E27FC236}">
                    <a16:creationId xmlns="" xmlns:a16="http://schemas.microsoft.com/office/drawing/2014/main" id="{3E7F0AE9-6939-401B-B11F-AAC2D18FD62B}"/>
                  </a:ext>
                </a:extLst>
              </p:cNvPr>
              <p:cNvSpPr>
                <a:spLocks noChangeAspect="1"/>
              </p:cNvSpPr>
              <p:nvPr/>
            </p:nvSpPr>
            <p:spPr bwMode="auto">
              <a:xfrm>
                <a:off x="10014458"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grpSp>
        <p:nvGrpSpPr>
          <p:cNvPr id="60" name="组合 59">
            <a:extLst>
              <a:ext uri="{FF2B5EF4-FFF2-40B4-BE49-F238E27FC236}">
                <a16:creationId xmlns="" xmlns:a16="http://schemas.microsoft.com/office/drawing/2014/main" id="{11229BE4-DC72-4F2F-A4F1-C13CB9CDF5DF}"/>
              </a:ext>
            </a:extLst>
          </p:cNvPr>
          <p:cNvGrpSpPr/>
          <p:nvPr/>
        </p:nvGrpSpPr>
        <p:grpSpPr>
          <a:xfrm>
            <a:off x="178616" y="0"/>
            <a:ext cx="6695332" cy="1200329"/>
            <a:chOff x="1207010" y="-56957"/>
            <a:chExt cx="6695332" cy="1200329"/>
          </a:xfrm>
        </p:grpSpPr>
        <p:sp>
          <p:nvSpPr>
            <p:cNvPr id="61" name="文本框 60">
              <a:extLst>
                <a:ext uri="{FF2B5EF4-FFF2-40B4-BE49-F238E27FC236}">
                  <a16:creationId xmlns="" xmlns:a16="http://schemas.microsoft.com/office/drawing/2014/main" id="{DE78B420-BD78-4E7F-AFBC-C567B4679645}"/>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62" name="文本框 61">
              <a:extLst>
                <a:ext uri="{FF2B5EF4-FFF2-40B4-BE49-F238E27FC236}">
                  <a16:creationId xmlns="" xmlns:a16="http://schemas.microsoft.com/office/drawing/2014/main" id="{6A7E7E04-C45D-4F1C-AE1B-5153EE8A774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63" name="文本框 62">
              <a:extLst>
                <a:ext uri="{FF2B5EF4-FFF2-40B4-BE49-F238E27FC236}">
                  <a16:creationId xmlns="" xmlns:a16="http://schemas.microsoft.com/office/drawing/2014/main" id="{2EB02E4A-C94E-4F04-BC68-03AFC9E4ED58}"/>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197950697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3D315325-A060-4E2C-A39F-E8F1A442A7C4}"/>
              </a:ext>
            </a:extLst>
          </p:cNvPr>
          <p:cNvGrpSpPr/>
          <p:nvPr/>
        </p:nvGrpSpPr>
        <p:grpSpPr>
          <a:xfrm>
            <a:off x="913071" y="2111711"/>
            <a:ext cx="10365858" cy="3920803"/>
            <a:chOff x="965584" y="2111711"/>
            <a:chExt cx="10365858" cy="3920803"/>
          </a:xfrm>
        </p:grpSpPr>
        <p:grpSp>
          <p:nvGrpSpPr>
            <p:cNvPr id="5" name="b8c06950-7eb4-4124-b713-380389d3003d" descr="gwwAAB+LCAAAAAAABADNVVtv2jAU/i9eH1lFwiWENyjrNGldkYr6MvHgJgdwlzjINhKo4r/vYMw4WcBbJlD3Fh/7s76Lz8kbuxEp67OANdiN2SwBv59yrsxI8Lni+UORQoZ7Y1UsQRkBmvW/vzlQSEDPPFuBO7XB+oOQIl/ltsz6zdsmlvialIKmLY4gETnPRmIuDN6NlS96DCoBadzBGc80NJhbRRb1WRWrpaW9bRzYtKgEo4ScEzoOzZq37DS6TdDDosiAyyrcUTmF7xD8XZEVqoo+HO2So4+zmUhgsoAcLAq3JkKagUyfFjw9ODdUYr4wErR2hceXV0gMgfU7CLRX2uMrvcDLP9zfD+9a3XaMPE+Sjt4jwIgGGBI2vdoBUnT8DwFSfND8+wSD4BoRRqcjbAVR1BvRCJH2FI8ImaJHtCED2pGD9HWlTY45uJPHNt5YKQpmzgM25tjrYEBpu1O5gexjvjKFNeuHDUwJJ4Xz5mNsZX2SqSuE+1ZFE5bwDdE7onsjbSlg0211rhw50cWUxETb/Flo8SIyYTZeie3zEi0VXZJ3gvAE1sbHt035tst86WDZ3XNk+tsbP/JtsW3dqC6jw+d7ZcB5Le+cp7rvLcp0/+rZVyEBV4NkNzuwqzQY1wuH1vlV3D0s2mSljfMvzjXykCc/fDZ0qA2dsg3dq9uwC+lKNvwpf5/wqP5oid5ptIQeiRGVGJUl9uqPlvgSLenjG1O+cZlvXH+09M6MFk9Ul9Hh8T2s/Hm9luOP+v+bLSGdLT4fLPvSijoRXN+JK4+Xutqn259Jt1nUgwwAAA==">
              <a:extLst>
                <a:ext uri="{FF2B5EF4-FFF2-40B4-BE49-F238E27FC236}">
                  <a16:creationId xmlns="" xmlns:a16="http://schemas.microsoft.com/office/drawing/2014/main" id="{8C204E0B-8DCC-423A-BF33-8CCEEEA5C22F}"/>
                </a:ext>
              </a:extLst>
            </p:cNvPr>
            <p:cNvGrpSpPr>
              <a:grpSpLocks noChangeAspect="1"/>
            </p:cNvGrpSpPr>
            <p:nvPr/>
          </p:nvGrpSpPr>
          <p:grpSpPr>
            <a:xfrm>
              <a:off x="3302291" y="2111711"/>
              <a:ext cx="5765217" cy="2857141"/>
              <a:chOff x="3213392" y="1527511"/>
              <a:chExt cx="5765217" cy="2857141"/>
            </a:xfrm>
          </p:grpSpPr>
          <p:sp>
            <p:nvSpPr>
              <p:cNvPr id="6" name="ValueShape1">
                <a:extLst>
                  <a:ext uri="{FF2B5EF4-FFF2-40B4-BE49-F238E27FC236}">
                    <a16:creationId xmlns="" xmlns:a16="http://schemas.microsoft.com/office/drawing/2014/main" id="{443B270D-0C11-4D18-A3CB-191FEF43D146}"/>
                  </a:ext>
                </a:extLst>
              </p:cNvPr>
              <p:cNvSpPr/>
              <p:nvPr/>
            </p:nvSpPr>
            <p:spPr>
              <a:xfrm flipH="1">
                <a:off x="3525464" y="1839583"/>
                <a:ext cx="2232997" cy="2232998"/>
              </a:xfrm>
              <a:prstGeom prst="arc">
                <a:avLst>
                  <a:gd name="adj1" fmla="val 16200000"/>
                  <a:gd name="adj2" fmla="val 9720000"/>
                </a:avLst>
              </a:prstGeom>
              <a:ln w="63500">
                <a:solidFill>
                  <a:schemeClr val="accent2">
                    <a:lumMod val="100000"/>
                  </a:schemeClr>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ValueBack1">
                <a:extLst>
                  <a:ext uri="{FF2B5EF4-FFF2-40B4-BE49-F238E27FC236}">
                    <a16:creationId xmlns="" xmlns:a16="http://schemas.microsoft.com/office/drawing/2014/main" id="{28771B62-9E2B-445E-8D5C-B9C34CFE8EF1}"/>
                  </a:ext>
                </a:extLst>
              </p:cNvPr>
              <p:cNvSpPr/>
              <p:nvPr/>
            </p:nvSpPr>
            <p:spPr>
              <a:xfrm flipH="1">
                <a:off x="3213392" y="1527511"/>
                <a:ext cx="2857139" cy="2857141"/>
              </a:xfrm>
              <a:prstGeom prst="arc">
                <a:avLst>
                  <a:gd name="adj1" fmla="val 16200000"/>
                  <a:gd name="adj2" fmla="val 5400000"/>
                </a:avLst>
              </a:prstGeom>
              <a:ln w="63500">
                <a:solidFill>
                  <a:schemeClr val="accent2">
                    <a:lumMod val="100000"/>
                  </a:schemeClr>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ValueBack1">
                <a:extLst>
                  <a:ext uri="{FF2B5EF4-FFF2-40B4-BE49-F238E27FC236}">
                    <a16:creationId xmlns="" xmlns:a16="http://schemas.microsoft.com/office/drawing/2014/main" id="{7A166994-E39C-4650-91F8-307D71D05526}"/>
                  </a:ext>
                </a:extLst>
              </p:cNvPr>
              <p:cNvCxnSpPr>
                <a:cxnSpLocks/>
              </p:cNvCxnSpPr>
              <p:nvPr/>
            </p:nvCxnSpPr>
            <p:spPr>
              <a:xfrm>
                <a:off x="4620869" y="1527511"/>
                <a:ext cx="2553675" cy="0"/>
              </a:xfrm>
              <a:prstGeom prst="line">
                <a:avLst/>
              </a:prstGeom>
              <a:ln w="63500">
                <a:solidFill>
                  <a:schemeClr val="accent2">
                    <a:lumMod val="10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ValueShape2">
                <a:extLst>
                  <a:ext uri="{FF2B5EF4-FFF2-40B4-BE49-F238E27FC236}">
                    <a16:creationId xmlns="" xmlns:a16="http://schemas.microsoft.com/office/drawing/2014/main" id="{860786CA-6092-42A3-A40D-D6235E2E7713}"/>
                  </a:ext>
                </a:extLst>
              </p:cNvPr>
              <p:cNvSpPr/>
              <p:nvPr/>
            </p:nvSpPr>
            <p:spPr>
              <a:xfrm>
                <a:off x="6433540" y="1839583"/>
                <a:ext cx="2232997" cy="2232998"/>
              </a:xfrm>
              <a:prstGeom prst="arc">
                <a:avLst>
                  <a:gd name="adj1" fmla="val 16200000"/>
                  <a:gd name="adj2" fmla="val 11232000"/>
                </a:avLst>
              </a:prstGeom>
              <a:ln w="63500">
                <a:solidFill>
                  <a:schemeClr val="dk2">
                    <a:lumMod val="100000"/>
                  </a:schemeClr>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ValueBack2">
                <a:extLst>
                  <a:ext uri="{FF2B5EF4-FFF2-40B4-BE49-F238E27FC236}">
                    <a16:creationId xmlns="" xmlns:a16="http://schemas.microsoft.com/office/drawing/2014/main" id="{598D42A0-6E32-4E54-B432-9D29FB48B98D}"/>
                  </a:ext>
                </a:extLst>
              </p:cNvPr>
              <p:cNvSpPr/>
              <p:nvPr/>
            </p:nvSpPr>
            <p:spPr>
              <a:xfrm>
                <a:off x="6121470" y="1527511"/>
                <a:ext cx="2857139" cy="2857141"/>
              </a:xfrm>
              <a:prstGeom prst="arc">
                <a:avLst>
                  <a:gd name="adj1" fmla="val 16200000"/>
                  <a:gd name="adj2" fmla="val 5400000"/>
                </a:avLst>
              </a:prstGeom>
              <a:ln w="63500">
                <a:solidFill>
                  <a:schemeClr val="dk2">
                    <a:lumMod val="100000"/>
                  </a:schemeClr>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ValueBack2">
                <a:extLst>
                  <a:ext uri="{FF2B5EF4-FFF2-40B4-BE49-F238E27FC236}">
                    <a16:creationId xmlns="" xmlns:a16="http://schemas.microsoft.com/office/drawing/2014/main" id="{D19E8601-175A-41A0-BABE-BDF2641FB3F2}"/>
                  </a:ext>
                </a:extLst>
              </p:cNvPr>
              <p:cNvCxnSpPr>
                <a:cxnSpLocks/>
              </p:cNvCxnSpPr>
              <p:nvPr/>
            </p:nvCxnSpPr>
            <p:spPr>
              <a:xfrm flipH="1">
                <a:off x="5017456" y="4384652"/>
                <a:ext cx="2553675" cy="0"/>
              </a:xfrm>
              <a:prstGeom prst="line">
                <a:avLst/>
              </a:prstGeom>
              <a:ln w="63500">
                <a:solidFill>
                  <a:schemeClr val="dk2">
                    <a:lumMod val="10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ValueText1" hidden="1">
                <a:extLst>
                  <a:ext uri="{FF2B5EF4-FFF2-40B4-BE49-F238E27FC236}">
                    <a16:creationId xmlns="" xmlns:a16="http://schemas.microsoft.com/office/drawing/2014/main" id="{4585AB3D-DE7F-4E55-B05B-9BA1EFAC1E68}"/>
                  </a:ext>
                </a:extLst>
              </p:cNvPr>
              <p:cNvSpPr/>
              <p:nvPr/>
            </p:nvSpPr>
            <p:spPr>
              <a:xfrm>
                <a:off x="4146847" y="2718983"/>
                <a:ext cx="948043" cy="474198"/>
              </a:xfrm>
              <a:prstGeom prst="rect">
                <a:avLst/>
              </a:prstGeom>
            </p:spPr>
            <p:txBody>
              <a:bodyPr wrap="none" lIns="90000" tIns="46800" rIns="90000" bIns="46800" anchor="ctr" anchorCtr="1">
                <a:prstTxWarp prst="textPlain">
                  <a:avLst/>
                </a:prstTxWarp>
                <a:normAutofit fontScale="25000" lnSpcReduction="20000"/>
              </a:bodyPr>
              <a:lstStyle/>
              <a:p>
                <a:pPr algn="ctr">
                  <a:lnSpc>
                    <a:spcPct val="120000"/>
                  </a:lnSpc>
                </a:pPr>
                <a:r>
                  <a:rPr lang="en-US" altLang="zh-CN" sz="13800" kern="0" dirty="0">
                    <a:solidFill>
                      <a:schemeClr val="accent2">
                        <a:lumMod val="100000"/>
                      </a:schemeClr>
                    </a:solidFill>
                    <a:latin typeface="Impact" panose="020B0806030902050204" pitchFamily="34" charset="0"/>
                  </a:rPr>
                  <a:t>70</a:t>
                </a:r>
                <a:endParaRPr lang="zh-CN" altLang="en-US" sz="13800" dirty="0">
                  <a:solidFill>
                    <a:schemeClr val="accent2">
                      <a:lumMod val="100000"/>
                    </a:schemeClr>
                  </a:solidFill>
                  <a:latin typeface="Impact" panose="020B0806030902050204" pitchFamily="34" charset="0"/>
                </a:endParaRPr>
              </a:p>
            </p:txBody>
          </p:sp>
          <p:sp>
            <p:nvSpPr>
              <p:cNvPr id="16" name="ValueText2" hidden="1">
                <a:extLst>
                  <a:ext uri="{FF2B5EF4-FFF2-40B4-BE49-F238E27FC236}">
                    <a16:creationId xmlns="" xmlns:a16="http://schemas.microsoft.com/office/drawing/2014/main" id="{4779E4EB-F872-4999-896A-FC128C3097C8}"/>
                  </a:ext>
                </a:extLst>
              </p:cNvPr>
              <p:cNvSpPr/>
              <p:nvPr/>
            </p:nvSpPr>
            <p:spPr>
              <a:xfrm>
                <a:off x="7076017" y="2718983"/>
                <a:ext cx="948043" cy="474198"/>
              </a:xfrm>
              <a:prstGeom prst="rect">
                <a:avLst/>
              </a:prstGeom>
            </p:spPr>
            <p:txBody>
              <a:bodyPr wrap="none" lIns="90000" tIns="46800" rIns="90000" bIns="46800" anchor="ctr" anchorCtr="1">
                <a:prstTxWarp prst="textPlain">
                  <a:avLst/>
                </a:prstTxWarp>
                <a:normAutofit fontScale="25000" lnSpcReduction="20000"/>
              </a:bodyPr>
              <a:lstStyle/>
              <a:p>
                <a:pPr algn="ctr">
                  <a:lnSpc>
                    <a:spcPct val="120000"/>
                  </a:lnSpc>
                </a:pPr>
                <a:r>
                  <a:rPr lang="en-US" altLang="zh-CN" sz="13800" kern="0" dirty="0">
                    <a:solidFill>
                      <a:schemeClr val="dk2">
                        <a:lumMod val="100000"/>
                      </a:schemeClr>
                    </a:solidFill>
                    <a:latin typeface="Impact" panose="020B0806030902050204" pitchFamily="34" charset="0"/>
                  </a:rPr>
                  <a:t>77</a:t>
                </a:r>
                <a:endParaRPr lang="zh-CN" altLang="en-US" sz="13800" dirty="0">
                  <a:solidFill>
                    <a:schemeClr val="dk2">
                      <a:lumMod val="100000"/>
                    </a:schemeClr>
                  </a:solidFill>
                  <a:latin typeface="Impact" panose="020B0806030902050204" pitchFamily="34" charset="0"/>
                </a:endParaRPr>
              </a:p>
            </p:txBody>
          </p:sp>
        </p:grpSp>
        <p:sp>
          <p:nvSpPr>
            <p:cNvPr id="2" name="文本框 1">
              <a:extLst>
                <a:ext uri="{FF2B5EF4-FFF2-40B4-BE49-F238E27FC236}">
                  <a16:creationId xmlns="" xmlns:a16="http://schemas.microsoft.com/office/drawing/2014/main" id="{A00028FB-6E94-417C-914D-862BE22D30F6}"/>
                </a:ext>
              </a:extLst>
            </p:cNvPr>
            <p:cNvSpPr txBox="1"/>
            <p:nvPr/>
          </p:nvSpPr>
          <p:spPr>
            <a:xfrm>
              <a:off x="3829160" y="3032449"/>
              <a:ext cx="1803400" cy="1015663"/>
            </a:xfrm>
            <a:prstGeom prst="rect">
              <a:avLst/>
            </a:prstGeom>
            <a:noFill/>
          </p:spPr>
          <p:txBody>
            <a:bodyPr wrap="square" rtlCol="0">
              <a:spAutoFit/>
            </a:bodyPr>
            <a:lstStyle/>
            <a:p>
              <a:r>
                <a:rPr lang="en-US" altLang="zh-CN" sz="6000" dirty="0">
                  <a:solidFill>
                    <a:schemeClr val="accent2"/>
                  </a:solidFill>
                  <a:latin typeface="+mj-ea"/>
                  <a:ea typeface="+mj-ea"/>
                </a:rPr>
                <a:t>77</a:t>
              </a:r>
              <a:r>
                <a:rPr lang="en-US" altLang="zh-CN" sz="3600" dirty="0">
                  <a:solidFill>
                    <a:schemeClr val="accent2"/>
                  </a:solidFill>
                  <a:latin typeface="+mj-ea"/>
                  <a:ea typeface="+mj-ea"/>
                </a:rPr>
                <a:t>%</a:t>
              </a:r>
              <a:endParaRPr lang="zh-CN" altLang="en-US" sz="6000" dirty="0">
                <a:solidFill>
                  <a:schemeClr val="accent2"/>
                </a:solidFill>
                <a:latin typeface="+mj-ea"/>
                <a:ea typeface="+mj-ea"/>
              </a:endParaRPr>
            </a:p>
          </p:txBody>
        </p:sp>
        <p:sp>
          <p:nvSpPr>
            <p:cNvPr id="17" name="文本框 16">
              <a:extLst>
                <a:ext uri="{FF2B5EF4-FFF2-40B4-BE49-F238E27FC236}">
                  <a16:creationId xmlns="" xmlns:a16="http://schemas.microsoft.com/office/drawing/2014/main" id="{3799507A-3821-48B7-934A-EF09AA23F129}"/>
                </a:ext>
              </a:extLst>
            </p:cNvPr>
            <p:cNvSpPr txBox="1"/>
            <p:nvPr/>
          </p:nvSpPr>
          <p:spPr>
            <a:xfrm>
              <a:off x="6737237" y="3032448"/>
              <a:ext cx="1803400" cy="1015663"/>
            </a:xfrm>
            <a:prstGeom prst="rect">
              <a:avLst/>
            </a:prstGeom>
            <a:noFill/>
          </p:spPr>
          <p:txBody>
            <a:bodyPr wrap="square" rtlCol="0">
              <a:spAutoFit/>
            </a:bodyPr>
            <a:lstStyle/>
            <a:p>
              <a:r>
                <a:rPr lang="en-US" altLang="zh-CN" sz="6000" dirty="0">
                  <a:solidFill>
                    <a:schemeClr val="tx2"/>
                  </a:solidFill>
                  <a:latin typeface="+mj-ea"/>
                  <a:ea typeface="+mj-ea"/>
                </a:rPr>
                <a:t>70</a:t>
              </a:r>
              <a:r>
                <a:rPr lang="en-US" altLang="zh-CN" sz="3600" dirty="0">
                  <a:solidFill>
                    <a:schemeClr val="tx2"/>
                  </a:solidFill>
                  <a:latin typeface="+mj-ea"/>
                  <a:ea typeface="+mj-ea"/>
                </a:rPr>
                <a:t>%</a:t>
              </a:r>
              <a:endParaRPr lang="zh-CN" altLang="en-US" sz="6000" dirty="0">
                <a:solidFill>
                  <a:schemeClr val="tx2"/>
                </a:solidFill>
                <a:latin typeface="+mj-ea"/>
                <a:ea typeface="+mj-ea"/>
              </a:endParaRPr>
            </a:p>
          </p:txBody>
        </p:sp>
        <p:grpSp>
          <p:nvGrpSpPr>
            <p:cNvPr id="18" name="组合 17">
              <a:extLst>
                <a:ext uri="{FF2B5EF4-FFF2-40B4-BE49-F238E27FC236}">
                  <a16:creationId xmlns="" xmlns:a16="http://schemas.microsoft.com/office/drawing/2014/main" id="{824A1CE2-E9F0-4BFF-837A-DE3B6E86384B}"/>
                </a:ext>
              </a:extLst>
            </p:cNvPr>
            <p:cNvGrpSpPr/>
            <p:nvPr/>
          </p:nvGrpSpPr>
          <p:grpSpPr>
            <a:xfrm>
              <a:off x="965584" y="2911453"/>
              <a:ext cx="1965474" cy="1136658"/>
              <a:chOff x="866044" y="2607069"/>
              <a:chExt cx="1965474" cy="1136658"/>
            </a:xfrm>
          </p:grpSpPr>
          <p:sp>
            <p:nvSpPr>
              <p:cNvPr id="19" name="文本框 18">
                <a:extLst>
                  <a:ext uri="{FF2B5EF4-FFF2-40B4-BE49-F238E27FC236}">
                    <a16:creationId xmlns="" xmlns:a16="http://schemas.microsoft.com/office/drawing/2014/main" id="{F8683365-87D5-4011-8B90-AFFAFCFB0FE7}"/>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0" name="文本框 19">
                <a:extLst>
                  <a:ext uri="{FF2B5EF4-FFF2-40B4-BE49-F238E27FC236}">
                    <a16:creationId xmlns="" xmlns:a16="http://schemas.microsoft.com/office/drawing/2014/main" id="{520263C1-EFCF-4518-864D-04E01A0B3FC1}"/>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1" name="组合 20">
              <a:extLst>
                <a:ext uri="{FF2B5EF4-FFF2-40B4-BE49-F238E27FC236}">
                  <a16:creationId xmlns="" xmlns:a16="http://schemas.microsoft.com/office/drawing/2014/main" id="{E8077913-8B90-4B05-A476-C0B3659DAA29}"/>
                </a:ext>
              </a:extLst>
            </p:cNvPr>
            <p:cNvGrpSpPr/>
            <p:nvPr/>
          </p:nvGrpSpPr>
          <p:grpSpPr>
            <a:xfrm>
              <a:off x="9365968" y="2911453"/>
              <a:ext cx="1965474" cy="1136658"/>
              <a:chOff x="866044" y="2607069"/>
              <a:chExt cx="1965474" cy="1136658"/>
            </a:xfrm>
          </p:grpSpPr>
          <p:sp>
            <p:nvSpPr>
              <p:cNvPr id="22" name="文本框 21">
                <a:extLst>
                  <a:ext uri="{FF2B5EF4-FFF2-40B4-BE49-F238E27FC236}">
                    <a16:creationId xmlns="" xmlns:a16="http://schemas.microsoft.com/office/drawing/2014/main" id="{537E64AF-9A0A-495F-8F21-6DFCEBA27E9A}"/>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3" name="文本框 22">
                <a:extLst>
                  <a:ext uri="{FF2B5EF4-FFF2-40B4-BE49-F238E27FC236}">
                    <a16:creationId xmlns="" xmlns:a16="http://schemas.microsoft.com/office/drawing/2014/main" id="{D5B790F3-1C2E-4700-A664-BBF9245B68A5}"/>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7" name="组合 26">
              <a:extLst>
                <a:ext uri="{FF2B5EF4-FFF2-40B4-BE49-F238E27FC236}">
                  <a16:creationId xmlns="" xmlns:a16="http://schemas.microsoft.com/office/drawing/2014/main" id="{B8C30AC9-196F-402B-AE41-39D2D5E0AC6C}"/>
                </a:ext>
              </a:extLst>
            </p:cNvPr>
            <p:cNvGrpSpPr/>
            <p:nvPr/>
          </p:nvGrpSpPr>
          <p:grpSpPr>
            <a:xfrm>
              <a:off x="3683892" y="5302699"/>
              <a:ext cx="5144644" cy="729815"/>
              <a:chOff x="3594992" y="5505899"/>
              <a:chExt cx="5144644" cy="729815"/>
            </a:xfrm>
          </p:grpSpPr>
          <p:sp>
            <p:nvSpPr>
              <p:cNvPr id="25" name="iṧḻîďè">
                <a:extLst>
                  <a:ext uri="{FF2B5EF4-FFF2-40B4-BE49-F238E27FC236}">
                    <a16:creationId xmlns="" xmlns:a16="http://schemas.microsoft.com/office/drawing/2014/main" id="{541A63D8-386B-4166-A62C-2F5B54D02DE0}"/>
                  </a:ext>
                </a:extLst>
              </p:cNvPr>
              <p:cNvSpPr txBox="1"/>
              <p:nvPr/>
            </p:nvSpPr>
            <p:spPr>
              <a:xfrm>
                <a:off x="3594992" y="5639974"/>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sp>
            <p:nvSpPr>
              <p:cNvPr id="26" name="îsḷîḓè">
                <a:extLst>
                  <a:ext uri="{FF2B5EF4-FFF2-40B4-BE49-F238E27FC236}">
                    <a16:creationId xmlns="" xmlns:a16="http://schemas.microsoft.com/office/drawing/2014/main" id="{C7E9222D-366F-494D-BFDF-C1ECD5725BB1}"/>
                  </a:ext>
                </a:extLst>
              </p:cNvPr>
              <p:cNvSpPr txBox="1"/>
              <p:nvPr/>
            </p:nvSpPr>
            <p:spPr>
              <a:xfrm>
                <a:off x="5293384" y="5505899"/>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cxnSp>
            <p:nvCxnSpPr>
              <p:cNvPr id="4" name="直接连接符 3">
                <a:extLst>
                  <a:ext uri="{FF2B5EF4-FFF2-40B4-BE49-F238E27FC236}">
                    <a16:creationId xmlns="" xmlns:a16="http://schemas.microsoft.com/office/drawing/2014/main" id="{980AFC09-DA64-4F9C-B059-9A7107064223}"/>
                  </a:ext>
                </a:extLst>
              </p:cNvPr>
              <p:cNvCxnSpPr/>
              <p:nvPr/>
            </p:nvCxnSpPr>
            <p:spPr>
              <a:xfrm>
                <a:off x="5470064" y="5639974"/>
                <a:ext cx="0" cy="4616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组合 28">
            <a:extLst>
              <a:ext uri="{FF2B5EF4-FFF2-40B4-BE49-F238E27FC236}">
                <a16:creationId xmlns="" xmlns:a16="http://schemas.microsoft.com/office/drawing/2014/main" id="{F7494904-B359-4E78-B600-A866D9BE2411}"/>
              </a:ext>
            </a:extLst>
          </p:cNvPr>
          <p:cNvGrpSpPr/>
          <p:nvPr/>
        </p:nvGrpSpPr>
        <p:grpSpPr>
          <a:xfrm>
            <a:off x="178616" y="0"/>
            <a:ext cx="6695332" cy="1200329"/>
            <a:chOff x="1207010" y="-56957"/>
            <a:chExt cx="6695332" cy="1200329"/>
          </a:xfrm>
        </p:grpSpPr>
        <p:sp>
          <p:nvSpPr>
            <p:cNvPr id="30" name="文本框 29">
              <a:extLst>
                <a:ext uri="{FF2B5EF4-FFF2-40B4-BE49-F238E27FC236}">
                  <a16:creationId xmlns="" xmlns:a16="http://schemas.microsoft.com/office/drawing/2014/main" id="{5CEDC5EA-FDE8-49E9-A5F9-69592A23633F}"/>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31" name="文本框 30">
              <a:extLst>
                <a:ext uri="{FF2B5EF4-FFF2-40B4-BE49-F238E27FC236}">
                  <a16:creationId xmlns="" xmlns:a16="http://schemas.microsoft.com/office/drawing/2014/main" id="{E8B73CAA-BDD6-4B0D-850A-C7D6133D5DF9}"/>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32" name="文本框 31">
              <a:extLst>
                <a:ext uri="{FF2B5EF4-FFF2-40B4-BE49-F238E27FC236}">
                  <a16:creationId xmlns="" xmlns:a16="http://schemas.microsoft.com/office/drawing/2014/main" id="{40F694A1-3B6B-457E-8BF2-FF76F07F7759}"/>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312341242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EA2DFD81-01A2-4D9F-8603-3317139E5D60}"/>
              </a:ext>
            </a:extLst>
          </p:cNvPr>
          <p:cNvGrpSpPr/>
          <p:nvPr/>
        </p:nvGrpSpPr>
        <p:grpSpPr>
          <a:xfrm>
            <a:off x="275471" y="1859524"/>
            <a:ext cx="11345028" cy="4455269"/>
            <a:chOff x="1037471" y="1813730"/>
            <a:chExt cx="11345028" cy="4455269"/>
          </a:xfrm>
        </p:grpSpPr>
        <p:grpSp>
          <p:nvGrpSpPr>
            <p:cNvPr id="5" name="1209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5ADD1DAD-DAF1-4001-95CA-20789AC48A53}"/>
                </a:ext>
              </a:extLst>
            </p:cNvPr>
            <p:cNvGrpSpPr>
              <a:grpSpLocks noChangeAspect="1"/>
            </p:cNvGrpSpPr>
            <p:nvPr>
              <p:custDataLst>
                <p:tags r:id="rId1"/>
              </p:custDataLst>
            </p:nvPr>
          </p:nvGrpSpPr>
          <p:grpSpPr>
            <a:xfrm>
              <a:off x="3769868" y="1813730"/>
              <a:ext cx="2782608" cy="4168389"/>
              <a:chOff x="3769869" y="1623092"/>
              <a:chExt cx="2782608" cy="4168389"/>
            </a:xfrm>
          </p:grpSpPr>
          <p:sp>
            <p:nvSpPr>
              <p:cNvPr id="27" name="îṩ1iďè">
                <a:extLst>
                  <a:ext uri="{FF2B5EF4-FFF2-40B4-BE49-F238E27FC236}">
                    <a16:creationId xmlns="" xmlns:a16="http://schemas.microsoft.com/office/drawing/2014/main" id="{5624BBAC-905A-4AA9-8BB7-EF51069691CA}"/>
                  </a:ext>
                </a:extLst>
              </p:cNvPr>
              <p:cNvSpPr/>
              <p:nvPr/>
            </p:nvSpPr>
            <p:spPr>
              <a:xfrm>
                <a:off x="6048421" y="1623092"/>
                <a:ext cx="504056" cy="50405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accent5"/>
                    </a:solidFill>
                    <a:latin typeface="+mj-ea"/>
                    <a:ea typeface="+mj-ea"/>
                  </a:rPr>
                  <a:t>1</a:t>
                </a:r>
                <a:endParaRPr lang="zh-CN" altLang="en-US" b="1" dirty="0">
                  <a:solidFill>
                    <a:schemeClr val="accent5"/>
                  </a:solidFill>
                  <a:latin typeface="+mj-ea"/>
                  <a:ea typeface="+mj-ea"/>
                </a:endParaRPr>
              </a:p>
            </p:txBody>
          </p:sp>
          <p:sp>
            <p:nvSpPr>
              <p:cNvPr id="24" name="iṣ1iḓê">
                <a:extLst>
                  <a:ext uri="{FF2B5EF4-FFF2-40B4-BE49-F238E27FC236}">
                    <a16:creationId xmlns="" xmlns:a16="http://schemas.microsoft.com/office/drawing/2014/main" id="{E77EF924-7ED7-4604-8125-7B4F139C16AB}"/>
                  </a:ext>
                </a:extLst>
              </p:cNvPr>
              <p:cNvSpPr/>
              <p:nvPr/>
            </p:nvSpPr>
            <p:spPr>
              <a:xfrm>
                <a:off x="6048421" y="2844536"/>
                <a:ext cx="504056" cy="504056"/>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tx2"/>
                    </a:solidFill>
                    <a:latin typeface="+mj-ea"/>
                    <a:ea typeface="+mj-ea"/>
                  </a:rPr>
                  <a:t>2</a:t>
                </a:r>
                <a:endParaRPr lang="zh-CN" altLang="en-US" b="1" dirty="0">
                  <a:solidFill>
                    <a:schemeClr val="tx2"/>
                  </a:solidFill>
                  <a:latin typeface="+mj-ea"/>
                  <a:ea typeface="+mj-ea"/>
                </a:endParaRPr>
              </a:p>
            </p:txBody>
          </p:sp>
          <p:sp>
            <p:nvSpPr>
              <p:cNvPr id="21" name="îśḷiḓe">
                <a:extLst>
                  <a:ext uri="{FF2B5EF4-FFF2-40B4-BE49-F238E27FC236}">
                    <a16:creationId xmlns="" xmlns:a16="http://schemas.microsoft.com/office/drawing/2014/main" id="{79FA118B-1037-4BF2-86BD-A9AD8B162734}"/>
                  </a:ext>
                </a:extLst>
              </p:cNvPr>
              <p:cNvSpPr/>
              <p:nvPr/>
            </p:nvSpPr>
            <p:spPr>
              <a:xfrm>
                <a:off x="6048421" y="4065980"/>
                <a:ext cx="504056" cy="50405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accent5"/>
                    </a:solidFill>
                    <a:latin typeface="+mj-ea"/>
                    <a:ea typeface="+mj-ea"/>
                  </a:rPr>
                  <a:t>3</a:t>
                </a:r>
                <a:endParaRPr lang="zh-CN" altLang="en-US" b="1" dirty="0">
                  <a:solidFill>
                    <a:schemeClr val="accent5"/>
                  </a:solidFill>
                  <a:latin typeface="+mj-ea"/>
                  <a:ea typeface="+mj-ea"/>
                </a:endParaRPr>
              </a:p>
            </p:txBody>
          </p:sp>
          <p:sp>
            <p:nvSpPr>
              <p:cNvPr id="18" name="ïṥḷiḓé">
                <a:extLst>
                  <a:ext uri="{FF2B5EF4-FFF2-40B4-BE49-F238E27FC236}">
                    <a16:creationId xmlns="" xmlns:a16="http://schemas.microsoft.com/office/drawing/2014/main" id="{38C15011-16F5-4E6A-995D-E99035FAB5EB}"/>
                  </a:ext>
                </a:extLst>
              </p:cNvPr>
              <p:cNvSpPr/>
              <p:nvPr/>
            </p:nvSpPr>
            <p:spPr>
              <a:xfrm>
                <a:off x="6048421" y="5287425"/>
                <a:ext cx="504056" cy="504056"/>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tx2"/>
                    </a:solidFill>
                    <a:latin typeface="+mj-ea"/>
                    <a:ea typeface="+mj-ea"/>
                  </a:rPr>
                  <a:t>4</a:t>
                </a:r>
                <a:endParaRPr lang="zh-CN" altLang="en-US" b="1" dirty="0">
                  <a:solidFill>
                    <a:schemeClr val="tx2"/>
                  </a:solidFill>
                  <a:latin typeface="+mj-ea"/>
                  <a:ea typeface="+mj-ea"/>
                </a:endParaRPr>
              </a:p>
            </p:txBody>
          </p:sp>
          <p:cxnSp>
            <p:nvCxnSpPr>
              <p:cNvPr id="14" name="肘形连接符 7">
                <a:extLst>
                  <a:ext uri="{FF2B5EF4-FFF2-40B4-BE49-F238E27FC236}">
                    <a16:creationId xmlns="" xmlns:a16="http://schemas.microsoft.com/office/drawing/2014/main" id="{1DDD1D0A-72CC-41E2-92EB-DDB66F6F5931}"/>
                  </a:ext>
                </a:extLst>
              </p:cNvPr>
              <p:cNvCxnSpPr>
                <a:stCxn id="27" idx="2"/>
              </p:cNvCxnSpPr>
              <p:nvPr/>
            </p:nvCxnSpPr>
            <p:spPr>
              <a:xfrm rot="10800000" flipV="1">
                <a:off x="3769869" y="1875120"/>
                <a:ext cx="2278553" cy="1985514"/>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肘形连接符 8">
                <a:extLst>
                  <a:ext uri="{FF2B5EF4-FFF2-40B4-BE49-F238E27FC236}">
                    <a16:creationId xmlns="" xmlns:a16="http://schemas.microsoft.com/office/drawing/2014/main" id="{C7C37824-8193-4322-A251-B15B0258B506}"/>
                  </a:ext>
                </a:extLst>
              </p:cNvPr>
              <p:cNvCxnSpPr>
                <a:stCxn id="24" idx="2"/>
              </p:cNvCxnSpPr>
              <p:nvPr/>
            </p:nvCxnSpPr>
            <p:spPr>
              <a:xfrm rot="10800000" flipV="1">
                <a:off x="3960189" y="3096563"/>
                <a:ext cx="2088232" cy="767175"/>
              </a:xfrm>
              <a:prstGeom prst="bentConnector3">
                <a:avLst>
                  <a:gd name="adj1" fmla="val 54550"/>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肘形连接符 9">
                <a:extLst>
                  <a:ext uri="{FF2B5EF4-FFF2-40B4-BE49-F238E27FC236}">
                    <a16:creationId xmlns="" xmlns:a16="http://schemas.microsoft.com/office/drawing/2014/main" id="{C4042F6F-4D3E-49E2-95FF-292FEA8518F0}"/>
                  </a:ext>
                </a:extLst>
              </p:cNvPr>
              <p:cNvCxnSpPr>
                <a:stCxn id="21" idx="2"/>
              </p:cNvCxnSpPr>
              <p:nvPr/>
            </p:nvCxnSpPr>
            <p:spPr>
              <a:xfrm rot="10800000">
                <a:off x="3769869" y="3860634"/>
                <a:ext cx="2278553" cy="457374"/>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肘形连接符 10">
                <a:extLst>
                  <a:ext uri="{FF2B5EF4-FFF2-40B4-BE49-F238E27FC236}">
                    <a16:creationId xmlns="" xmlns:a16="http://schemas.microsoft.com/office/drawing/2014/main" id="{8099C2DD-0A20-4679-A080-52C6EA111B7F}"/>
                  </a:ext>
                </a:extLst>
              </p:cNvPr>
              <p:cNvCxnSpPr>
                <a:stCxn id="18" idx="2"/>
              </p:cNvCxnSpPr>
              <p:nvPr/>
            </p:nvCxnSpPr>
            <p:spPr>
              <a:xfrm rot="10800000">
                <a:off x="3769869" y="3860635"/>
                <a:ext cx="2278553" cy="1678819"/>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 xmlns:a16="http://schemas.microsoft.com/office/drawing/2014/main" id="{6202F859-8723-4336-84BB-FFAEA2A3EDB8}"/>
                </a:ext>
              </a:extLst>
            </p:cNvPr>
            <p:cNvGrpSpPr/>
            <p:nvPr/>
          </p:nvGrpSpPr>
          <p:grpSpPr>
            <a:xfrm>
              <a:off x="2147372" y="2408348"/>
              <a:ext cx="1226451" cy="1080082"/>
              <a:chOff x="2147372" y="2408348"/>
              <a:chExt cx="1226451" cy="1080082"/>
            </a:xfrm>
          </p:grpSpPr>
          <p:sp>
            <p:nvSpPr>
              <p:cNvPr id="34" name="flat-screen-monitor_15094">
                <a:extLst>
                  <a:ext uri="{FF2B5EF4-FFF2-40B4-BE49-F238E27FC236}">
                    <a16:creationId xmlns="" xmlns:a16="http://schemas.microsoft.com/office/drawing/2014/main" id="{85E70730-9DF1-4912-92D9-898DA79E14C7}"/>
                  </a:ext>
                </a:extLst>
              </p:cNvPr>
              <p:cNvSpPr>
                <a:spLocks noChangeAspect="1"/>
              </p:cNvSpPr>
              <p:nvPr/>
            </p:nvSpPr>
            <p:spPr bwMode="auto">
              <a:xfrm>
                <a:off x="2147372" y="2408348"/>
                <a:ext cx="1226451" cy="1080082"/>
              </a:xfrm>
              <a:custGeom>
                <a:avLst/>
                <a:gdLst>
                  <a:gd name="T0" fmla="*/ 651 w 702"/>
                  <a:gd name="T1" fmla="*/ 0 h 619"/>
                  <a:gd name="T2" fmla="*/ 51 w 702"/>
                  <a:gd name="T3" fmla="*/ 0 h 619"/>
                  <a:gd name="T4" fmla="*/ 0 w 702"/>
                  <a:gd name="T5" fmla="*/ 51 h 619"/>
                  <a:gd name="T6" fmla="*/ 0 w 702"/>
                  <a:gd name="T7" fmla="*/ 437 h 619"/>
                  <a:gd name="T8" fmla="*/ 51 w 702"/>
                  <a:gd name="T9" fmla="*/ 489 h 619"/>
                  <a:gd name="T10" fmla="*/ 338 w 702"/>
                  <a:gd name="T11" fmla="*/ 489 h 619"/>
                  <a:gd name="T12" fmla="*/ 338 w 702"/>
                  <a:gd name="T13" fmla="*/ 592 h 619"/>
                  <a:gd name="T14" fmla="*/ 246 w 702"/>
                  <a:gd name="T15" fmla="*/ 592 h 619"/>
                  <a:gd name="T16" fmla="*/ 233 w 702"/>
                  <a:gd name="T17" fmla="*/ 605 h 619"/>
                  <a:gd name="T18" fmla="*/ 246 w 702"/>
                  <a:gd name="T19" fmla="*/ 619 h 619"/>
                  <a:gd name="T20" fmla="*/ 454 w 702"/>
                  <a:gd name="T21" fmla="*/ 619 h 619"/>
                  <a:gd name="T22" fmla="*/ 468 w 702"/>
                  <a:gd name="T23" fmla="*/ 605 h 619"/>
                  <a:gd name="T24" fmla="*/ 454 w 702"/>
                  <a:gd name="T25" fmla="*/ 592 h 619"/>
                  <a:gd name="T26" fmla="*/ 364 w 702"/>
                  <a:gd name="T27" fmla="*/ 592 h 619"/>
                  <a:gd name="T28" fmla="*/ 364 w 702"/>
                  <a:gd name="T29" fmla="*/ 489 h 619"/>
                  <a:gd name="T30" fmla="*/ 651 w 702"/>
                  <a:gd name="T31" fmla="*/ 489 h 619"/>
                  <a:gd name="T32" fmla="*/ 702 w 702"/>
                  <a:gd name="T33" fmla="*/ 437 h 619"/>
                  <a:gd name="T34" fmla="*/ 702 w 702"/>
                  <a:gd name="T35" fmla="*/ 51 h 619"/>
                  <a:gd name="T36" fmla="*/ 651 w 702"/>
                  <a:gd name="T37" fmla="*/ 0 h 619"/>
                  <a:gd name="T38" fmla="*/ 676 w 702"/>
                  <a:gd name="T39" fmla="*/ 437 h 619"/>
                  <a:gd name="T40" fmla="*/ 651 w 702"/>
                  <a:gd name="T41" fmla="*/ 462 h 619"/>
                  <a:gd name="T42" fmla="*/ 51 w 702"/>
                  <a:gd name="T43" fmla="*/ 462 h 619"/>
                  <a:gd name="T44" fmla="*/ 27 w 702"/>
                  <a:gd name="T45" fmla="*/ 437 h 619"/>
                  <a:gd name="T46" fmla="*/ 27 w 702"/>
                  <a:gd name="T47" fmla="*/ 51 h 619"/>
                  <a:gd name="T48" fmla="*/ 51 w 702"/>
                  <a:gd name="T49" fmla="*/ 26 h 619"/>
                  <a:gd name="T50" fmla="*/ 651 w 702"/>
                  <a:gd name="T51" fmla="*/ 26 h 619"/>
                  <a:gd name="T52" fmla="*/ 676 w 702"/>
                  <a:gd name="T53" fmla="*/ 51 h 619"/>
                  <a:gd name="T54" fmla="*/ 676 w 702"/>
                  <a:gd name="T55" fmla="*/ 43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2" h="619">
                    <a:moveTo>
                      <a:pt x="651" y="0"/>
                    </a:moveTo>
                    <a:lnTo>
                      <a:pt x="51" y="0"/>
                    </a:lnTo>
                    <a:cubicBezTo>
                      <a:pt x="23" y="0"/>
                      <a:pt x="0" y="23"/>
                      <a:pt x="0" y="51"/>
                    </a:cubicBezTo>
                    <a:lnTo>
                      <a:pt x="0" y="437"/>
                    </a:lnTo>
                    <a:cubicBezTo>
                      <a:pt x="0" y="466"/>
                      <a:pt x="23" y="489"/>
                      <a:pt x="51" y="489"/>
                    </a:cubicBezTo>
                    <a:lnTo>
                      <a:pt x="338" y="489"/>
                    </a:lnTo>
                    <a:lnTo>
                      <a:pt x="338" y="592"/>
                    </a:lnTo>
                    <a:lnTo>
                      <a:pt x="246" y="592"/>
                    </a:lnTo>
                    <a:cubicBezTo>
                      <a:pt x="239" y="592"/>
                      <a:pt x="233" y="598"/>
                      <a:pt x="233" y="605"/>
                    </a:cubicBezTo>
                    <a:cubicBezTo>
                      <a:pt x="233" y="613"/>
                      <a:pt x="239" y="619"/>
                      <a:pt x="246" y="619"/>
                    </a:cubicBezTo>
                    <a:lnTo>
                      <a:pt x="454" y="619"/>
                    </a:lnTo>
                    <a:cubicBezTo>
                      <a:pt x="462" y="619"/>
                      <a:pt x="468" y="613"/>
                      <a:pt x="468" y="605"/>
                    </a:cubicBezTo>
                    <a:cubicBezTo>
                      <a:pt x="468" y="598"/>
                      <a:pt x="462" y="592"/>
                      <a:pt x="454" y="592"/>
                    </a:cubicBezTo>
                    <a:lnTo>
                      <a:pt x="364" y="592"/>
                    </a:lnTo>
                    <a:lnTo>
                      <a:pt x="364" y="489"/>
                    </a:lnTo>
                    <a:lnTo>
                      <a:pt x="651" y="489"/>
                    </a:lnTo>
                    <a:cubicBezTo>
                      <a:pt x="679" y="489"/>
                      <a:pt x="702" y="466"/>
                      <a:pt x="702" y="437"/>
                    </a:cubicBezTo>
                    <a:lnTo>
                      <a:pt x="702" y="51"/>
                    </a:lnTo>
                    <a:cubicBezTo>
                      <a:pt x="702" y="23"/>
                      <a:pt x="679" y="0"/>
                      <a:pt x="651" y="0"/>
                    </a:cubicBezTo>
                    <a:close/>
                    <a:moveTo>
                      <a:pt x="676" y="437"/>
                    </a:moveTo>
                    <a:cubicBezTo>
                      <a:pt x="676" y="451"/>
                      <a:pt x="665" y="462"/>
                      <a:pt x="651" y="462"/>
                    </a:cubicBezTo>
                    <a:lnTo>
                      <a:pt x="51" y="462"/>
                    </a:lnTo>
                    <a:cubicBezTo>
                      <a:pt x="38" y="462"/>
                      <a:pt x="27" y="451"/>
                      <a:pt x="27" y="437"/>
                    </a:cubicBezTo>
                    <a:lnTo>
                      <a:pt x="27" y="51"/>
                    </a:lnTo>
                    <a:cubicBezTo>
                      <a:pt x="27" y="37"/>
                      <a:pt x="38" y="26"/>
                      <a:pt x="51" y="26"/>
                    </a:cubicBezTo>
                    <a:lnTo>
                      <a:pt x="651" y="26"/>
                    </a:lnTo>
                    <a:cubicBezTo>
                      <a:pt x="665" y="26"/>
                      <a:pt x="676" y="37"/>
                      <a:pt x="676" y="51"/>
                    </a:cubicBezTo>
                    <a:lnTo>
                      <a:pt x="676" y="437"/>
                    </a:lnTo>
                    <a:close/>
                  </a:path>
                </a:pathLst>
              </a:custGeom>
              <a:solidFill>
                <a:schemeClr val="accent2"/>
              </a:solidFill>
              <a:ln>
                <a:noFill/>
              </a:ln>
            </p:spPr>
          </p:sp>
          <p:sp>
            <p:nvSpPr>
              <p:cNvPr id="36" name="business-growth-chart_38128">
                <a:extLst>
                  <a:ext uri="{FF2B5EF4-FFF2-40B4-BE49-F238E27FC236}">
                    <a16:creationId xmlns="" xmlns:a16="http://schemas.microsoft.com/office/drawing/2014/main" id="{1EA144CD-2614-4651-98C5-F4B85278AB4B}"/>
                  </a:ext>
                </a:extLst>
              </p:cNvPr>
              <p:cNvSpPr>
                <a:spLocks noChangeAspect="1"/>
              </p:cNvSpPr>
              <p:nvPr/>
            </p:nvSpPr>
            <p:spPr bwMode="auto">
              <a:xfrm>
                <a:off x="2459296" y="2588251"/>
                <a:ext cx="609685" cy="489363"/>
              </a:xfrm>
              <a:custGeom>
                <a:avLst/>
                <a:gdLst>
                  <a:gd name="connsiteX0" fmla="*/ 594903 w 606093"/>
                  <a:gd name="connsiteY0" fmla="*/ 192344 h 486480"/>
                  <a:gd name="connsiteX1" fmla="*/ 606093 w 606093"/>
                  <a:gd name="connsiteY1" fmla="*/ 204396 h 486480"/>
                  <a:gd name="connsiteX2" fmla="*/ 606093 w 606093"/>
                  <a:gd name="connsiteY2" fmla="*/ 259489 h 486480"/>
                  <a:gd name="connsiteX3" fmla="*/ 594903 w 606093"/>
                  <a:gd name="connsiteY3" fmla="*/ 270679 h 486480"/>
                  <a:gd name="connsiteX4" fmla="*/ 583712 w 606093"/>
                  <a:gd name="connsiteY4" fmla="*/ 259489 h 486480"/>
                  <a:gd name="connsiteX5" fmla="*/ 583712 w 606093"/>
                  <a:gd name="connsiteY5" fmla="*/ 204396 h 486480"/>
                  <a:gd name="connsiteX6" fmla="*/ 594903 w 606093"/>
                  <a:gd name="connsiteY6" fmla="*/ 192344 h 486480"/>
                  <a:gd name="connsiteX7" fmla="*/ 11192 w 606093"/>
                  <a:gd name="connsiteY7" fmla="*/ 137358 h 486480"/>
                  <a:gd name="connsiteX8" fmla="*/ 361587 w 606093"/>
                  <a:gd name="connsiteY8" fmla="*/ 137358 h 486480"/>
                  <a:gd name="connsiteX9" fmla="*/ 372779 w 606093"/>
                  <a:gd name="connsiteY9" fmla="*/ 148537 h 486480"/>
                  <a:gd name="connsiteX10" fmla="*/ 361587 w 606093"/>
                  <a:gd name="connsiteY10" fmla="*/ 159715 h 486480"/>
                  <a:gd name="connsiteX11" fmla="*/ 23245 w 606093"/>
                  <a:gd name="connsiteY11" fmla="*/ 159715 h 486480"/>
                  <a:gd name="connsiteX12" fmla="*/ 23245 w 606093"/>
                  <a:gd name="connsiteY12" fmla="*/ 211310 h 486480"/>
                  <a:gd name="connsiteX13" fmla="*/ 78344 w 606093"/>
                  <a:gd name="connsiteY13" fmla="*/ 211310 h 486480"/>
                  <a:gd name="connsiteX14" fmla="*/ 89536 w 606093"/>
                  <a:gd name="connsiteY14" fmla="*/ 223349 h 486480"/>
                  <a:gd name="connsiteX15" fmla="*/ 78344 w 606093"/>
                  <a:gd name="connsiteY15" fmla="*/ 234528 h 486480"/>
                  <a:gd name="connsiteX16" fmla="*/ 23245 w 606093"/>
                  <a:gd name="connsiteY16" fmla="*/ 234528 h 486480"/>
                  <a:gd name="connsiteX17" fmla="*/ 23245 w 606093"/>
                  <a:gd name="connsiteY17" fmla="*/ 267204 h 486480"/>
                  <a:gd name="connsiteX18" fmla="*/ 78344 w 606093"/>
                  <a:gd name="connsiteY18" fmla="*/ 267204 h 486480"/>
                  <a:gd name="connsiteX19" fmla="*/ 89536 w 606093"/>
                  <a:gd name="connsiteY19" fmla="*/ 278383 h 486480"/>
                  <a:gd name="connsiteX20" fmla="*/ 78344 w 606093"/>
                  <a:gd name="connsiteY20" fmla="*/ 289562 h 486480"/>
                  <a:gd name="connsiteX21" fmla="*/ 23245 w 606093"/>
                  <a:gd name="connsiteY21" fmla="*/ 289562 h 486480"/>
                  <a:gd name="connsiteX22" fmla="*/ 23245 w 606093"/>
                  <a:gd name="connsiteY22" fmla="*/ 326538 h 486480"/>
                  <a:gd name="connsiteX23" fmla="*/ 44768 w 606093"/>
                  <a:gd name="connsiteY23" fmla="*/ 326538 h 486480"/>
                  <a:gd name="connsiteX24" fmla="*/ 56821 w 606093"/>
                  <a:gd name="connsiteY24" fmla="*/ 337716 h 486480"/>
                  <a:gd name="connsiteX25" fmla="*/ 44768 w 606093"/>
                  <a:gd name="connsiteY25" fmla="*/ 348895 h 486480"/>
                  <a:gd name="connsiteX26" fmla="*/ 23245 w 606093"/>
                  <a:gd name="connsiteY26" fmla="*/ 348895 h 486480"/>
                  <a:gd name="connsiteX27" fmla="*/ 23245 w 606093"/>
                  <a:gd name="connsiteY27" fmla="*/ 464123 h 486480"/>
                  <a:gd name="connsiteX28" fmla="*/ 148939 w 606093"/>
                  <a:gd name="connsiteY28" fmla="*/ 464123 h 486480"/>
                  <a:gd name="connsiteX29" fmla="*/ 148939 w 606093"/>
                  <a:gd name="connsiteY29" fmla="*/ 406509 h 486480"/>
                  <a:gd name="connsiteX30" fmla="*/ 160992 w 606093"/>
                  <a:gd name="connsiteY30" fmla="*/ 394470 h 486480"/>
                  <a:gd name="connsiteX31" fmla="*/ 172184 w 606093"/>
                  <a:gd name="connsiteY31" fmla="*/ 406509 h 486480"/>
                  <a:gd name="connsiteX32" fmla="*/ 172184 w 606093"/>
                  <a:gd name="connsiteY32" fmla="*/ 464123 h 486480"/>
                  <a:gd name="connsiteX33" fmla="*/ 206621 w 606093"/>
                  <a:gd name="connsiteY33" fmla="*/ 464123 h 486480"/>
                  <a:gd name="connsiteX34" fmla="*/ 206621 w 606093"/>
                  <a:gd name="connsiteY34" fmla="*/ 406509 h 486480"/>
                  <a:gd name="connsiteX35" fmla="*/ 217813 w 606093"/>
                  <a:gd name="connsiteY35" fmla="*/ 394470 h 486480"/>
                  <a:gd name="connsiteX36" fmla="*/ 229866 w 606093"/>
                  <a:gd name="connsiteY36" fmla="*/ 406509 h 486480"/>
                  <a:gd name="connsiteX37" fmla="*/ 229866 w 606093"/>
                  <a:gd name="connsiteY37" fmla="*/ 464123 h 486480"/>
                  <a:gd name="connsiteX38" fmla="*/ 250528 w 606093"/>
                  <a:gd name="connsiteY38" fmla="*/ 464123 h 486480"/>
                  <a:gd name="connsiteX39" fmla="*/ 250528 w 606093"/>
                  <a:gd name="connsiteY39" fmla="*/ 406509 h 486480"/>
                  <a:gd name="connsiteX40" fmla="*/ 261720 w 606093"/>
                  <a:gd name="connsiteY40" fmla="*/ 394470 h 486480"/>
                  <a:gd name="connsiteX41" fmla="*/ 272912 w 606093"/>
                  <a:gd name="connsiteY41" fmla="*/ 406509 h 486480"/>
                  <a:gd name="connsiteX42" fmla="*/ 272912 w 606093"/>
                  <a:gd name="connsiteY42" fmla="*/ 464123 h 486480"/>
                  <a:gd name="connsiteX43" fmla="*/ 315958 w 606093"/>
                  <a:gd name="connsiteY43" fmla="*/ 464123 h 486480"/>
                  <a:gd name="connsiteX44" fmla="*/ 315958 w 606093"/>
                  <a:gd name="connsiteY44" fmla="*/ 406509 h 486480"/>
                  <a:gd name="connsiteX45" fmla="*/ 327150 w 606093"/>
                  <a:gd name="connsiteY45" fmla="*/ 394470 h 486480"/>
                  <a:gd name="connsiteX46" fmla="*/ 338342 w 606093"/>
                  <a:gd name="connsiteY46" fmla="*/ 406509 h 486480"/>
                  <a:gd name="connsiteX47" fmla="*/ 338342 w 606093"/>
                  <a:gd name="connsiteY47" fmla="*/ 464123 h 486480"/>
                  <a:gd name="connsiteX48" fmla="*/ 376223 w 606093"/>
                  <a:gd name="connsiteY48" fmla="*/ 464123 h 486480"/>
                  <a:gd name="connsiteX49" fmla="*/ 376223 w 606093"/>
                  <a:gd name="connsiteY49" fmla="*/ 393610 h 486480"/>
                  <a:gd name="connsiteX50" fmla="*/ 387415 w 606093"/>
                  <a:gd name="connsiteY50" fmla="*/ 381572 h 486480"/>
                  <a:gd name="connsiteX51" fmla="*/ 398607 w 606093"/>
                  <a:gd name="connsiteY51" fmla="*/ 393610 h 486480"/>
                  <a:gd name="connsiteX52" fmla="*/ 398607 w 606093"/>
                  <a:gd name="connsiteY52" fmla="*/ 464123 h 486480"/>
                  <a:gd name="connsiteX53" fmla="*/ 448541 w 606093"/>
                  <a:gd name="connsiteY53" fmla="*/ 464123 h 486480"/>
                  <a:gd name="connsiteX54" fmla="*/ 448541 w 606093"/>
                  <a:gd name="connsiteY54" fmla="*/ 273223 h 486480"/>
                  <a:gd name="connsiteX55" fmla="*/ 448541 w 606093"/>
                  <a:gd name="connsiteY55" fmla="*/ 272364 h 486480"/>
                  <a:gd name="connsiteX56" fmla="*/ 449401 w 606093"/>
                  <a:gd name="connsiteY56" fmla="*/ 270644 h 486480"/>
                  <a:gd name="connsiteX57" fmla="*/ 450262 w 606093"/>
                  <a:gd name="connsiteY57" fmla="*/ 268064 h 486480"/>
                  <a:gd name="connsiteX58" fmla="*/ 451123 w 606093"/>
                  <a:gd name="connsiteY58" fmla="*/ 266344 h 486480"/>
                  <a:gd name="connsiteX59" fmla="*/ 452845 w 606093"/>
                  <a:gd name="connsiteY59" fmla="*/ 264624 h 486480"/>
                  <a:gd name="connsiteX60" fmla="*/ 453706 w 606093"/>
                  <a:gd name="connsiteY60" fmla="*/ 263764 h 486480"/>
                  <a:gd name="connsiteX61" fmla="*/ 527745 w 606093"/>
                  <a:gd name="connsiteY61" fmla="*/ 213890 h 486480"/>
                  <a:gd name="connsiteX62" fmla="*/ 543242 w 606093"/>
                  <a:gd name="connsiteY62" fmla="*/ 216470 h 486480"/>
                  <a:gd name="connsiteX63" fmla="*/ 540659 w 606093"/>
                  <a:gd name="connsiteY63" fmla="*/ 232808 h 486480"/>
                  <a:gd name="connsiteX64" fmla="*/ 471785 w 606093"/>
                  <a:gd name="connsiteY64" fmla="*/ 279243 h 486480"/>
                  <a:gd name="connsiteX65" fmla="*/ 471785 w 606093"/>
                  <a:gd name="connsiteY65" fmla="*/ 475301 h 486480"/>
                  <a:gd name="connsiteX66" fmla="*/ 459733 w 606093"/>
                  <a:gd name="connsiteY66" fmla="*/ 486480 h 486480"/>
                  <a:gd name="connsiteX67" fmla="*/ 11192 w 606093"/>
                  <a:gd name="connsiteY67" fmla="*/ 486480 h 486480"/>
                  <a:gd name="connsiteX68" fmla="*/ 0 w 606093"/>
                  <a:gd name="connsiteY68" fmla="*/ 475301 h 486480"/>
                  <a:gd name="connsiteX69" fmla="*/ 0 w 606093"/>
                  <a:gd name="connsiteY69" fmla="*/ 148537 h 486480"/>
                  <a:gd name="connsiteX70" fmla="*/ 11192 w 606093"/>
                  <a:gd name="connsiteY70" fmla="*/ 137358 h 486480"/>
                  <a:gd name="connsiteX71" fmla="*/ 315993 w 606093"/>
                  <a:gd name="connsiteY71" fmla="*/ 89279 h 486480"/>
                  <a:gd name="connsiteX72" fmla="*/ 375375 w 606093"/>
                  <a:gd name="connsiteY72" fmla="*/ 89279 h 486480"/>
                  <a:gd name="connsiteX73" fmla="*/ 386563 w 606093"/>
                  <a:gd name="connsiteY73" fmla="*/ 101314 h 486480"/>
                  <a:gd name="connsiteX74" fmla="*/ 375375 w 606093"/>
                  <a:gd name="connsiteY74" fmla="*/ 112489 h 486480"/>
                  <a:gd name="connsiteX75" fmla="*/ 315993 w 606093"/>
                  <a:gd name="connsiteY75" fmla="*/ 112489 h 486480"/>
                  <a:gd name="connsiteX76" fmla="*/ 303945 w 606093"/>
                  <a:gd name="connsiteY76" fmla="*/ 101314 h 486480"/>
                  <a:gd name="connsiteX77" fmla="*/ 315993 w 606093"/>
                  <a:gd name="connsiteY77" fmla="*/ 89279 h 486480"/>
                  <a:gd name="connsiteX78" fmla="*/ 488083 w 606093"/>
                  <a:gd name="connsiteY78" fmla="*/ 59161 h 486480"/>
                  <a:gd name="connsiteX79" fmla="*/ 533700 w 606093"/>
                  <a:gd name="connsiteY79" fmla="*/ 59161 h 486480"/>
                  <a:gd name="connsiteX80" fmla="*/ 534561 w 606093"/>
                  <a:gd name="connsiteY80" fmla="*/ 59161 h 486480"/>
                  <a:gd name="connsiteX81" fmla="*/ 537143 w 606093"/>
                  <a:gd name="connsiteY81" fmla="*/ 59161 h 486480"/>
                  <a:gd name="connsiteX82" fmla="*/ 539725 w 606093"/>
                  <a:gd name="connsiteY82" fmla="*/ 60880 h 486480"/>
                  <a:gd name="connsiteX83" fmla="*/ 540585 w 606093"/>
                  <a:gd name="connsiteY83" fmla="*/ 60880 h 486480"/>
                  <a:gd name="connsiteX84" fmla="*/ 541446 w 606093"/>
                  <a:gd name="connsiteY84" fmla="*/ 61739 h 486480"/>
                  <a:gd name="connsiteX85" fmla="*/ 542307 w 606093"/>
                  <a:gd name="connsiteY85" fmla="*/ 63458 h 486480"/>
                  <a:gd name="connsiteX86" fmla="*/ 544028 w 606093"/>
                  <a:gd name="connsiteY86" fmla="*/ 65177 h 486480"/>
                  <a:gd name="connsiteX87" fmla="*/ 544889 w 606093"/>
                  <a:gd name="connsiteY87" fmla="*/ 66896 h 486480"/>
                  <a:gd name="connsiteX88" fmla="*/ 544889 w 606093"/>
                  <a:gd name="connsiteY88" fmla="*/ 69475 h 486480"/>
                  <a:gd name="connsiteX89" fmla="*/ 544889 w 606093"/>
                  <a:gd name="connsiteY89" fmla="*/ 70335 h 486480"/>
                  <a:gd name="connsiteX90" fmla="*/ 544889 w 606093"/>
                  <a:gd name="connsiteY90" fmla="*/ 114171 h 486480"/>
                  <a:gd name="connsiteX91" fmla="*/ 533700 w 606093"/>
                  <a:gd name="connsiteY91" fmla="*/ 125344 h 486480"/>
                  <a:gd name="connsiteX92" fmla="*/ 522511 w 606093"/>
                  <a:gd name="connsiteY92" fmla="*/ 114171 h 486480"/>
                  <a:gd name="connsiteX93" fmla="*/ 522511 w 606093"/>
                  <a:gd name="connsiteY93" fmla="*/ 105575 h 486480"/>
                  <a:gd name="connsiteX94" fmla="*/ 383940 w 606093"/>
                  <a:gd name="connsiteY94" fmla="*/ 294672 h 486480"/>
                  <a:gd name="connsiteX95" fmla="*/ 380497 w 606093"/>
                  <a:gd name="connsiteY95" fmla="*/ 297250 h 486480"/>
                  <a:gd name="connsiteX96" fmla="*/ 379637 w 606093"/>
                  <a:gd name="connsiteY96" fmla="*/ 298110 h 486480"/>
                  <a:gd name="connsiteX97" fmla="*/ 375333 w 606093"/>
                  <a:gd name="connsiteY97" fmla="*/ 298969 h 486480"/>
                  <a:gd name="connsiteX98" fmla="*/ 371030 w 606093"/>
                  <a:gd name="connsiteY98" fmla="*/ 298110 h 486480"/>
                  <a:gd name="connsiteX99" fmla="*/ 307339 w 606093"/>
                  <a:gd name="connsiteY99" fmla="*/ 272324 h 486480"/>
                  <a:gd name="connsiteX100" fmla="*/ 225574 w 606093"/>
                  <a:gd name="connsiteY100" fmla="*/ 346243 h 486480"/>
                  <a:gd name="connsiteX101" fmla="*/ 222992 w 606093"/>
                  <a:gd name="connsiteY101" fmla="*/ 347962 h 486480"/>
                  <a:gd name="connsiteX102" fmla="*/ 222131 w 606093"/>
                  <a:gd name="connsiteY102" fmla="*/ 348822 h 486480"/>
                  <a:gd name="connsiteX103" fmla="*/ 217827 w 606093"/>
                  <a:gd name="connsiteY103" fmla="*/ 348822 h 486480"/>
                  <a:gd name="connsiteX104" fmla="*/ 215245 w 606093"/>
                  <a:gd name="connsiteY104" fmla="*/ 348822 h 486480"/>
                  <a:gd name="connsiteX105" fmla="*/ 154997 w 606093"/>
                  <a:gd name="connsiteY105" fmla="*/ 333350 h 486480"/>
                  <a:gd name="connsiteX106" fmla="*/ 87003 w 606093"/>
                  <a:gd name="connsiteY106" fmla="*/ 401253 h 486480"/>
                  <a:gd name="connsiteX107" fmla="*/ 78396 w 606093"/>
                  <a:gd name="connsiteY107" fmla="*/ 404691 h 486480"/>
                  <a:gd name="connsiteX108" fmla="*/ 70650 w 606093"/>
                  <a:gd name="connsiteY108" fmla="*/ 401253 h 486480"/>
                  <a:gd name="connsiteX109" fmla="*/ 70650 w 606093"/>
                  <a:gd name="connsiteY109" fmla="*/ 384922 h 486480"/>
                  <a:gd name="connsiteX110" fmla="*/ 142948 w 606093"/>
                  <a:gd name="connsiteY110" fmla="*/ 312722 h 486480"/>
                  <a:gd name="connsiteX111" fmla="*/ 143808 w 606093"/>
                  <a:gd name="connsiteY111" fmla="*/ 311862 h 486480"/>
                  <a:gd name="connsiteX112" fmla="*/ 146390 w 606093"/>
                  <a:gd name="connsiteY112" fmla="*/ 310143 h 486480"/>
                  <a:gd name="connsiteX113" fmla="*/ 148112 w 606093"/>
                  <a:gd name="connsiteY113" fmla="*/ 309284 h 486480"/>
                  <a:gd name="connsiteX114" fmla="*/ 150694 w 606093"/>
                  <a:gd name="connsiteY114" fmla="*/ 309284 h 486480"/>
                  <a:gd name="connsiteX115" fmla="*/ 152415 w 606093"/>
                  <a:gd name="connsiteY115" fmla="*/ 309284 h 486480"/>
                  <a:gd name="connsiteX116" fmla="*/ 154137 w 606093"/>
                  <a:gd name="connsiteY116" fmla="*/ 309284 h 486480"/>
                  <a:gd name="connsiteX117" fmla="*/ 215245 w 606093"/>
                  <a:gd name="connsiteY117" fmla="*/ 324755 h 486480"/>
                  <a:gd name="connsiteX118" fmla="*/ 297871 w 606093"/>
                  <a:gd name="connsiteY118" fmla="*/ 250836 h 486480"/>
                  <a:gd name="connsiteX119" fmla="*/ 298732 w 606093"/>
                  <a:gd name="connsiteY119" fmla="*/ 249976 h 486480"/>
                  <a:gd name="connsiteX120" fmla="*/ 301314 w 606093"/>
                  <a:gd name="connsiteY120" fmla="*/ 249117 h 486480"/>
                  <a:gd name="connsiteX121" fmla="*/ 303036 w 606093"/>
                  <a:gd name="connsiteY121" fmla="*/ 248257 h 486480"/>
                  <a:gd name="connsiteX122" fmla="*/ 305618 w 606093"/>
                  <a:gd name="connsiteY122" fmla="*/ 248257 h 486480"/>
                  <a:gd name="connsiteX123" fmla="*/ 308200 w 606093"/>
                  <a:gd name="connsiteY123" fmla="*/ 248257 h 486480"/>
                  <a:gd name="connsiteX124" fmla="*/ 309060 w 606093"/>
                  <a:gd name="connsiteY124" fmla="*/ 249117 h 486480"/>
                  <a:gd name="connsiteX125" fmla="*/ 371030 w 606093"/>
                  <a:gd name="connsiteY125" fmla="*/ 274043 h 486480"/>
                  <a:gd name="connsiteX126" fmla="*/ 511322 w 606093"/>
                  <a:gd name="connsiteY126" fmla="*/ 81508 h 486480"/>
                  <a:gd name="connsiteX127" fmla="*/ 488083 w 606093"/>
                  <a:gd name="connsiteY127" fmla="*/ 81508 h 486480"/>
                  <a:gd name="connsiteX128" fmla="*/ 476034 w 606093"/>
                  <a:gd name="connsiteY128" fmla="*/ 70335 h 486480"/>
                  <a:gd name="connsiteX129" fmla="*/ 488083 w 606093"/>
                  <a:gd name="connsiteY129" fmla="*/ 59161 h 486480"/>
                  <a:gd name="connsiteX130" fmla="*/ 353005 w 606093"/>
                  <a:gd name="connsiteY130" fmla="*/ 3224 h 486480"/>
                  <a:gd name="connsiteX131" fmla="*/ 369338 w 606093"/>
                  <a:gd name="connsiteY131" fmla="*/ 3224 h 486480"/>
                  <a:gd name="connsiteX132" fmla="*/ 420917 w 606093"/>
                  <a:gd name="connsiteY132" fmla="*/ 52234 h 486480"/>
                  <a:gd name="connsiteX133" fmla="*/ 421777 w 606093"/>
                  <a:gd name="connsiteY133" fmla="*/ 68570 h 486480"/>
                  <a:gd name="connsiteX134" fmla="*/ 413180 w 606093"/>
                  <a:gd name="connsiteY134" fmla="*/ 72010 h 486480"/>
                  <a:gd name="connsiteX135" fmla="*/ 405443 w 606093"/>
                  <a:gd name="connsiteY135" fmla="*/ 68570 h 486480"/>
                  <a:gd name="connsiteX136" fmla="*/ 353865 w 606093"/>
                  <a:gd name="connsiteY136" fmla="*/ 19561 h 486480"/>
                  <a:gd name="connsiteX137" fmla="*/ 353005 w 606093"/>
                  <a:gd name="connsiteY137" fmla="*/ 3224 h 48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606093" h="486480">
                    <a:moveTo>
                      <a:pt x="594903" y="192344"/>
                    </a:moveTo>
                    <a:cubicBezTo>
                      <a:pt x="601789" y="192344"/>
                      <a:pt x="606093" y="197509"/>
                      <a:pt x="606093" y="204396"/>
                    </a:cubicBezTo>
                    <a:lnTo>
                      <a:pt x="606093" y="259489"/>
                    </a:lnTo>
                    <a:cubicBezTo>
                      <a:pt x="606093" y="265514"/>
                      <a:pt x="601789" y="270679"/>
                      <a:pt x="594903" y="270679"/>
                    </a:cubicBezTo>
                    <a:cubicBezTo>
                      <a:pt x="588877" y="270679"/>
                      <a:pt x="583712" y="265514"/>
                      <a:pt x="583712" y="259489"/>
                    </a:cubicBezTo>
                    <a:lnTo>
                      <a:pt x="583712" y="204396"/>
                    </a:lnTo>
                    <a:cubicBezTo>
                      <a:pt x="583712" y="197509"/>
                      <a:pt x="588877" y="192344"/>
                      <a:pt x="594903" y="192344"/>
                    </a:cubicBezTo>
                    <a:close/>
                    <a:moveTo>
                      <a:pt x="11192" y="137358"/>
                    </a:moveTo>
                    <a:lnTo>
                      <a:pt x="361587" y="137358"/>
                    </a:lnTo>
                    <a:cubicBezTo>
                      <a:pt x="367614" y="137358"/>
                      <a:pt x="372779" y="142517"/>
                      <a:pt x="372779" y="148537"/>
                    </a:cubicBezTo>
                    <a:cubicBezTo>
                      <a:pt x="372779" y="154556"/>
                      <a:pt x="367614" y="159715"/>
                      <a:pt x="361587" y="159715"/>
                    </a:cubicBezTo>
                    <a:lnTo>
                      <a:pt x="23245" y="159715"/>
                    </a:lnTo>
                    <a:lnTo>
                      <a:pt x="23245" y="211310"/>
                    </a:lnTo>
                    <a:lnTo>
                      <a:pt x="78344" y="211310"/>
                    </a:lnTo>
                    <a:cubicBezTo>
                      <a:pt x="84370" y="211310"/>
                      <a:pt x="89536" y="216470"/>
                      <a:pt x="89536" y="223349"/>
                    </a:cubicBezTo>
                    <a:cubicBezTo>
                      <a:pt x="89536" y="229368"/>
                      <a:pt x="84370" y="234528"/>
                      <a:pt x="78344" y="234528"/>
                    </a:cubicBezTo>
                    <a:lnTo>
                      <a:pt x="23245" y="234528"/>
                    </a:lnTo>
                    <a:lnTo>
                      <a:pt x="23245" y="267204"/>
                    </a:lnTo>
                    <a:lnTo>
                      <a:pt x="78344" y="267204"/>
                    </a:lnTo>
                    <a:cubicBezTo>
                      <a:pt x="84370" y="267204"/>
                      <a:pt x="89536" y="272364"/>
                      <a:pt x="89536" y="278383"/>
                    </a:cubicBezTo>
                    <a:cubicBezTo>
                      <a:pt x="89536" y="284402"/>
                      <a:pt x="84370" y="289562"/>
                      <a:pt x="78344" y="289562"/>
                    </a:cubicBezTo>
                    <a:lnTo>
                      <a:pt x="23245" y="289562"/>
                    </a:lnTo>
                    <a:lnTo>
                      <a:pt x="23245" y="326538"/>
                    </a:lnTo>
                    <a:lnTo>
                      <a:pt x="44768" y="326538"/>
                    </a:lnTo>
                    <a:cubicBezTo>
                      <a:pt x="51655" y="326538"/>
                      <a:pt x="56821" y="331697"/>
                      <a:pt x="56821" y="337716"/>
                    </a:cubicBezTo>
                    <a:cubicBezTo>
                      <a:pt x="56821" y="343736"/>
                      <a:pt x="51655" y="348895"/>
                      <a:pt x="44768" y="348895"/>
                    </a:cubicBezTo>
                    <a:lnTo>
                      <a:pt x="23245" y="348895"/>
                    </a:lnTo>
                    <a:lnTo>
                      <a:pt x="23245" y="464123"/>
                    </a:lnTo>
                    <a:lnTo>
                      <a:pt x="148939" y="464123"/>
                    </a:lnTo>
                    <a:lnTo>
                      <a:pt x="148939" y="406509"/>
                    </a:lnTo>
                    <a:cubicBezTo>
                      <a:pt x="148939" y="399630"/>
                      <a:pt x="154105" y="394470"/>
                      <a:pt x="160992" y="394470"/>
                    </a:cubicBezTo>
                    <a:cubicBezTo>
                      <a:pt x="167019" y="394470"/>
                      <a:pt x="172184" y="399630"/>
                      <a:pt x="172184" y="406509"/>
                    </a:cubicBezTo>
                    <a:lnTo>
                      <a:pt x="172184" y="464123"/>
                    </a:lnTo>
                    <a:lnTo>
                      <a:pt x="206621" y="464123"/>
                    </a:lnTo>
                    <a:lnTo>
                      <a:pt x="206621" y="406509"/>
                    </a:lnTo>
                    <a:cubicBezTo>
                      <a:pt x="206621" y="399630"/>
                      <a:pt x="211787" y="394470"/>
                      <a:pt x="217813" y="394470"/>
                    </a:cubicBezTo>
                    <a:cubicBezTo>
                      <a:pt x="224701" y="394470"/>
                      <a:pt x="229866" y="399630"/>
                      <a:pt x="229866" y="406509"/>
                    </a:cubicBezTo>
                    <a:lnTo>
                      <a:pt x="229866" y="464123"/>
                    </a:lnTo>
                    <a:lnTo>
                      <a:pt x="250528" y="464123"/>
                    </a:lnTo>
                    <a:lnTo>
                      <a:pt x="250528" y="406509"/>
                    </a:lnTo>
                    <a:cubicBezTo>
                      <a:pt x="250528" y="399630"/>
                      <a:pt x="255694" y="394470"/>
                      <a:pt x="261720" y="394470"/>
                    </a:cubicBezTo>
                    <a:cubicBezTo>
                      <a:pt x="267747" y="394470"/>
                      <a:pt x="272912" y="399630"/>
                      <a:pt x="272912" y="406509"/>
                    </a:cubicBezTo>
                    <a:lnTo>
                      <a:pt x="272912" y="464123"/>
                    </a:lnTo>
                    <a:lnTo>
                      <a:pt x="315958" y="464123"/>
                    </a:lnTo>
                    <a:lnTo>
                      <a:pt x="315958" y="406509"/>
                    </a:lnTo>
                    <a:cubicBezTo>
                      <a:pt x="315958" y="399630"/>
                      <a:pt x="321124" y="394470"/>
                      <a:pt x="327150" y="394470"/>
                    </a:cubicBezTo>
                    <a:cubicBezTo>
                      <a:pt x="333177" y="394470"/>
                      <a:pt x="338342" y="399630"/>
                      <a:pt x="338342" y="406509"/>
                    </a:cubicBezTo>
                    <a:lnTo>
                      <a:pt x="338342" y="464123"/>
                    </a:lnTo>
                    <a:lnTo>
                      <a:pt x="376223" y="464123"/>
                    </a:lnTo>
                    <a:lnTo>
                      <a:pt x="376223" y="393610"/>
                    </a:lnTo>
                    <a:cubicBezTo>
                      <a:pt x="376223" y="386731"/>
                      <a:pt x="381389" y="381572"/>
                      <a:pt x="387415" y="381572"/>
                    </a:cubicBezTo>
                    <a:cubicBezTo>
                      <a:pt x="393442" y="381572"/>
                      <a:pt x="398607" y="386731"/>
                      <a:pt x="398607" y="393610"/>
                    </a:cubicBezTo>
                    <a:lnTo>
                      <a:pt x="398607" y="464123"/>
                    </a:lnTo>
                    <a:lnTo>
                      <a:pt x="448541" y="464123"/>
                    </a:lnTo>
                    <a:lnTo>
                      <a:pt x="448541" y="273223"/>
                    </a:lnTo>
                    <a:cubicBezTo>
                      <a:pt x="448541" y="273223"/>
                      <a:pt x="448541" y="273223"/>
                      <a:pt x="448541" y="272364"/>
                    </a:cubicBezTo>
                    <a:cubicBezTo>
                      <a:pt x="448541" y="271504"/>
                      <a:pt x="449401" y="270644"/>
                      <a:pt x="449401" y="270644"/>
                    </a:cubicBezTo>
                    <a:cubicBezTo>
                      <a:pt x="449401" y="269784"/>
                      <a:pt x="449401" y="268924"/>
                      <a:pt x="450262" y="268064"/>
                    </a:cubicBezTo>
                    <a:cubicBezTo>
                      <a:pt x="450262" y="268064"/>
                      <a:pt x="451123" y="267204"/>
                      <a:pt x="451123" y="266344"/>
                    </a:cubicBezTo>
                    <a:cubicBezTo>
                      <a:pt x="451984" y="266344"/>
                      <a:pt x="451984" y="265484"/>
                      <a:pt x="452845" y="264624"/>
                    </a:cubicBezTo>
                    <a:cubicBezTo>
                      <a:pt x="452845" y="264624"/>
                      <a:pt x="453706" y="264624"/>
                      <a:pt x="453706" y="263764"/>
                    </a:cubicBezTo>
                    <a:lnTo>
                      <a:pt x="527745" y="213890"/>
                    </a:lnTo>
                    <a:cubicBezTo>
                      <a:pt x="532911" y="210450"/>
                      <a:pt x="539798" y="211310"/>
                      <a:pt x="543242" y="216470"/>
                    </a:cubicBezTo>
                    <a:cubicBezTo>
                      <a:pt x="546686" y="221629"/>
                      <a:pt x="545825" y="229368"/>
                      <a:pt x="540659" y="232808"/>
                    </a:cubicBezTo>
                    <a:lnTo>
                      <a:pt x="471785" y="279243"/>
                    </a:lnTo>
                    <a:lnTo>
                      <a:pt x="471785" y="475301"/>
                    </a:lnTo>
                    <a:cubicBezTo>
                      <a:pt x="471785" y="481321"/>
                      <a:pt x="466620" y="486480"/>
                      <a:pt x="459733" y="486480"/>
                    </a:cubicBezTo>
                    <a:lnTo>
                      <a:pt x="11192" y="486480"/>
                    </a:lnTo>
                    <a:cubicBezTo>
                      <a:pt x="5165" y="486480"/>
                      <a:pt x="0" y="481321"/>
                      <a:pt x="0" y="475301"/>
                    </a:cubicBezTo>
                    <a:lnTo>
                      <a:pt x="0" y="148537"/>
                    </a:lnTo>
                    <a:cubicBezTo>
                      <a:pt x="0" y="142517"/>
                      <a:pt x="5165" y="137358"/>
                      <a:pt x="11192" y="137358"/>
                    </a:cubicBezTo>
                    <a:close/>
                    <a:moveTo>
                      <a:pt x="315993" y="89279"/>
                    </a:moveTo>
                    <a:lnTo>
                      <a:pt x="375375" y="89279"/>
                    </a:lnTo>
                    <a:cubicBezTo>
                      <a:pt x="381399" y="89279"/>
                      <a:pt x="386563" y="94437"/>
                      <a:pt x="386563" y="101314"/>
                    </a:cubicBezTo>
                    <a:cubicBezTo>
                      <a:pt x="386563" y="107331"/>
                      <a:pt x="381399" y="112489"/>
                      <a:pt x="375375" y="112489"/>
                    </a:cubicBezTo>
                    <a:lnTo>
                      <a:pt x="315993" y="112489"/>
                    </a:lnTo>
                    <a:cubicBezTo>
                      <a:pt x="309108" y="112489"/>
                      <a:pt x="303945" y="107331"/>
                      <a:pt x="303945" y="101314"/>
                    </a:cubicBezTo>
                    <a:cubicBezTo>
                      <a:pt x="303945" y="94437"/>
                      <a:pt x="309108" y="89279"/>
                      <a:pt x="315993" y="89279"/>
                    </a:cubicBezTo>
                    <a:close/>
                    <a:moveTo>
                      <a:pt x="488083" y="59161"/>
                    </a:moveTo>
                    <a:lnTo>
                      <a:pt x="533700" y="59161"/>
                    </a:lnTo>
                    <a:cubicBezTo>
                      <a:pt x="534561" y="59161"/>
                      <a:pt x="534561" y="59161"/>
                      <a:pt x="534561" y="59161"/>
                    </a:cubicBezTo>
                    <a:cubicBezTo>
                      <a:pt x="535421" y="59161"/>
                      <a:pt x="536282" y="59161"/>
                      <a:pt x="537143" y="59161"/>
                    </a:cubicBezTo>
                    <a:cubicBezTo>
                      <a:pt x="538003" y="60020"/>
                      <a:pt x="538864" y="60020"/>
                      <a:pt x="539725" y="60880"/>
                    </a:cubicBezTo>
                    <a:cubicBezTo>
                      <a:pt x="539725" y="60880"/>
                      <a:pt x="539725" y="60880"/>
                      <a:pt x="540585" y="60880"/>
                    </a:cubicBezTo>
                    <a:cubicBezTo>
                      <a:pt x="540585" y="60880"/>
                      <a:pt x="540585" y="61739"/>
                      <a:pt x="541446" y="61739"/>
                    </a:cubicBezTo>
                    <a:cubicBezTo>
                      <a:pt x="541446" y="62599"/>
                      <a:pt x="542307" y="62599"/>
                      <a:pt x="542307" y="63458"/>
                    </a:cubicBezTo>
                    <a:cubicBezTo>
                      <a:pt x="543167" y="64318"/>
                      <a:pt x="543167" y="64318"/>
                      <a:pt x="544028" y="65177"/>
                    </a:cubicBezTo>
                    <a:cubicBezTo>
                      <a:pt x="544028" y="66037"/>
                      <a:pt x="544028" y="66896"/>
                      <a:pt x="544889" y="66896"/>
                    </a:cubicBezTo>
                    <a:cubicBezTo>
                      <a:pt x="544889" y="67756"/>
                      <a:pt x="544889" y="68616"/>
                      <a:pt x="544889" y="69475"/>
                    </a:cubicBezTo>
                    <a:cubicBezTo>
                      <a:pt x="544889" y="69475"/>
                      <a:pt x="544889" y="70335"/>
                      <a:pt x="544889" y="70335"/>
                    </a:cubicBezTo>
                    <a:lnTo>
                      <a:pt x="544889" y="114171"/>
                    </a:lnTo>
                    <a:cubicBezTo>
                      <a:pt x="544889" y="120187"/>
                      <a:pt x="539725" y="125344"/>
                      <a:pt x="533700" y="125344"/>
                    </a:cubicBezTo>
                    <a:cubicBezTo>
                      <a:pt x="527675" y="125344"/>
                      <a:pt x="522511" y="120187"/>
                      <a:pt x="522511" y="114171"/>
                    </a:cubicBezTo>
                    <a:lnTo>
                      <a:pt x="522511" y="105575"/>
                    </a:lnTo>
                    <a:lnTo>
                      <a:pt x="383940" y="294672"/>
                    </a:lnTo>
                    <a:cubicBezTo>
                      <a:pt x="383079" y="295531"/>
                      <a:pt x="381358" y="296391"/>
                      <a:pt x="380497" y="297250"/>
                    </a:cubicBezTo>
                    <a:cubicBezTo>
                      <a:pt x="380497" y="298110"/>
                      <a:pt x="379637" y="298110"/>
                      <a:pt x="379637" y="298110"/>
                    </a:cubicBezTo>
                    <a:cubicBezTo>
                      <a:pt x="377915" y="298969"/>
                      <a:pt x="376194" y="298969"/>
                      <a:pt x="375333" y="298969"/>
                    </a:cubicBezTo>
                    <a:cubicBezTo>
                      <a:pt x="373612" y="298969"/>
                      <a:pt x="371891" y="298969"/>
                      <a:pt x="371030" y="298110"/>
                    </a:cubicBezTo>
                    <a:lnTo>
                      <a:pt x="307339" y="272324"/>
                    </a:lnTo>
                    <a:lnTo>
                      <a:pt x="225574" y="346243"/>
                    </a:lnTo>
                    <a:cubicBezTo>
                      <a:pt x="224713" y="347103"/>
                      <a:pt x="223852" y="347103"/>
                      <a:pt x="222992" y="347962"/>
                    </a:cubicBezTo>
                    <a:cubicBezTo>
                      <a:pt x="222992" y="347962"/>
                      <a:pt x="222131" y="347962"/>
                      <a:pt x="222131" y="348822"/>
                    </a:cubicBezTo>
                    <a:cubicBezTo>
                      <a:pt x="220410" y="348822"/>
                      <a:pt x="219549" y="348822"/>
                      <a:pt x="217827" y="348822"/>
                    </a:cubicBezTo>
                    <a:cubicBezTo>
                      <a:pt x="216967" y="348822"/>
                      <a:pt x="216106" y="348822"/>
                      <a:pt x="215245" y="348822"/>
                    </a:cubicBezTo>
                    <a:lnTo>
                      <a:pt x="154997" y="333350"/>
                    </a:lnTo>
                    <a:lnTo>
                      <a:pt x="87003" y="401253"/>
                    </a:lnTo>
                    <a:cubicBezTo>
                      <a:pt x="84421" y="403832"/>
                      <a:pt x="81839" y="404691"/>
                      <a:pt x="78396" y="404691"/>
                    </a:cubicBezTo>
                    <a:cubicBezTo>
                      <a:pt x="75814" y="404691"/>
                      <a:pt x="72371" y="403832"/>
                      <a:pt x="70650" y="401253"/>
                    </a:cubicBezTo>
                    <a:cubicBezTo>
                      <a:pt x="65486" y="396955"/>
                      <a:pt x="65486" y="389220"/>
                      <a:pt x="70650" y="384922"/>
                    </a:cubicBezTo>
                    <a:lnTo>
                      <a:pt x="142948" y="312722"/>
                    </a:lnTo>
                    <a:cubicBezTo>
                      <a:pt x="143808" y="311862"/>
                      <a:pt x="143808" y="311862"/>
                      <a:pt x="143808" y="311862"/>
                    </a:cubicBezTo>
                    <a:cubicBezTo>
                      <a:pt x="144669" y="311003"/>
                      <a:pt x="145530" y="311003"/>
                      <a:pt x="146390" y="310143"/>
                    </a:cubicBezTo>
                    <a:cubicBezTo>
                      <a:pt x="147251" y="310143"/>
                      <a:pt x="147251" y="310143"/>
                      <a:pt x="148112" y="309284"/>
                    </a:cubicBezTo>
                    <a:cubicBezTo>
                      <a:pt x="148972" y="309284"/>
                      <a:pt x="149833" y="309284"/>
                      <a:pt x="150694" y="309284"/>
                    </a:cubicBezTo>
                    <a:cubicBezTo>
                      <a:pt x="150694" y="309284"/>
                      <a:pt x="151555" y="309284"/>
                      <a:pt x="152415" y="309284"/>
                    </a:cubicBezTo>
                    <a:cubicBezTo>
                      <a:pt x="153276" y="309284"/>
                      <a:pt x="153276" y="309284"/>
                      <a:pt x="154137" y="309284"/>
                    </a:cubicBezTo>
                    <a:lnTo>
                      <a:pt x="215245" y="324755"/>
                    </a:lnTo>
                    <a:lnTo>
                      <a:pt x="297871" y="250836"/>
                    </a:lnTo>
                    <a:cubicBezTo>
                      <a:pt x="297871" y="250836"/>
                      <a:pt x="298732" y="249976"/>
                      <a:pt x="298732" y="249976"/>
                    </a:cubicBezTo>
                    <a:cubicBezTo>
                      <a:pt x="299593" y="249976"/>
                      <a:pt x="300453" y="249117"/>
                      <a:pt x="301314" y="249117"/>
                    </a:cubicBezTo>
                    <a:cubicBezTo>
                      <a:pt x="302175" y="248257"/>
                      <a:pt x="302175" y="248257"/>
                      <a:pt x="303036" y="248257"/>
                    </a:cubicBezTo>
                    <a:cubicBezTo>
                      <a:pt x="303896" y="248257"/>
                      <a:pt x="304757" y="248257"/>
                      <a:pt x="305618" y="248257"/>
                    </a:cubicBezTo>
                    <a:cubicBezTo>
                      <a:pt x="306478" y="248257"/>
                      <a:pt x="307339" y="248257"/>
                      <a:pt x="308200" y="248257"/>
                    </a:cubicBezTo>
                    <a:cubicBezTo>
                      <a:pt x="308200" y="248257"/>
                      <a:pt x="309060" y="248257"/>
                      <a:pt x="309060" y="249117"/>
                    </a:cubicBezTo>
                    <a:lnTo>
                      <a:pt x="371030" y="274043"/>
                    </a:lnTo>
                    <a:lnTo>
                      <a:pt x="511322" y="81508"/>
                    </a:lnTo>
                    <a:lnTo>
                      <a:pt x="488083" y="81508"/>
                    </a:lnTo>
                    <a:cubicBezTo>
                      <a:pt x="481198" y="81508"/>
                      <a:pt x="476034" y="76351"/>
                      <a:pt x="476034" y="70335"/>
                    </a:cubicBezTo>
                    <a:cubicBezTo>
                      <a:pt x="476034" y="64318"/>
                      <a:pt x="481198" y="59161"/>
                      <a:pt x="488083" y="59161"/>
                    </a:cubicBezTo>
                    <a:close/>
                    <a:moveTo>
                      <a:pt x="353005" y="3224"/>
                    </a:moveTo>
                    <a:cubicBezTo>
                      <a:pt x="358163" y="-1075"/>
                      <a:pt x="365040" y="-1075"/>
                      <a:pt x="369338" y="3224"/>
                    </a:cubicBezTo>
                    <a:lnTo>
                      <a:pt x="420917" y="52234"/>
                    </a:lnTo>
                    <a:cubicBezTo>
                      <a:pt x="426075" y="56533"/>
                      <a:pt x="426075" y="64271"/>
                      <a:pt x="421777" y="68570"/>
                    </a:cubicBezTo>
                    <a:cubicBezTo>
                      <a:pt x="419198" y="71150"/>
                      <a:pt x="416619" y="72010"/>
                      <a:pt x="413180" y="72010"/>
                    </a:cubicBezTo>
                    <a:cubicBezTo>
                      <a:pt x="410601" y="72010"/>
                      <a:pt x="407163" y="71150"/>
                      <a:pt x="405443" y="68570"/>
                    </a:cubicBezTo>
                    <a:lnTo>
                      <a:pt x="353865" y="19561"/>
                    </a:lnTo>
                    <a:cubicBezTo>
                      <a:pt x="349566" y="15261"/>
                      <a:pt x="348707" y="7523"/>
                      <a:pt x="353005" y="3224"/>
                    </a:cubicBezTo>
                    <a:close/>
                  </a:path>
                </a:pathLst>
              </a:custGeom>
              <a:solidFill>
                <a:schemeClr val="accent1"/>
              </a:solidFill>
              <a:ln>
                <a:noFill/>
              </a:ln>
            </p:spPr>
          </p:sp>
        </p:grpSp>
        <p:grpSp>
          <p:nvGrpSpPr>
            <p:cNvPr id="37" name="组合 36">
              <a:extLst>
                <a:ext uri="{FF2B5EF4-FFF2-40B4-BE49-F238E27FC236}">
                  <a16:creationId xmlns="" xmlns:a16="http://schemas.microsoft.com/office/drawing/2014/main" id="{A218EBEC-47AA-4458-A35E-85D3BC15C045}"/>
                </a:ext>
              </a:extLst>
            </p:cNvPr>
            <p:cNvGrpSpPr/>
            <p:nvPr/>
          </p:nvGrpSpPr>
          <p:grpSpPr>
            <a:xfrm>
              <a:off x="1037471" y="3822953"/>
              <a:ext cx="3446252" cy="1143813"/>
              <a:chOff x="546585" y="4379072"/>
              <a:chExt cx="3446252" cy="1143813"/>
            </a:xfrm>
          </p:grpSpPr>
          <p:sp>
            <p:nvSpPr>
              <p:cNvPr id="38" name="iṧḻîďè">
                <a:extLst>
                  <a:ext uri="{FF2B5EF4-FFF2-40B4-BE49-F238E27FC236}">
                    <a16:creationId xmlns="" xmlns:a16="http://schemas.microsoft.com/office/drawing/2014/main" id="{2B0A3730-ECC8-444B-910F-272095A111CB}"/>
                  </a:ext>
                </a:extLst>
              </p:cNvPr>
              <p:cNvSpPr txBox="1"/>
              <p:nvPr/>
            </p:nvSpPr>
            <p:spPr>
              <a:xfrm>
                <a:off x="1243835" y="4379072"/>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sp>
            <p:nvSpPr>
              <p:cNvPr id="39" name="îsḷîḓè">
                <a:extLst>
                  <a:ext uri="{FF2B5EF4-FFF2-40B4-BE49-F238E27FC236}">
                    <a16:creationId xmlns="" xmlns:a16="http://schemas.microsoft.com/office/drawing/2014/main" id="{26B10C1F-57AA-47CC-ACF7-E6DFEE5D7C16}"/>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3" name="组合 2">
              <a:extLst>
                <a:ext uri="{FF2B5EF4-FFF2-40B4-BE49-F238E27FC236}">
                  <a16:creationId xmlns="" xmlns:a16="http://schemas.microsoft.com/office/drawing/2014/main" id="{9E5F761E-0C23-49F6-A46B-502A69A9C8EE}"/>
                </a:ext>
              </a:extLst>
            </p:cNvPr>
            <p:cNvGrpSpPr/>
            <p:nvPr/>
          </p:nvGrpSpPr>
          <p:grpSpPr>
            <a:xfrm>
              <a:off x="6751846" y="1865703"/>
              <a:ext cx="5630653" cy="773490"/>
              <a:chOff x="6751846" y="1865703"/>
              <a:chExt cx="5630653" cy="773490"/>
            </a:xfrm>
          </p:grpSpPr>
          <p:sp>
            <p:nvSpPr>
              <p:cNvPr id="40" name="iṧḻîďè">
                <a:extLst>
                  <a:ext uri="{FF2B5EF4-FFF2-40B4-BE49-F238E27FC236}">
                    <a16:creationId xmlns="" xmlns:a16="http://schemas.microsoft.com/office/drawing/2014/main" id="{D34B0321-AEAA-4FCF-A3BD-F624E94A3280}"/>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1" name="îsḷîḓè">
                <a:extLst>
                  <a:ext uri="{FF2B5EF4-FFF2-40B4-BE49-F238E27FC236}">
                    <a16:creationId xmlns="" xmlns:a16="http://schemas.microsoft.com/office/drawing/2014/main" id="{8576FCA6-8EC4-4FBF-B80E-D352D9C91703}"/>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2" name="组合 41">
              <a:extLst>
                <a:ext uri="{FF2B5EF4-FFF2-40B4-BE49-F238E27FC236}">
                  <a16:creationId xmlns="" xmlns:a16="http://schemas.microsoft.com/office/drawing/2014/main" id="{F02AEB9B-6A22-4858-B6A0-1241CAAE1821}"/>
                </a:ext>
              </a:extLst>
            </p:cNvPr>
            <p:cNvGrpSpPr/>
            <p:nvPr/>
          </p:nvGrpSpPr>
          <p:grpSpPr>
            <a:xfrm>
              <a:off x="6751846" y="3077614"/>
              <a:ext cx="5630653" cy="773490"/>
              <a:chOff x="6751846" y="1865703"/>
              <a:chExt cx="5630653" cy="773490"/>
            </a:xfrm>
          </p:grpSpPr>
          <p:sp>
            <p:nvSpPr>
              <p:cNvPr id="43" name="iṧḻîďè">
                <a:extLst>
                  <a:ext uri="{FF2B5EF4-FFF2-40B4-BE49-F238E27FC236}">
                    <a16:creationId xmlns="" xmlns:a16="http://schemas.microsoft.com/office/drawing/2014/main" id="{6D90B5D8-F577-4D4A-BD72-D66976C7BCA2}"/>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4" name="îsḷîḓè">
                <a:extLst>
                  <a:ext uri="{FF2B5EF4-FFF2-40B4-BE49-F238E27FC236}">
                    <a16:creationId xmlns="" xmlns:a16="http://schemas.microsoft.com/office/drawing/2014/main" id="{47B89EE1-D6D1-4513-BAA9-762AB15EBCE5}"/>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5" name="组合 44">
              <a:extLst>
                <a:ext uri="{FF2B5EF4-FFF2-40B4-BE49-F238E27FC236}">
                  <a16:creationId xmlns="" xmlns:a16="http://schemas.microsoft.com/office/drawing/2014/main" id="{F9215414-447B-4588-94A2-FF74EE8B76EA}"/>
                </a:ext>
              </a:extLst>
            </p:cNvPr>
            <p:cNvGrpSpPr/>
            <p:nvPr/>
          </p:nvGrpSpPr>
          <p:grpSpPr>
            <a:xfrm>
              <a:off x="6751845" y="4293244"/>
              <a:ext cx="5630653" cy="773490"/>
              <a:chOff x="6751846" y="1865703"/>
              <a:chExt cx="5630653" cy="773490"/>
            </a:xfrm>
          </p:grpSpPr>
          <p:sp>
            <p:nvSpPr>
              <p:cNvPr id="46" name="iṧḻîďè">
                <a:extLst>
                  <a:ext uri="{FF2B5EF4-FFF2-40B4-BE49-F238E27FC236}">
                    <a16:creationId xmlns="" xmlns:a16="http://schemas.microsoft.com/office/drawing/2014/main" id="{55C05E81-1AB7-44C3-B1DD-C67C4F45C02E}"/>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 xmlns:a16="http://schemas.microsoft.com/office/drawing/2014/main" id="{A2AD53B5-A444-400B-8EEB-12871595F792}"/>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 xmlns:a16="http://schemas.microsoft.com/office/drawing/2014/main" id="{367405D8-DD8A-4C13-88B3-3A2AB4AEC786}"/>
                </a:ext>
              </a:extLst>
            </p:cNvPr>
            <p:cNvGrpSpPr/>
            <p:nvPr/>
          </p:nvGrpSpPr>
          <p:grpSpPr>
            <a:xfrm>
              <a:off x="6751844" y="5495509"/>
              <a:ext cx="5630653" cy="773490"/>
              <a:chOff x="6751846" y="1865703"/>
              <a:chExt cx="5630653" cy="773490"/>
            </a:xfrm>
          </p:grpSpPr>
          <p:sp>
            <p:nvSpPr>
              <p:cNvPr id="49" name="iṧḻîďè">
                <a:extLst>
                  <a:ext uri="{FF2B5EF4-FFF2-40B4-BE49-F238E27FC236}">
                    <a16:creationId xmlns="" xmlns:a16="http://schemas.microsoft.com/office/drawing/2014/main" id="{A8BE6978-64A8-4D3A-BCE9-96C3892EB4C4}"/>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 xmlns:a16="http://schemas.microsoft.com/office/drawing/2014/main" id="{382FB892-93F5-4C65-8FCC-57BFA5D8EBFF}"/>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grpSp>
        <p:nvGrpSpPr>
          <p:cNvPr id="33" name="组合 32">
            <a:extLst>
              <a:ext uri="{FF2B5EF4-FFF2-40B4-BE49-F238E27FC236}">
                <a16:creationId xmlns="" xmlns:a16="http://schemas.microsoft.com/office/drawing/2014/main" id="{CF2DE81B-E551-4D62-870A-2BB263278B61}"/>
              </a:ext>
            </a:extLst>
          </p:cNvPr>
          <p:cNvGrpSpPr/>
          <p:nvPr/>
        </p:nvGrpSpPr>
        <p:grpSpPr>
          <a:xfrm>
            <a:off x="178616" y="0"/>
            <a:ext cx="6695332" cy="1200329"/>
            <a:chOff x="1207010" y="-56957"/>
            <a:chExt cx="6695332" cy="1200329"/>
          </a:xfrm>
        </p:grpSpPr>
        <p:sp>
          <p:nvSpPr>
            <p:cNvPr id="35" name="文本框 34">
              <a:extLst>
                <a:ext uri="{FF2B5EF4-FFF2-40B4-BE49-F238E27FC236}">
                  <a16:creationId xmlns="" xmlns:a16="http://schemas.microsoft.com/office/drawing/2014/main" id="{E5EC9328-7E9D-4DFA-8614-A29272D27000}"/>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51" name="文本框 50">
              <a:extLst>
                <a:ext uri="{FF2B5EF4-FFF2-40B4-BE49-F238E27FC236}">
                  <a16:creationId xmlns="" xmlns:a16="http://schemas.microsoft.com/office/drawing/2014/main" id="{0F6DBE14-C9B9-4E27-8978-6FDB6DD4477C}"/>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52" name="文本框 51">
              <a:extLst>
                <a:ext uri="{FF2B5EF4-FFF2-40B4-BE49-F238E27FC236}">
                  <a16:creationId xmlns="" xmlns:a16="http://schemas.microsoft.com/office/drawing/2014/main" id="{F5D32441-941A-4A76-B172-C1BA00E0D398}"/>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2614817415"/>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03</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工作经验总结</a:t>
              </a:r>
            </a:p>
          </p:txBody>
        </p:sp>
        <p:cxnSp>
          <p:nvCxnSpPr>
            <p:cNvPr id="5" name="直接连接符 4">
              <a:extLst>
                <a:ext uri="{FF2B5EF4-FFF2-40B4-BE49-F238E27FC236}">
                  <a16:creationId xmlns=""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SUMMARIZE EXPERIENCE</a:t>
              </a:r>
            </a:p>
          </p:txBody>
        </p:sp>
      </p:grpSp>
    </p:spTree>
    <p:extLst>
      <p:ext uri="{BB962C8B-B14F-4D97-AF65-F5344CB8AC3E}">
        <p14:creationId xmlns:p14="http://schemas.microsoft.com/office/powerpoint/2010/main" val="2723599291"/>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AC7CD1DF-DF80-464E-A164-7D81EE64BA59}"/>
              </a:ext>
            </a:extLst>
          </p:cNvPr>
          <p:cNvGrpSpPr/>
          <p:nvPr/>
        </p:nvGrpSpPr>
        <p:grpSpPr>
          <a:xfrm>
            <a:off x="1131040" y="2191385"/>
            <a:ext cx="2579995" cy="2903697"/>
            <a:chOff x="1131040" y="2191385"/>
            <a:chExt cx="2579995" cy="2903697"/>
          </a:xfrm>
        </p:grpSpPr>
        <p:sp>
          <p:nvSpPr>
            <p:cNvPr id="7" name="iS1ïḋè">
              <a:extLst>
                <a:ext uri="{FF2B5EF4-FFF2-40B4-BE49-F238E27FC236}">
                  <a16:creationId xmlns="" xmlns:a16="http://schemas.microsoft.com/office/drawing/2014/main" id="{B67330F4-4494-46FD-B415-2DE2EAFDBA0D}"/>
                </a:ext>
              </a:extLst>
            </p:cNvPr>
            <p:cNvSpPr/>
            <p:nvPr/>
          </p:nvSpPr>
          <p:spPr bwMode="auto">
            <a:xfrm>
              <a:off x="1997855" y="2867429"/>
              <a:ext cx="1708588" cy="2048677"/>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1" name="iṥ1ïḑé">
              <a:extLst>
                <a:ext uri="{FF2B5EF4-FFF2-40B4-BE49-F238E27FC236}">
                  <a16:creationId xmlns="" xmlns:a16="http://schemas.microsoft.com/office/drawing/2014/main" id="{515F2EAC-CD4E-45D7-A0AB-F3E7A0E745D4}"/>
                </a:ext>
              </a:extLst>
            </p:cNvPr>
            <p:cNvSpPr/>
            <p:nvPr/>
          </p:nvSpPr>
          <p:spPr bwMode="auto">
            <a:xfrm>
              <a:off x="1131040" y="2339950"/>
              <a:ext cx="1708588" cy="2083471"/>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dirty="0"/>
            </a:p>
          </p:txBody>
        </p:sp>
        <p:sp>
          <p:nvSpPr>
            <p:cNvPr id="14" name="left-quote_56937">
              <a:extLst>
                <a:ext uri="{FF2B5EF4-FFF2-40B4-BE49-F238E27FC236}">
                  <a16:creationId xmlns="" xmlns:a16="http://schemas.microsoft.com/office/drawing/2014/main" id="{9B2AC19A-DBAD-4DFF-B6A5-0A31F996AC74}"/>
                </a:ext>
              </a:extLst>
            </p:cNvPr>
            <p:cNvSpPr>
              <a:spLocks noChangeAspect="1"/>
            </p:cNvSpPr>
            <p:nvPr/>
          </p:nvSpPr>
          <p:spPr bwMode="auto">
            <a:xfrm>
              <a:off x="1131040" y="4577249"/>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sp>
          <p:nvSpPr>
            <p:cNvPr id="17" name="left-quote_56937">
              <a:extLst>
                <a:ext uri="{FF2B5EF4-FFF2-40B4-BE49-F238E27FC236}">
                  <a16:creationId xmlns="" xmlns:a16="http://schemas.microsoft.com/office/drawing/2014/main" id="{97258F7A-2B88-4734-B98D-1E0248F04B65}"/>
                </a:ext>
              </a:extLst>
            </p:cNvPr>
            <p:cNvSpPr>
              <a:spLocks noChangeAspect="1"/>
            </p:cNvSpPr>
            <p:nvPr/>
          </p:nvSpPr>
          <p:spPr bwMode="auto">
            <a:xfrm flipH="1" flipV="1">
              <a:off x="3122979" y="2191385"/>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grpSp>
          <p:nvGrpSpPr>
            <p:cNvPr id="2" name="组合 1">
              <a:extLst>
                <a:ext uri="{FF2B5EF4-FFF2-40B4-BE49-F238E27FC236}">
                  <a16:creationId xmlns="" xmlns:a16="http://schemas.microsoft.com/office/drawing/2014/main" id="{63B58ADC-499E-47FB-B81D-C06A0EDD9256}"/>
                </a:ext>
              </a:extLst>
            </p:cNvPr>
            <p:cNvGrpSpPr/>
            <p:nvPr/>
          </p:nvGrpSpPr>
          <p:grpSpPr>
            <a:xfrm>
              <a:off x="1391824" y="3139950"/>
              <a:ext cx="1965474" cy="1173560"/>
              <a:chOff x="1290263" y="3028890"/>
              <a:chExt cx="1965474" cy="1173560"/>
            </a:xfrm>
          </p:grpSpPr>
          <p:sp>
            <p:nvSpPr>
              <p:cNvPr id="20" name="文本框 19">
                <a:extLst>
                  <a:ext uri="{FF2B5EF4-FFF2-40B4-BE49-F238E27FC236}">
                    <a16:creationId xmlns="" xmlns:a16="http://schemas.microsoft.com/office/drawing/2014/main" id="{761A6EA1-DB40-46AA-891A-3F531B868450}"/>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1" name="文本框 20">
                <a:extLst>
                  <a:ext uri="{FF2B5EF4-FFF2-40B4-BE49-F238E27FC236}">
                    <a16:creationId xmlns="" xmlns:a16="http://schemas.microsoft.com/office/drawing/2014/main" id="{1CB0BE58-CC6F-4D0D-AAB1-68F7AC85913B}"/>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4" name="组合 3">
            <a:extLst>
              <a:ext uri="{FF2B5EF4-FFF2-40B4-BE49-F238E27FC236}">
                <a16:creationId xmlns="" xmlns:a16="http://schemas.microsoft.com/office/drawing/2014/main" id="{76FD25E5-6C79-420F-85AD-7D9159455CBD}"/>
              </a:ext>
            </a:extLst>
          </p:cNvPr>
          <p:cNvGrpSpPr/>
          <p:nvPr/>
        </p:nvGrpSpPr>
        <p:grpSpPr>
          <a:xfrm>
            <a:off x="4551625" y="1872316"/>
            <a:ext cx="3076109" cy="3516433"/>
            <a:chOff x="4551625" y="1872316"/>
            <a:chExt cx="3076109" cy="3516433"/>
          </a:xfrm>
        </p:grpSpPr>
        <p:sp>
          <p:nvSpPr>
            <p:cNvPr id="5" name="îṣ1ïďè">
              <a:extLst>
                <a:ext uri="{FF2B5EF4-FFF2-40B4-BE49-F238E27FC236}">
                  <a16:creationId xmlns="" xmlns:a16="http://schemas.microsoft.com/office/drawing/2014/main" id="{F264358B-BD3F-4CBE-80CE-7E32DD428530}"/>
                </a:ext>
              </a:extLst>
            </p:cNvPr>
            <p:cNvSpPr/>
            <p:nvPr/>
          </p:nvSpPr>
          <p:spPr bwMode="auto">
            <a:xfrm>
              <a:off x="5586965" y="2718742"/>
              <a:ext cx="2040769" cy="2446979"/>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6" name="íşlîḑè">
              <a:extLst>
                <a:ext uri="{FF2B5EF4-FFF2-40B4-BE49-F238E27FC236}">
                  <a16:creationId xmlns="" xmlns:a16="http://schemas.microsoft.com/office/drawing/2014/main" id="{629A197D-BA39-4DA9-B3B3-AF6E8E20AFCD}"/>
                </a:ext>
              </a:extLst>
            </p:cNvPr>
            <p:cNvSpPr/>
            <p:nvPr/>
          </p:nvSpPr>
          <p:spPr bwMode="auto">
            <a:xfrm>
              <a:off x="4551625" y="2088711"/>
              <a:ext cx="2040769" cy="2488538"/>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5" name="left-quote_56937">
              <a:extLst>
                <a:ext uri="{FF2B5EF4-FFF2-40B4-BE49-F238E27FC236}">
                  <a16:creationId xmlns="" xmlns:a16="http://schemas.microsoft.com/office/drawing/2014/main" id="{386A00B1-DA6E-4C86-B450-1E20B4219207}"/>
                </a:ext>
              </a:extLst>
            </p:cNvPr>
            <p:cNvSpPr>
              <a:spLocks noChangeAspect="1"/>
            </p:cNvSpPr>
            <p:nvPr/>
          </p:nvSpPr>
          <p:spPr bwMode="auto">
            <a:xfrm flipH="1" flipV="1">
              <a:off x="6897500" y="1872316"/>
              <a:ext cx="724673" cy="638136"/>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solidFill>
            <a:ln>
              <a:noFill/>
            </a:ln>
          </p:spPr>
          <p:txBody>
            <a:bodyPr/>
            <a:lstStyle/>
            <a:p>
              <a:endParaRPr lang="zh-CN" altLang="en-US" dirty="0"/>
            </a:p>
          </p:txBody>
        </p:sp>
        <p:sp>
          <p:nvSpPr>
            <p:cNvPr id="19" name="left-quote_56937">
              <a:extLst>
                <a:ext uri="{FF2B5EF4-FFF2-40B4-BE49-F238E27FC236}">
                  <a16:creationId xmlns="" xmlns:a16="http://schemas.microsoft.com/office/drawing/2014/main" id="{D6295A74-3F09-4E62-A931-D83DEA615C28}"/>
                </a:ext>
              </a:extLst>
            </p:cNvPr>
            <p:cNvSpPr>
              <a:spLocks noChangeAspect="1"/>
            </p:cNvSpPr>
            <p:nvPr/>
          </p:nvSpPr>
          <p:spPr bwMode="auto">
            <a:xfrm>
              <a:off x="4551625" y="4750613"/>
              <a:ext cx="724673" cy="638136"/>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solidFill>
            <a:ln>
              <a:noFill/>
            </a:ln>
          </p:spPr>
          <p:txBody>
            <a:bodyPr/>
            <a:lstStyle/>
            <a:p>
              <a:endParaRPr lang="zh-CN" altLang="en-US" dirty="0"/>
            </a:p>
          </p:txBody>
        </p:sp>
        <p:grpSp>
          <p:nvGrpSpPr>
            <p:cNvPr id="22" name="组合 21">
              <a:extLst>
                <a:ext uri="{FF2B5EF4-FFF2-40B4-BE49-F238E27FC236}">
                  <a16:creationId xmlns="" xmlns:a16="http://schemas.microsoft.com/office/drawing/2014/main" id="{A81E6CF0-FA56-4D0C-B777-8A91F91F5D25}"/>
                </a:ext>
              </a:extLst>
            </p:cNvPr>
            <p:cNvGrpSpPr/>
            <p:nvPr/>
          </p:nvGrpSpPr>
          <p:grpSpPr>
            <a:xfrm>
              <a:off x="5113263" y="3139950"/>
              <a:ext cx="1965474" cy="1173560"/>
              <a:chOff x="1290263" y="3028890"/>
              <a:chExt cx="1965474" cy="1173560"/>
            </a:xfrm>
          </p:grpSpPr>
          <p:sp>
            <p:nvSpPr>
              <p:cNvPr id="23" name="文本框 22">
                <a:extLst>
                  <a:ext uri="{FF2B5EF4-FFF2-40B4-BE49-F238E27FC236}">
                    <a16:creationId xmlns="" xmlns:a16="http://schemas.microsoft.com/office/drawing/2014/main" id="{63E59EDE-938D-4559-AB5B-3EAE2C499F35}"/>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4" name="文本框 23">
                <a:extLst>
                  <a:ext uri="{FF2B5EF4-FFF2-40B4-BE49-F238E27FC236}">
                    <a16:creationId xmlns="" xmlns:a16="http://schemas.microsoft.com/office/drawing/2014/main" id="{837671A5-CD18-41DE-B580-E0216229B355}"/>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8" name="组合 7">
            <a:extLst>
              <a:ext uri="{FF2B5EF4-FFF2-40B4-BE49-F238E27FC236}">
                <a16:creationId xmlns="" xmlns:a16="http://schemas.microsoft.com/office/drawing/2014/main" id="{38664090-B699-4B75-B458-C5DF0FFFD4C8}"/>
              </a:ext>
            </a:extLst>
          </p:cNvPr>
          <p:cNvGrpSpPr/>
          <p:nvPr/>
        </p:nvGrpSpPr>
        <p:grpSpPr>
          <a:xfrm>
            <a:off x="8472916" y="2191384"/>
            <a:ext cx="2581534" cy="2903697"/>
            <a:chOff x="8472916" y="2191384"/>
            <a:chExt cx="2581534" cy="2903697"/>
          </a:xfrm>
        </p:grpSpPr>
        <p:sp>
          <p:nvSpPr>
            <p:cNvPr id="12" name="ïṥļïḍe">
              <a:extLst>
                <a:ext uri="{FF2B5EF4-FFF2-40B4-BE49-F238E27FC236}">
                  <a16:creationId xmlns="" xmlns:a16="http://schemas.microsoft.com/office/drawing/2014/main" id="{E9D4D59C-61CF-4549-975B-CD8475E38AE4}"/>
                </a:ext>
              </a:extLst>
            </p:cNvPr>
            <p:cNvSpPr/>
            <p:nvPr/>
          </p:nvSpPr>
          <p:spPr bwMode="auto">
            <a:xfrm>
              <a:off x="9339735" y="2867429"/>
              <a:ext cx="1708588" cy="2048677"/>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3" name="iSḷíḑé">
              <a:extLst>
                <a:ext uri="{FF2B5EF4-FFF2-40B4-BE49-F238E27FC236}">
                  <a16:creationId xmlns="" xmlns:a16="http://schemas.microsoft.com/office/drawing/2014/main" id="{21F5157D-F761-447B-AB13-9C97DD562944}"/>
                </a:ext>
              </a:extLst>
            </p:cNvPr>
            <p:cNvSpPr/>
            <p:nvPr/>
          </p:nvSpPr>
          <p:spPr bwMode="auto">
            <a:xfrm>
              <a:off x="8472920" y="2339950"/>
              <a:ext cx="1708588" cy="2083471"/>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6" name="left-quote_56937">
              <a:extLst>
                <a:ext uri="{FF2B5EF4-FFF2-40B4-BE49-F238E27FC236}">
                  <a16:creationId xmlns="" xmlns:a16="http://schemas.microsoft.com/office/drawing/2014/main" id="{037DA97C-F1FC-402D-8D72-FCD5A852B8B9}"/>
                </a:ext>
              </a:extLst>
            </p:cNvPr>
            <p:cNvSpPr>
              <a:spLocks noChangeAspect="1"/>
            </p:cNvSpPr>
            <p:nvPr/>
          </p:nvSpPr>
          <p:spPr bwMode="auto">
            <a:xfrm>
              <a:off x="8472916" y="4577248"/>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sp>
          <p:nvSpPr>
            <p:cNvPr id="18" name="left-quote_56937">
              <a:extLst>
                <a:ext uri="{FF2B5EF4-FFF2-40B4-BE49-F238E27FC236}">
                  <a16:creationId xmlns="" xmlns:a16="http://schemas.microsoft.com/office/drawing/2014/main" id="{D8F1A736-29C1-4418-A012-B79DA96E422A}"/>
                </a:ext>
              </a:extLst>
            </p:cNvPr>
            <p:cNvSpPr>
              <a:spLocks noChangeAspect="1"/>
            </p:cNvSpPr>
            <p:nvPr/>
          </p:nvSpPr>
          <p:spPr bwMode="auto">
            <a:xfrm flipH="1" flipV="1">
              <a:off x="10466394" y="2191384"/>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grpSp>
          <p:nvGrpSpPr>
            <p:cNvPr id="25" name="组合 24">
              <a:extLst>
                <a:ext uri="{FF2B5EF4-FFF2-40B4-BE49-F238E27FC236}">
                  <a16:creationId xmlns="" xmlns:a16="http://schemas.microsoft.com/office/drawing/2014/main" id="{5A1649B3-F434-487C-8FC1-406091116059}"/>
                </a:ext>
              </a:extLst>
            </p:cNvPr>
            <p:cNvGrpSpPr/>
            <p:nvPr/>
          </p:nvGrpSpPr>
          <p:grpSpPr>
            <a:xfrm>
              <a:off x="8761929" y="3139949"/>
              <a:ext cx="1965474" cy="1173560"/>
              <a:chOff x="1290263" y="3028890"/>
              <a:chExt cx="1965474" cy="1173560"/>
            </a:xfrm>
          </p:grpSpPr>
          <p:sp>
            <p:nvSpPr>
              <p:cNvPr id="26" name="文本框 25">
                <a:extLst>
                  <a:ext uri="{FF2B5EF4-FFF2-40B4-BE49-F238E27FC236}">
                    <a16:creationId xmlns="" xmlns:a16="http://schemas.microsoft.com/office/drawing/2014/main" id="{0C1D2088-FBC8-4578-9E6A-C718DC50B871}"/>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7" name="文本框 26">
                <a:extLst>
                  <a:ext uri="{FF2B5EF4-FFF2-40B4-BE49-F238E27FC236}">
                    <a16:creationId xmlns="" xmlns:a16="http://schemas.microsoft.com/office/drawing/2014/main" id="{6386B37B-5502-4FCF-8A86-0D79B25D2A07}"/>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28" name="组合 27">
            <a:extLst>
              <a:ext uri="{FF2B5EF4-FFF2-40B4-BE49-F238E27FC236}">
                <a16:creationId xmlns="" xmlns:a16="http://schemas.microsoft.com/office/drawing/2014/main" id="{26B2C7EE-3BBA-4E87-BA8E-AF02DC141840}"/>
              </a:ext>
            </a:extLst>
          </p:cNvPr>
          <p:cNvGrpSpPr/>
          <p:nvPr/>
        </p:nvGrpSpPr>
        <p:grpSpPr>
          <a:xfrm>
            <a:off x="178616" y="0"/>
            <a:ext cx="6695332" cy="1200329"/>
            <a:chOff x="1207010" y="-56957"/>
            <a:chExt cx="6695332" cy="1200329"/>
          </a:xfrm>
        </p:grpSpPr>
        <p:sp>
          <p:nvSpPr>
            <p:cNvPr id="29" name="文本框 28">
              <a:extLst>
                <a:ext uri="{FF2B5EF4-FFF2-40B4-BE49-F238E27FC236}">
                  <a16:creationId xmlns="" xmlns:a16="http://schemas.microsoft.com/office/drawing/2014/main" id="{AF2B84A4-1814-4879-AB22-F3239AC1474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30" name="文本框 29">
              <a:extLst>
                <a:ext uri="{FF2B5EF4-FFF2-40B4-BE49-F238E27FC236}">
                  <a16:creationId xmlns="" xmlns:a16="http://schemas.microsoft.com/office/drawing/2014/main" id="{B5914100-AFB9-4FF9-8BC7-42D80B37E2FA}"/>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31" name="文本框 30">
              <a:extLst>
                <a:ext uri="{FF2B5EF4-FFF2-40B4-BE49-F238E27FC236}">
                  <a16:creationId xmlns="" xmlns:a16="http://schemas.microsoft.com/office/drawing/2014/main" id="{EF4D9A3E-9C48-4DA7-AA08-078EE5762A07}"/>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50756672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out)">
                                      <p:cBhvr>
                                        <p:cTn id="1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36524113-5268-495E-B309-F57409423C37}"/>
              </a:ext>
            </a:extLst>
          </p:cNvPr>
          <p:cNvGrpSpPr/>
          <p:nvPr/>
        </p:nvGrpSpPr>
        <p:grpSpPr>
          <a:xfrm>
            <a:off x="111680" y="2125489"/>
            <a:ext cx="11881787" cy="4106754"/>
            <a:chOff x="0" y="2017897"/>
            <a:chExt cx="11881787" cy="4106754"/>
          </a:xfrm>
        </p:grpSpPr>
        <p:grpSp>
          <p:nvGrpSpPr>
            <p:cNvPr id="5" name="2583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058410E0-F033-48FB-A146-142F0990A89A}"/>
                </a:ext>
              </a:extLst>
            </p:cNvPr>
            <p:cNvGrpSpPr>
              <a:grpSpLocks noChangeAspect="1"/>
            </p:cNvGrpSpPr>
            <p:nvPr>
              <p:custDataLst>
                <p:tags r:id="rId1"/>
              </p:custDataLst>
            </p:nvPr>
          </p:nvGrpSpPr>
          <p:grpSpPr>
            <a:xfrm>
              <a:off x="0" y="2017897"/>
              <a:ext cx="7048502" cy="3906653"/>
              <a:chOff x="0" y="1598797"/>
              <a:chExt cx="7048502" cy="3906653"/>
            </a:xfrm>
          </p:grpSpPr>
          <p:cxnSp>
            <p:nvCxnSpPr>
              <p:cNvPr id="6" name="直接连接符 5">
                <a:extLst>
                  <a:ext uri="{FF2B5EF4-FFF2-40B4-BE49-F238E27FC236}">
                    <a16:creationId xmlns="" xmlns:a16="http://schemas.microsoft.com/office/drawing/2014/main" id="{7EB8BD77-8791-4CA3-8A0B-081D64B1CC30}"/>
                  </a:ext>
                </a:extLst>
              </p:cNvPr>
              <p:cNvCxnSpPr>
                <a:stCxn id="36" idx="4"/>
                <a:endCxn id="21" idx="0"/>
              </p:cNvCxnSpPr>
              <p:nvPr/>
            </p:nvCxnSpPr>
            <p:spPr>
              <a:xfrm>
                <a:off x="6781802" y="2132197"/>
                <a:ext cx="0" cy="2825821"/>
              </a:xfrm>
              <a:prstGeom prst="line">
                <a:avLst/>
              </a:prstGeom>
              <a:ln w="3175"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ïślîde">
                <a:extLst>
                  <a:ext uri="{FF2B5EF4-FFF2-40B4-BE49-F238E27FC236}">
                    <a16:creationId xmlns="" xmlns:a16="http://schemas.microsoft.com/office/drawing/2014/main" id="{E4EE16CA-CAD6-4FFD-97E3-11C4E811E4C2}"/>
                  </a:ext>
                </a:extLst>
              </p:cNvPr>
              <p:cNvSpPr/>
              <p:nvPr/>
            </p:nvSpPr>
            <p:spPr>
              <a:xfrm>
                <a:off x="0" y="1758949"/>
                <a:ext cx="6026587" cy="3746501"/>
              </a:xfrm>
              <a:prstGeom prst="homePlate">
                <a:avLst>
                  <a:gd name="adj" fmla="val 28243"/>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p>
            </p:txBody>
          </p:sp>
          <p:sp>
            <p:nvSpPr>
              <p:cNvPr id="11" name="îšľíḋè">
                <a:extLst>
                  <a:ext uri="{FF2B5EF4-FFF2-40B4-BE49-F238E27FC236}">
                    <a16:creationId xmlns="" xmlns:a16="http://schemas.microsoft.com/office/drawing/2014/main" id="{9273D799-9A94-45DA-A60E-3DE1BF4EE9B1}"/>
                  </a:ext>
                </a:extLst>
              </p:cNvPr>
              <p:cNvSpPr txBox="1"/>
              <p:nvPr/>
            </p:nvSpPr>
            <p:spPr>
              <a:xfrm>
                <a:off x="547068" y="2657631"/>
                <a:ext cx="285040" cy="231596"/>
              </a:xfrm>
              <a:prstGeom prst="rect">
                <a:avLst/>
              </a:prstGeom>
              <a:noFill/>
            </p:spPr>
            <p:txBody>
              <a:bodyPr wrap="square" lIns="91440" tIns="45720" rIns="91440" bIns="45720" numCol="1">
                <a:prstTxWarp prst="textPlain">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chemeClr val="accent1"/>
                    </a:solidFill>
                  </a:rPr>
                  <a:t>“</a:t>
                </a:r>
              </a:p>
            </p:txBody>
          </p:sp>
          <p:sp>
            <p:nvSpPr>
              <p:cNvPr id="12" name="îśḻidé">
                <a:extLst>
                  <a:ext uri="{FF2B5EF4-FFF2-40B4-BE49-F238E27FC236}">
                    <a16:creationId xmlns="" xmlns:a16="http://schemas.microsoft.com/office/drawing/2014/main" id="{E9A5446B-C3AD-4BD6-8207-BE0034BDEE70}"/>
                  </a:ext>
                </a:extLst>
              </p:cNvPr>
              <p:cNvSpPr txBox="1"/>
              <p:nvPr/>
            </p:nvSpPr>
            <p:spPr>
              <a:xfrm flipH="1" flipV="1">
                <a:off x="4555874" y="4647861"/>
                <a:ext cx="285038" cy="231594"/>
              </a:xfrm>
              <a:prstGeom prst="rect">
                <a:avLst/>
              </a:prstGeom>
              <a:noFill/>
            </p:spPr>
            <p:txBody>
              <a:bodyPr wrap="square" lIns="91440" tIns="45720" rIns="91440" bIns="45720" numCol="1">
                <a:prstTxWarp prst="textPlain">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chemeClr val="accent1"/>
                    </a:solidFill>
                  </a:rPr>
                  <a:t>“</a:t>
                </a:r>
              </a:p>
            </p:txBody>
          </p:sp>
          <p:sp>
            <p:nvSpPr>
              <p:cNvPr id="13" name="íşľiďè">
                <a:extLst>
                  <a:ext uri="{FF2B5EF4-FFF2-40B4-BE49-F238E27FC236}">
                    <a16:creationId xmlns="" xmlns:a16="http://schemas.microsoft.com/office/drawing/2014/main" id="{FE505B10-B97C-4423-A9FE-AC732756EB05}"/>
                  </a:ext>
                </a:extLst>
              </p:cNvPr>
              <p:cNvSpPr txBox="1"/>
              <p:nvPr/>
            </p:nvSpPr>
            <p:spPr>
              <a:xfrm>
                <a:off x="922595" y="2616536"/>
                <a:ext cx="4181395" cy="2031325"/>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rgbClr val="000000"/>
                    </a:solidFill>
                    <a:latin typeface="思源黑体 CN Light" panose="020B0300000000000000" pitchFamily="34" charset="-122"/>
                    <a:ea typeface="思源黑体 CN Light" panose="020B0300000000000000" pitchFamily="34" charset="-122"/>
                  </a:rPr>
                  <a:t>Lorem ipsum dolor sit amet, consectetur adipiscing elit. Lorem ipsum dolor sit amet, consectetur adipiscing elit. Lorem ipsum dolor sit amet, consectetur adipiscing elit. Lorem ipsum dolor sit amet, consectetur adipiscing elit. </a:t>
                </a:r>
                <a:endParaRPr lang="zh-CN" altLang="en-US" dirty="0">
                  <a:solidFill>
                    <a:srgbClr val="000000"/>
                  </a:solidFill>
                  <a:latin typeface="思源黑体 CN Light" panose="020B0300000000000000" pitchFamily="34" charset="-122"/>
                  <a:ea typeface="思源黑体 CN Light" panose="020B0300000000000000" pitchFamily="34" charset="-122"/>
                </a:endParaRPr>
              </a:p>
            </p:txBody>
          </p:sp>
          <p:sp>
            <p:nvSpPr>
              <p:cNvPr id="36" name="iṩ1iḑê">
                <a:extLst>
                  <a:ext uri="{FF2B5EF4-FFF2-40B4-BE49-F238E27FC236}">
                    <a16:creationId xmlns="" xmlns:a16="http://schemas.microsoft.com/office/drawing/2014/main" id="{665CF6CA-4BED-4240-BAD0-32301B188779}"/>
                  </a:ext>
                </a:extLst>
              </p:cNvPr>
              <p:cNvSpPr/>
              <p:nvPr/>
            </p:nvSpPr>
            <p:spPr>
              <a:xfrm>
                <a:off x="6515102" y="159879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dirty="0">
                  <a:solidFill>
                    <a:schemeClr val="tx1"/>
                  </a:solidFill>
                </a:endParaRPr>
              </a:p>
            </p:txBody>
          </p:sp>
          <p:sp>
            <p:nvSpPr>
              <p:cNvPr id="31" name="ïṣliḋé">
                <a:extLst>
                  <a:ext uri="{FF2B5EF4-FFF2-40B4-BE49-F238E27FC236}">
                    <a16:creationId xmlns="" xmlns:a16="http://schemas.microsoft.com/office/drawing/2014/main" id="{A70C3082-113B-4730-83C3-CBEE7BF318BB}"/>
                  </a:ext>
                </a:extLst>
              </p:cNvPr>
              <p:cNvSpPr/>
              <p:nvPr/>
            </p:nvSpPr>
            <p:spPr>
              <a:xfrm>
                <a:off x="6515102" y="271853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26" name="îṣļiḋe">
                <a:extLst>
                  <a:ext uri="{FF2B5EF4-FFF2-40B4-BE49-F238E27FC236}">
                    <a16:creationId xmlns="" xmlns:a16="http://schemas.microsoft.com/office/drawing/2014/main" id="{82C54605-6B35-47FD-B743-816DF887E99D}"/>
                  </a:ext>
                </a:extLst>
              </p:cNvPr>
              <p:cNvSpPr/>
              <p:nvPr/>
            </p:nvSpPr>
            <p:spPr>
              <a:xfrm>
                <a:off x="6515102" y="383827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21" name="îŝliḍê">
                <a:extLst>
                  <a:ext uri="{FF2B5EF4-FFF2-40B4-BE49-F238E27FC236}">
                    <a16:creationId xmlns="" xmlns:a16="http://schemas.microsoft.com/office/drawing/2014/main" id="{1A9D4349-E8CB-46ED-98A1-76F908264680}"/>
                  </a:ext>
                </a:extLst>
              </p:cNvPr>
              <p:cNvSpPr/>
              <p:nvPr/>
            </p:nvSpPr>
            <p:spPr>
              <a:xfrm>
                <a:off x="6515102" y="4958018"/>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grpSp>
        <p:grpSp>
          <p:nvGrpSpPr>
            <p:cNvPr id="2" name="组合 1">
              <a:extLst>
                <a:ext uri="{FF2B5EF4-FFF2-40B4-BE49-F238E27FC236}">
                  <a16:creationId xmlns="" xmlns:a16="http://schemas.microsoft.com/office/drawing/2014/main" id="{0F55A615-E049-4089-868B-60B206351EA3}"/>
                </a:ext>
              </a:extLst>
            </p:cNvPr>
            <p:cNvGrpSpPr/>
            <p:nvPr/>
          </p:nvGrpSpPr>
          <p:grpSpPr>
            <a:xfrm>
              <a:off x="7196347" y="2047985"/>
              <a:ext cx="4685440" cy="729815"/>
              <a:chOff x="7196347" y="2047985"/>
              <a:chExt cx="4685440" cy="729815"/>
            </a:xfrm>
          </p:grpSpPr>
          <p:sp>
            <p:nvSpPr>
              <p:cNvPr id="38" name="iṧḻîďè">
                <a:extLst>
                  <a:ext uri="{FF2B5EF4-FFF2-40B4-BE49-F238E27FC236}">
                    <a16:creationId xmlns="" xmlns:a16="http://schemas.microsoft.com/office/drawing/2014/main" id="{29311FAF-E1FF-4990-BFD5-841457ED55DD}"/>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39" name="îsḷîḓè">
                <a:extLst>
                  <a:ext uri="{FF2B5EF4-FFF2-40B4-BE49-F238E27FC236}">
                    <a16:creationId xmlns="" xmlns:a16="http://schemas.microsoft.com/office/drawing/2014/main" id="{5EEF1D5A-1D91-4AC4-A9EE-8E49F811200D}"/>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0" name="组合 39">
              <a:extLst>
                <a:ext uri="{FF2B5EF4-FFF2-40B4-BE49-F238E27FC236}">
                  <a16:creationId xmlns="" xmlns:a16="http://schemas.microsoft.com/office/drawing/2014/main" id="{3E25AE26-23B7-480E-9AF5-C398AE0CC121}"/>
                </a:ext>
              </a:extLst>
            </p:cNvPr>
            <p:cNvGrpSpPr/>
            <p:nvPr/>
          </p:nvGrpSpPr>
          <p:grpSpPr>
            <a:xfrm>
              <a:off x="7196347" y="3234392"/>
              <a:ext cx="4685440" cy="729815"/>
              <a:chOff x="7196347" y="2047985"/>
              <a:chExt cx="4685440" cy="729815"/>
            </a:xfrm>
          </p:grpSpPr>
          <p:sp>
            <p:nvSpPr>
              <p:cNvPr id="41" name="iṧḻîďè">
                <a:extLst>
                  <a:ext uri="{FF2B5EF4-FFF2-40B4-BE49-F238E27FC236}">
                    <a16:creationId xmlns="" xmlns:a16="http://schemas.microsoft.com/office/drawing/2014/main" id="{39DE8993-134A-4A9F-97F2-331D1AFC3FEC}"/>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2" name="îsḷîḓè">
                <a:extLst>
                  <a:ext uri="{FF2B5EF4-FFF2-40B4-BE49-F238E27FC236}">
                    <a16:creationId xmlns="" xmlns:a16="http://schemas.microsoft.com/office/drawing/2014/main" id="{E2CE4A68-EE0B-4FBC-890F-5D77430CD01A}"/>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3" name="组合 42">
              <a:extLst>
                <a:ext uri="{FF2B5EF4-FFF2-40B4-BE49-F238E27FC236}">
                  <a16:creationId xmlns="" xmlns:a16="http://schemas.microsoft.com/office/drawing/2014/main" id="{9DFF68F7-5AF5-4A2D-BC63-6EDD7A06DA71}"/>
                </a:ext>
              </a:extLst>
            </p:cNvPr>
            <p:cNvGrpSpPr/>
            <p:nvPr/>
          </p:nvGrpSpPr>
          <p:grpSpPr>
            <a:xfrm>
              <a:off x="7196347" y="4314614"/>
              <a:ext cx="4685440" cy="729815"/>
              <a:chOff x="7196347" y="2047985"/>
              <a:chExt cx="4685440" cy="729815"/>
            </a:xfrm>
          </p:grpSpPr>
          <p:sp>
            <p:nvSpPr>
              <p:cNvPr id="44" name="iṧḻîďè">
                <a:extLst>
                  <a:ext uri="{FF2B5EF4-FFF2-40B4-BE49-F238E27FC236}">
                    <a16:creationId xmlns="" xmlns:a16="http://schemas.microsoft.com/office/drawing/2014/main" id="{0EA5FA55-22AB-4E23-8776-E288B6558E57}"/>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5" name="îsḷîḓè">
                <a:extLst>
                  <a:ext uri="{FF2B5EF4-FFF2-40B4-BE49-F238E27FC236}">
                    <a16:creationId xmlns="" xmlns:a16="http://schemas.microsoft.com/office/drawing/2014/main" id="{81DE04C4-A539-401E-8B4F-A203E0914841}"/>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6" name="组合 45">
              <a:extLst>
                <a:ext uri="{FF2B5EF4-FFF2-40B4-BE49-F238E27FC236}">
                  <a16:creationId xmlns="" xmlns:a16="http://schemas.microsoft.com/office/drawing/2014/main" id="{1FF64147-01E8-4D82-98CA-E6906D271AE2}"/>
                </a:ext>
              </a:extLst>
            </p:cNvPr>
            <p:cNvGrpSpPr/>
            <p:nvPr/>
          </p:nvGrpSpPr>
          <p:grpSpPr>
            <a:xfrm>
              <a:off x="7196347" y="5394836"/>
              <a:ext cx="4685440" cy="729815"/>
              <a:chOff x="7196347" y="2047985"/>
              <a:chExt cx="4685440" cy="729815"/>
            </a:xfrm>
          </p:grpSpPr>
          <p:sp>
            <p:nvSpPr>
              <p:cNvPr id="47" name="iṧḻîďè">
                <a:extLst>
                  <a:ext uri="{FF2B5EF4-FFF2-40B4-BE49-F238E27FC236}">
                    <a16:creationId xmlns="" xmlns:a16="http://schemas.microsoft.com/office/drawing/2014/main" id="{A2B8ADEB-DFC3-4657-9923-213784AFDD55}"/>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8" name="îsḷîḓè">
                <a:extLst>
                  <a:ext uri="{FF2B5EF4-FFF2-40B4-BE49-F238E27FC236}">
                    <a16:creationId xmlns="" xmlns:a16="http://schemas.microsoft.com/office/drawing/2014/main" id="{5179914D-1D74-4F5A-A1A6-440504521ED9}"/>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49" name="certification-file_75941">
              <a:extLst>
                <a:ext uri="{FF2B5EF4-FFF2-40B4-BE49-F238E27FC236}">
                  <a16:creationId xmlns="" xmlns:a16="http://schemas.microsoft.com/office/drawing/2014/main" id="{9D4CA453-0EF7-4F85-BFAC-78E1729DA38E}"/>
                </a:ext>
              </a:extLst>
            </p:cNvPr>
            <p:cNvSpPr>
              <a:spLocks noChangeAspect="1"/>
            </p:cNvSpPr>
            <p:nvPr/>
          </p:nvSpPr>
          <p:spPr bwMode="auto">
            <a:xfrm>
              <a:off x="6623840" y="2145686"/>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0" name="certification-file_75941">
              <a:extLst>
                <a:ext uri="{FF2B5EF4-FFF2-40B4-BE49-F238E27FC236}">
                  <a16:creationId xmlns="" xmlns:a16="http://schemas.microsoft.com/office/drawing/2014/main" id="{E17C4516-1294-48D2-B638-63DA21DE2D6E}"/>
                </a:ext>
              </a:extLst>
            </p:cNvPr>
            <p:cNvSpPr>
              <a:spLocks noChangeAspect="1"/>
            </p:cNvSpPr>
            <p:nvPr/>
          </p:nvSpPr>
          <p:spPr bwMode="auto">
            <a:xfrm>
              <a:off x="6623840" y="3267183"/>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1" name="certification-file_75941">
              <a:extLst>
                <a:ext uri="{FF2B5EF4-FFF2-40B4-BE49-F238E27FC236}">
                  <a16:creationId xmlns="" xmlns:a16="http://schemas.microsoft.com/office/drawing/2014/main" id="{F2557B9D-E3C0-4514-BED8-AEFF17338A43}"/>
                </a:ext>
              </a:extLst>
            </p:cNvPr>
            <p:cNvSpPr>
              <a:spLocks noChangeAspect="1"/>
            </p:cNvSpPr>
            <p:nvPr/>
          </p:nvSpPr>
          <p:spPr bwMode="auto">
            <a:xfrm>
              <a:off x="6623840" y="4378112"/>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2" name="certification-file_75941">
              <a:extLst>
                <a:ext uri="{FF2B5EF4-FFF2-40B4-BE49-F238E27FC236}">
                  <a16:creationId xmlns="" xmlns:a16="http://schemas.microsoft.com/office/drawing/2014/main" id="{29D71151-D37C-41CA-88E9-8B564F686126}"/>
                </a:ext>
              </a:extLst>
            </p:cNvPr>
            <p:cNvSpPr>
              <a:spLocks noChangeAspect="1"/>
            </p:cNvSpPr>
            <p:nvPr/>
          </p:nvSpPr>
          <p:spPr bwMode="auto">
            <a:xfrm>
              <a:off x="6623840" y="5519083"/>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grpSp>
      <p:grpSp>
        <p:nvGrpSpPr>
          <p:cNvPr id="32" name="组合 31">
            <a:extLst>
              <a:ext uri="{FF2B5EF4-FFF2-40B4-BE49-F238E27FC236}">
                <a16:creationId xmlns="" xmlns:a16="http://schemas.microsoft.com/office/drawing/2014/main" id="{A9040EDE-2DAF-467D-A5FE-8C2C9E23E947}"/>
              </a:ext>
            </a:extLst>
          </p:cNvPr>
          <p:cNvGrpSpPr/>
          <p:nvPr/>
        </p:nvGrpSpPr>
        <p:grpSpPr>
          <a:xfrm>
            <a:off x="178616" y="0"/>
            <a:ext cx="6695332" cy="1200329"/>
            <a:chOff x="1207010" y="-56957"/>
            <a:chExt cx="6695332" cy="1200329"/>
          </a:xfrm>
        </p:grpSpPr>
        <p:sp>
          <p:nvSpPr>
            <p:cNvPr id="33" name="文本框 32">
              <a:extLst>
                <a:ext uri="{FF2B5EF4-FFF2-40B4-BE49-F238E27FC236}">
                  <a16:creationId xmlns="" xmlns:a16="http://schemas.microsoft.com/office/drawing/2014/main" id="{A34FF40A-3086-454C-978D-D5445B369C4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34" name="文本框 33">
              <a:extLst>
                <a:ext uri="{FF2B5EF4-FFF2-40B4-BE49-F238E27FC236}">
                  <a16:creationId xmlns="" xmlns:a16="http://schemas.microsoft.com/office/drawing/2014/main" id="{144F127E-83D8-4D1E-988C-5ADF8BFABD70}"/>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35" name="文本框 34">
              <a:extLst>
                <a:ext uri="{FF2B5EF4-FFF2-40B4-BE49-F238E27FC236}">
                  <a16:creationId xmlns="" xmlns:a16="http://schemas.microsoft.com/office/drawing/2014/main" id="{DB12543C-AF4E-4925-B57E-7A2C56F5C239}"/>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2638476763"/>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îş1íḑe">
            <a:extLst>
              <a:ext uri="{FF2B5EF4-FFF2-40B4-BE49-F238E27FC236}">
                <a16:creationId xmlns="" xmlns:a16="http://schemas.microsoft.com/office/drawing/2014/main" id="{6A1B5ABF-9726-4CA3-AFAB-7F610E2DAC6E}"/>
              </a:ext>
            </a:extLst>
          </p:cNvPr>
          <p:cNvGrpSpPr/>
          <p:nvPr/>
        </p:nvGrpSpPr>
        <p:grpSpPr>
          <a:xfrm>
            <a:off x="4386848" y="2460625"/>
            <a:ext cx="3414106" cy="3336874"/>
            <a:chOff x="4074909" y="1611617"/>
            <a:chExt cx="4033943" cy="3942690"/>
          </a:xfrm>
        </p:grpSpPr>
        <p:sp>
          <p:nvSpPr>
            <p:cNvPr id="21" name="îşļïḑe">
              <a:extLst>
                <a:ext uri="{FF2B5EF4-FFF2-40B4-BE49-F238E27FC236}">
                  <a16:creationId xmlns="" xmlns:a16="http://schemas.microsoft.com/office/drawing/2014/main" id="{C01CA845-D36F-4F82-BFCF-8CC8F5EFDAFC}"/>
                </a:ext>
              </a:extLst>
            </p:cNvPr>
            <p:cNvSpPr/>
            <p:nvPr/>
          </p:nvSpPr>
          <p:spPr bwMode="auto">
            <a:xfrm rot="7873550">
              <a:off x="5523237" y="4237841"/>
              <a:ext cx="1211263"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2" name="ïśḷíde">
              <a:extLst>
                <a:ext uri="{FF2B5EF4-FFF2-40B4-BE49-F238E27FC236}">
                  <a16:creationId xmlns="" xmlns:a16="http://schemas.microsoft.com/office/drawing/2014/main" id="{3672896F-15E2-4479-957C-E9A23696D8F8}"/>
                </a:ext>
              </a:extLst>
            </p:cNvPr>
            <p:cNvSpPr/>
            <p:nvPr/>
          </p:nvSpPr>
          <p:spPr bwMode="auto">
            <a:xfrm rot="3306815">
              <a:off x="6487630" y="3409124"/>
              <a:ext cx="1276980" cy="127363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3" name="î$liďe">
              <a:extLst>
                <a:ext uri="{FF2B5EF4-FFF2-40B4-BE49-F238E27FC236}">
                  <a16:creationId xmlns="" xmlns:a16="http://schemas.microsoft.com/office/drawing/2014/main" id="{9D16E081-C841-470B-AD79-470FEA2E4093}"/>
                </a:ext>
              </a:extLst>
            </p:cNvPr>
            <p:cNvSpPr/>
            <p:nvPr/>
          </p:nvSpPr>
          <p:spPr bwMode="auto">
            <a:xfrm rot="11977892">
              <a:off x="4515174" y="3590139"/>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grpSp>
          <p:nvGrpSpPr>
            <p:cNvPr id="24" name="ísliḋé">
              <a:extLst>
                <a:ext uri="{FF2B5EF4-FFF2-40B4-BE49-F238E27FC236}">
                  <a16:creationId xmlns="" xmlns:a16="http://schemas.microsoft.com/office/drawing/2014/main" id="{D1A4849C-7291-4BB8-8D8B-D2DCD4259173}"/>
                </a:ext>
              </a:extLst>
            </p:cNvPr>
            <p:cNvGrpSpPr>
              <a:grpSpLocks/>
            </p:cNvGrpSpPr>
            <p:nvPr/>
          </p:nvGrpSpPr>
          <p:grpSpPr bwMode="auto">
            <a:xfrm>
              <a:off x="4588205" y="2005839"/>
              <a:ext cx="3022602" cy="3022600"/>
              <a:chOff x="3923" y="1888"/>
              <a:chExt cx="1406" cy="1406"/>
            </a:xfrm>
          </p:grpSpPr>
          <p:sp>
            <p:nvSpPr>
              <p:cNvPr id="32" name="íŝľîďé">
                <a:extLst>
                  <a:ext uri="{FF2B5EF4-FFF2-40B4-BE49-F238E27FC236}">
                    <a16:creationId xmlns="" xmlns:a16="http://schemas.microsoft.com/office/drawing/2014/main" id="{24C01C2B-A6A0-4414-8F92-6B2A79EAD61A}"/>
                  </a:ext>
                </a:extLst>
              </p:cNvPr>
              <p:cNvSpPr/>
              <p:nvPr/>
            </p:nvSpPr>
            <p:spPr bwMode="auto">
              <a:xfrm flipH="1">
                <a:off x="4150" y="1888"/>
                <a:ext cx="499" cy="1406"/>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3" name="îs1íďê">
                <a:extLst>
                  <a:ext uri="{FF2B5EF4-FFF2-40B4-BE49-F238E27FC236}">
                    <a16:creationId xmlns="" xmlns:a16="http://schemas.microsoft.com/office/drawing/2014/main" id="{84A29C2B-8EB8-40FC-8544-45B82B984646}"/>
                  </a:ext>
                </a:extLst>
              </p:cNvPr>
              <p:cNvSpPr/>
              <p:nvPr/>
            </p:nvSpPr>
            <p:spPr bwMode="auto">
              <a:xfrm>
                <a:off x="4649" y="1888"/>
                <a:ext cx="454" cy="1406"/>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4" name="iśļîďè">
                <a:extLst>
                  <a:ext uri="{FF2B5EF4-FFF2-40B4-BE49-F238E27FC236}">
                    <a16:creationId xmlns="" xmlns:a16="http://schemas.microsoft.com/office/drawing/2014/main" id="{B5F2BA11-A5B7-40A0-94D2-8FE27468290C}"/>
                  </a:ext>
                </a:extLst>
              </p:cNvPr>
              <p:cNvSpPr/>
              <p:nvPr/>
            </p:nvSpPr>
            <p:spPr bwMode="auto">
              <a:xfrm flipH="1">
                <a:off x="4150" y="2432"/>
                <a:ext cx="1179" cy="862"/>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5" name="íş1iḑê">
                <a:extLst>
                  <a:ext uri="{FF2B5EF4-FFF2-40B4-BE49-F238E27FC236}">
                    <a16:creationId xmlns="" xmlns:a16="http://schemas.microsoft.com/office/drawing/2014/main" id="{68D3A413-A431-4B97-A14F-90F88EAC7F56}"/>
                  </a:ext>
                </a:extLst>
              </p:cNvPr>
              <p:cNvSpPr/>
              <p:nvPr/>
            </p:nvSpPr>
            <p:spPr bwMode="auto">
              <a:xfrm>
                <a:off x="3923" y="2432"/>
                <a:ext cx="1180" cy="862"/>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6" name="íś1îḓe">
                <a:extLst>
                  <a:ext uri="{FF2B5EF4-FFF2-40B4-BE49-F238E27FC236}">
                    <a16:creationId xmlns="" xmlns:a16="http://schemas.microsoft.com/office/drawing/2014/main" id="{A277DEE2-28E9-4CBC-9BCD-2A54AA81D21D}"/>
                  </a:ext>
                </a:extLst>
              </p:cNvPr>
              <p:cNvSpPr/>
              <p:nvPr/>
            </p:nvSpPr>
            <p:spPr bwMode="auto">
              <a:xfrm flipV="1">
                <a:off x="3923" y="2432"/>
                <a:ext cx="1391" cy="0"/>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grpSp>
        <p:sp>
          <p:nvSpPr>
            <p:cNvPr id="25" name="iŝḻîḓê">
              <a:extLst>
                <a:ext uri="{FF2B5EF4-FFF2-40B4-BE49-F238E27FC236}">
                  <a16:creationId xmlns="" xmlns:a16="http://schemas.microsoft.com/office/drawing/2014/main" id="{990732B8-308A-42AB-93F3-F83E781784B6}"/>
                </a:ext>
              </a:extLst>
            </p:cNvPr>
            <p:cNvSpPr/>
            <p:nvPr/>
          </p:nvSpPr>
          <p:spPr bwMode="auto">
            <a:xfrm rot="16542568">
              <a:off x="4729486" y="2104241"/>
              <a:ext cx="1211263"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6" name="ïṧ1ïḋè">
              <a:extLst>
                <a:ext uri="{FF2B5EF4-FFF2-40B4-BE49-F238E27FC236}">
                  <a16:creationId xmlns="" xmlns:a16="http://schemas.microsoft.com/office/drawing/2014/main" id="{4E1329BB-6A8B-441C-BEBE-066EDC0D126C}"/>
                </a:ext>
              </a:extLst>
            </p:cNvPr>
            <p:cNvSpPr/>
            <p:nvPr/>
          </p:nvSpPr>
          <p:spPr bwMode="gray">
            <a:xfrm>
              <a:off x="7107561" y="2811617"/>
              <a:ext cx="1001291" cy="989012"/>
            </a:xfrm>
            <a:prstGeom prst="ellipse">
              <a:avLst/>
            </a:prstGeom>
            <a:solidFill>
              <a:schemeClr val="bg1"/>
            </a:solidFill>
            <a:ln w="25400" algn="ctr">
              <a:solidFill>
                <a:schemeClr val="tx2"/>
              </a:solidFill>
              <a:round/>
              <a:headEnd/>
              <a:tailEnd/>
            </a:ln>
            <a:effectLst/>
          </p:spPr>
          <p:txBody>
            <a:bodyPr wrap="none" anchor="ctr"/>
            <a:lstStyle/>
            <a:p>
              <a:pPr algn="ctr" defTabSz="914377">
                <a:defRPr/>
              </a:pPr>
              <a:r>
                <a:rPr lang="en-US" altLang="zh-CN" sz="2800" b="1" kern="0" dirty="0">
                  <a:solidFill>
                    <a:schemeClr val="tx2"/>
                  </a:solidFill>
                  <a:latin typeface="+mj-ea"/>
                  <a:ea typeface="+mj-ea"/>
                </a:rPr>
                <a:t>2</a:t>
              </a:r>
              <a:endParaRPr lang="zh-CN" altLang="en-US" sz="2800" b="1" kern="0" dirty="0">
                <a:solidFill>
                  <a:schemeClr val="tx2"/>
                </a:solidFill>
                <a:latin typeface="+mj-ea"/>
                <a:ea typeface="+mj-ea"/>
              </a:endParaRPr>
            </a:p>
          </p:txBody>
        </p:sp>
        <p:sp>
          <p:nvSpPr>
            <p:cNvPr id="27" name="ïṣľïḍé">
              <a:extLst>
                <a:ext uri="{FF2B5EF4-FFF2-40B4-BE49-F238E27FC236}">
                  <a16:creationId xmlns="" xmlns:a16="http://schemas.microsoft.com/office/drawing/2014/main" id="{EC934248-8D20-42E0-978A-E5A4A68043A8}"/>
                </a:ext>
              </a:extLst>
            </p:cNvPr>
            <p:cNvSpPr/>
            <p:nvPr/>
          </p:nvSpPr>
          <p:spPr bwMode="auto">
            <a:xfrm rot="21229832">
              <a:off x="6243962" y="2094715"/>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8" name="íSlîďê">
              <a:extLst>
                <a:ext uri="{FF2B5EF4-FFF2-40B4-BE49-F238E27FC236}">
                  <a16:creationId xmlns="" xmlns:a16="http://schemas.microsoft.com/office/drawing/2014/main" id="{B24D8B91-0DC6-4829-925B-68AFBED7ED11}"/>
                </a:ext>
              </a:extLst>
            </p:cNvPr>
            <p:cNvSpPr/>
            <p:nvPr/>
          </p:nvSpPr>
          <p:spPr bwMode="gray">
            <a:xfrm>
              <a:off x="5630729" y="1611617"/>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1</a:t>
              </a:r>
              <a:endParaRPr lang="zh-CN" altLang="en-US" sz="2800" b="1" kern="0" dirty="0">
                <a:solidFill>
                  <a:schemeClr val="accent2"/>
                </a:solidFill>
                <a:latin typeface="+mj-ea"/>
                <a:ea typeface="+mj-ea"/>
              </a:endParaRPr>
            </a:p>
          </p:txBody>
        </p:sp>
        <p:sp>
          <p:nvSpPr>
            <p:cNvPr id="29" name="iś1îḍé">
              <a:extLst>
                <a:ext uri="{FF2B5EF4-FFF2-40B4-BE49-F238E27FC236}">
                  <a16:creationId xmlns="" xmlns:a16="http://schemas.microsoft.com/office/drawing/2014/main" id="{A5A20543-578D-418B-84E3-25D47DC4DA74}"/>
                </a:ext>
              </a:extLst>
            </p:cNvPr>
            <p:cNvSpPr/>
            <p:nvPr/>
          </p:nvSpPr>
          <p:spPr bwMode="gray">
            <a:xfrm>
              <a:off x="6665973" y="4565295"/>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3</a:t>
              </a:r>
              <a:endParaRPr lang="zh-CN" altLang="en-US" sz="2800" b="1" kern="0" dirty="0">
                <a:solidFill>
                  <a:schemeClr val="accent2"/>
                </a:solidFill>
                <a:latin typeface="+mj-ea"/>
                <a:ea typeface="+mj-ea"/>
              </a:endParaRPr>
            </a:p>
          </p:txBody>
        </p:sp>
        <p:sp>
          <p:nvSpPr>
            <p:cNvPr id="30" name="îṧlïde">
              <a:extLst>
                <a:ext uri="{FF2B5EF4-FFF2-40B4-BE49-F238E27FC236}">
                  <a16:creationId xmlns="" xmlns:a16="http://schemas.microsoft.com/office/drawing/2014/main" id="{E1502403-E233-487F-B903-929CB66F9460}"/>
                </a:ext>
              </a:extLst>
            </p:cNvPr>
            <p:cNvSpPr/>
            <p:nvPr/>
          </p:nvSpPr>
          <p:spPr bwMode="gray">
            <a:xfrm>
              <a:off x="4692308" y="4565295"/>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4</a:t>
              </a:r>
              <a:endParaRPr lang="zh-CN" altLang="en-US" sz="2800" b="1" kern="0" dirty="0">
                <a:solidFill>
                  <a:schemeClr val="accent2"/>
                </a:solidFill>
                <a:latin typeface="+mj-ea"/>
                <a:ea typeface="+mj-ea"/>
              </a:endParaRPr>
            </a:p>
          </p:txBody>
        </p:sp>
        <p:sp>
          <p:nvSpPr>
            <p:cNvPr id="31" name="ïṩļïḓe">
              <a:extLst>
                <a:ext uri="{FF2B5EF4-FFF2-40B4-BE49-F238E27FC236}">
                  <a16:creationId xmlns="" xmlns:a16="http://schemas.microsoft.com/office/drawing/2014/main" id="{13A1807B-847F-491F-99EF-09ABF1DFB435}"/>
                </a:ext>
              </a:extLst>
            </p:cNvPr>
            <p:cNvSpPr/>
            <p:nvPr/>
          </p:nvSpPr>
          <p:spPr bwMode="gray">
            <a:xfrm>
              <a:off x="4074909" y="2811617"/>
              <a:ext cx="1001291" cy="989012"/>
            </a:xfrm>
            <a:prstGeom prst="ellipse">
              <a:avLst/>
            </a:prstGeom>
            <a:solidFill>
              <a:schemeClr val="bg1"/>
            </a:solidFill>
            <a:ln w="25400" algn="ctr">
              <a:solidFill>
                <a:schemeClr val="tx2"/>
              </a:solidFill>
              <a:round/>
              <a:headEnd/>
              <a:tailEnd/>
            </a:ln>
            <a:effectLst/>
          </p:spPr>
          <p:txBody>
            <a:bodyPr wrap="none" anchor="ctr"/>
            <a:lstStyle/>
            <a:p>
              <a:pPr algn="ctr"/>
              <a:r>
                <a:rPr lang="en-US" altLang="zh-CN" sz="2800" b="1" kern="0" dirty="0">
                  <a:solidFill>
                    <a:schemeClr val="tx2"/>
                  </a:solidFill>
                  <a:latin typeface="+mj-ea"/>
                  <a:ea typeface="+mj-ea"/>
                </a:rPr>
                <a:t>5</a:t>
              </a:r>
              <a:endParaRPr lang="zh-CN" altLang="en-US" sz="2800" b="1" kern="0" dirty="0">
                <a:solidFill>
                  <a:schemeClr val="tx2"/>
                </a:solidFill>
                <a:latin typeface="+mj-ea"/>
                <a:ea typeface="+mj-ea"/>
              </a:endParaRPr>
            </a:p>
          </p:txBody>
        </p:sp>
      </p:grpSp>
      <p:grpSp>
        <p:nvGrpSpPr>
          <p:cNvPr id="2" name="组合 1">
            <a:extLst>
              <a:ext uri="{FF2B5EF4-FFF2-40B4-BE49-F238E27FC236}">
                <a16:creationId xmlns="" xmlns:a16="http://schemas.microsoft.com/office/drawing/2014/main" id="{55DB7F51-E814-47C9-974D-D196563B87B6}"/>
              </a:ext>
            </a:extLst>
          </p:cNvPr>
          <p:cNvGrpSpPr/>
          <p:nvPr/>
        </p:nvGrpSpPr>
        <p:grpSpPr>
          <a:xfrm>
            <a:off x="1036235" y="3769370"/>
            <a:ext cx="3446252" cy="1106914"/>
            <a:chOff x="2878347" y="1994103"/>
            <a:chExt cx="3446252" cy="1106914"/>
          </a:xfrm>
        </p:grpSpPr>
        <p:sp>
          <p:nvSpPr>
            <p:cNvPr id="37" name="iṧḻîďè">
              <a:extLst>
                <a:ext uri="{FF2B5EF4-FFF2-40B4-BE49-F238E27FC236}">
                  <a16:creationId xmlns="" xmlns:a16="http://schemas.microsoft.com/office/drawing/2014/main" id="{AD6D0DB9-CB67-4941-B79C-1F7D689146D5}"/>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38" name="îsḷîḓè">
              <a:extLst>
                <a:ext uri="{FF2B5EF4-FFF2-40B4-BE49-F238E27FC236}">
                  <a16:creationId xmlns="" xmlns:a16="http://schemas.microsoft.com/office/drawing/2014/main" id="{AA2FF267-0AE8-49E5-BACA-D981DEB3155A}"/>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39" name="组合 38">
            <a:extLst>
              <a:ext uri="{FF2B5EF4-FFF2-40B4-BE49-F238E27FC236}">
                <a16:creationId xmlns="" xmlns:a16="http://schemas.microsoft.com/office/drawing/2014/main" id="{465CFBF3-C1E9-49F9-A718-D5F378023584}"/>
              </a:ext>
            </a:extLst>
          </p:cNvPr>
          <p:cNvGrpSpPr/>
          <p:nvPr/>
        </p:nvGrpSpPr>
        <p:grpSpPr>
          <a:xfrm>
            <a:off x="1030140" y="5233917"/>
            <a:ext cx="3446252" cy="1106914"/>
            <a:chOff x="2878347" y="1994103"/>
            <a:chExt cx="3446252" cy="1106914"/>
          </a:xfrm>
        </p:grpSpPr>
        <p:sp>
          <p:nvSpPr>
            <p:cNvPr id="40" name="iṧḻîďè">
              <a:extLst>
                <a:ext uri="{FF2B5EF4-FFF2-40B4-BE49-F238E27FC236}">
                  <a16:creationId xmlns="" xmlns:a16="http://schemas.microsoft.com/office/drawing/2014/main" id="{1DE7A39E-A714-4BCC-A917-9BEA9BAF0E70}"/>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1" name="îsḷîḓè">
              <a:extLst>
                <a:ext uri="{FF2B5EF4-FFF2-40B4-BE49-F238E27FC236}">
                  <a16:creationId xmlns="" xmlns:a16="http://schemas.microsoft.com/office/drawing/2014/main" id="{0818ABAE-ACC0-4376-BECA-65470EBB82C3}"/>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2" name="组合 41">
            <a:extLst>
              <a:ext uri="{FF2B5EF4-FFF2-40B4-BE49-F238E27FC236}">
                <a16:creationId xmlns="" xmlns:a16="http://schemas.microsoft.com/office/drawing/2014/main" id="{7C1F45B8-45FB-4867-B184-E9FA921CEA2C}"/>
              </a:ext>
            </a:extLst>
          </p:cNvPr>
          <p:cNvGrpSpPr/>
          <p:nvPr/>
        </p:nvGrpSpPr>
        <p:grpSpPr>
          <a:xfrm>
            <a:off x="8598615" y="3769370"/>
            <a:ext cx="3446252" cy="1106914"/>
            <a:chOff x="2878347" y="1994103"/>
            <a:chExt cx="3446252" cy="1106914"/>
          </a:xfrm>
        </p:grpSpPr>
        <p:sp>
          <p:nvSpPr>
            <p:cNvPr id="43" name="iṧḻîďè">
              <a:extLst>
                <a:ext uri="{FF2B5EF4-FFF2-40B4-BE49-F238E27FC236}">
                  <a16:creationId xmlns="" xmlns:a16="http://schemas.microsoft.com/office/drawing/2014/main" id="{6838973B-E7C4-4F1F-9CB0-02ECAAC12A68}"/>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4" name="îsḷîḓè">
              <a:extLst>
                <a:ext uri="{FF2B5EF4-FFF2-40B4-BE49-F238E27FC236}">
                  <a16:creationId xmlns="" xmlns:a16="http://schemas.microsoft.com/office/drawing/2014/main" id="{71CCC153-BC31-4A11-AA65-632C11585CB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5" name="组合 44">
            <a:extLst>
              <a:ext uri="{FF2B5EF4-FFF2-40B4-BE49-F238E27FC236}">
                <a16:creationId xmlns="" xmlns:a16="http://schemas.microsoft.com/office/drawing/2014/main" id="{F64FC179-4BA4-4DE8-81C6-3E9E1365BCF1}"/>
              </a:ext>
            </a:extLst>
          </p:cNvPr>
          <p:cNvGrpSpPr/>
          <p:nvPr/>
        </p:nvGrpSpPr>
        <p:grpSpPr>
          <a:xfrm>
            <a:off x="8592520" y="5233917"/>
            <a:ext cx="3446252" cy="1106914"/>
            <a:chOff x="2878347" y="1994103"/>
            <a:chExt cx="3446252" cy="1106914"/>
          </a:xfrm>
        </p:grpSpPr>
        <p:sp>
          <p:nvSpPr>
            <p:cNvPr id="46" name="iṧḻîďè">
              <a:extLst>
                <a:ext uri="{FF2B5EF4-FFF2-40B4-BE49-F238E27FC236}">
                  <a16:creationId xmlns="" xmlns:a16="http://schemas.microsoft.com/office/drawing/2014/main" id="{C263367A-62DD-49F5-9126-5C7277ACFE12}"/>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 xmlns:a16="http://schemas.microsoft.com/office/drawing/2014/main" id="{04AD7FC5-FF5A-46C4-9B18-2DDFFB104DC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 xmlns:a16="http://schemas.microsoft.com/office/drawing/2014/main" id="{8082C9FC-D44F-40C5-AB69-096C9670DB89}"/>
              </a:ext>
            </a:extLst>
          </p:cNvPr>
          <p:cNvGrpSpPr/>
          <p:nvPr/>
        </p:nvGrpSpPr>
        <p:grpSpPr>
          <a:xfrm>
            <a:off x="4879983" y="1522002"/>
            <a:ext cx="4727598" cy="729815"/>
            <a:chOff x="2878347" y="1954745"/>
            <a:chExt cx="4727598" cy="729815"/>
          </a:xfrm>
        </p:grpSpPr>
        <p:sp>
          <p:nvSpPr>
            <p:cNvPr id="49" name="iṧḻîďè">
              <a:extLst>
                <a:ext uri="{FF2B5EF4-FFF2-40B4-BE49-F238E27FC236}">
                  <a16:creationId xmlns="" xmlns:a16="http://schemas.microsoft.com/office/drawing/2014/main" id="{2BA0D02B-7CD8-4E7A-AE65-7978F890B620}"/>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 xmlns:a16="http://schemas.microsoft.com/office/drawing/2014/main" id="{DA889882-F366-40E5-BA01-7A02CDC17488}"/>
                </a:ext>
              </a:extLst>
            </p:cNvPr>
            <p:cNvSpPr txBox="1"/>
            <p:nvPr/>
          </p:nvSpPr>
          <p:spPr>
            <a:xfrm>
              <a:off x="4159693" y="1954745"/>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1" name="组合 50">
            <a:extLst>
              <a:ext uri="{FF2B5EF4-FFF2-40B4-BE49-F238E27FC236}">
                <a16:creationId xmlns="" xmlns:a16="http://schemas.microsoft.com/office/drawing/2014/main" id="{D2B72E1E-279A-4F7E-BD21-BB61B7360F26}"/>
              </a:ext>
            </a:extLst>
          </p:cNvPr>
          <p:cNvGrpSpPr/>
          <p:nvPr/>
        </p:nvGrpSpPr>
        <p:grpSpPr>
          <a:xfrm>
            <a:off x="178616" y="0"/>
            <a:ext cx="6695332" cy="1200329"/>
            <a:chOff x="1207010" y="-56957"/>
            <a:chExt cx="6695332" cy="1200329"/>
          </a:xfrm>
        </p:grpSpPr>
        <p:sp>
          <p:nvSpPr>
            <p:cNvPr id="52" name="文本框 51">
              <a:extLst>
                <a:ext uri="{FF2B5EF4-FFF2-40B4-BE49-F238E27FC236}">
                  <a16:creationId xmlns="" xmlns:a16="http://schemas.microsoft.com/office/drawing/2014/main" id="{29D75B0A-EF09-4FC3-9503-B8D0DE917002}"/>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53" name="文本框 52">
              <a:extLst>
                <a:ext uri="{FF2B5EF4-FFF2-40B4-BE49-F238E27FC236}">
                  <a16:creationId xmlns="" xmlns:a16="http://schemas.microsoft.com/office/drawing/2014/main" id="{91EA2366-AF46-4AA7-A968-720BE3AADA67}"/>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54" name="文本框 53">
              <a:extLst>
                <a:ext uri="{FF2B5EF4-FFF2-40B4-BE49-F238E27FC236}">
                  <a16:creationId xmlns="" xmlns:a16="http://schemas.microsoft.com/office/drawing/2014/main" id="{501B42B3-AA59-4BA9-99B3-1BE3C6E0A7B1}"/>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cxnSp>
        <p:nvCxnSpPr>
          <p:cNvPr id="55" name="直接连接符 54">
            <a:extLst>
              <a:ext uri="{FF2B5EF4-FFF2-40B4-BE49-F238E27FC236}">
                <a16:creationId xmlns="" xmlns:a16="http://schemas.microsoft.com/office/drawing/2014/main" id="{10EAEFB3-F0AE-4C7D-B698-F0DC75974DA6}"/>
              </a:ext>
            </a:extLst>
          </p:cNvPr>
          <p:cNvCxnSpPr/>
          <p:nvPr/>
        </p:nvCxnSpPr>
        <p:spPr>
          <a:xfrm>
            <a:off x="673612" y="5055100"/>
            <a:ext cx="394388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7E27B860-DF8B-4E9F-97EC-36F6F2BEEA27}"/>
              </a:ext>
            </a:extLst>
          </p:cNvPr>
          <p:cNvCxnSpPr/>
          <p:nvPr/>
        </p:nvCxnSpPr>
        <p:spPr>
          <a:xfrm>
            <a:off x="7574501" y="5055100"/>
            <a:ext cx="394388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74609378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22" presetClass="entr" presetSubtype="8"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right)">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BA429021-1E0A-4BA9-8397-B46C02562923}"/>
              </a:ext>
            </a:extLst>
          </p:cNvPr>
          <p:cNvGrpSpPr/>
          <p:nvPr/>
        </p:nvGrpSpPr>
        <p:grpSpPr>
          <a:xfrm>
            <a:off x="509897" y="1961436"/>
            <a:ext cx="10943528" cy="3989229"/>
            <a:chOff x="509897" y="1961436"/>
            <a:chExt cx="10943528" cy="3989229"/>
          </a:xfrm>
        </p:grpSpPr>
        <p:grpSp>
          <p:nvGrpSpPr>
            <p:cNvPr id="5" name="254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D09221AA-88BD-4994-BC8E-3E834359C5CD}"/>
                </a:ext>
              </a:extLst>
            </p:cNvPr>
            <p:cNvGrpSpPr>
              <a:grpSpLocks noChangeAspect="1"/>
            </p:cNvGrpSpPr>
            <p:nvPr>
              <p:custDataLst>
                <p:tags r:id="rId1"/>
              </p:custDataLst>
            </p:nvPr>
          </p:nvGrpSpPr>
          <p:grpSpPr>
            <a:xfrm>
              <a:off x="738575" y="1961436"/>
              <a:ext cx="10714850" cy="3989229"/>
              <a:chOff x="738575" y="1643936"/>
              <a:chExt cx="10714850" cy="3989229"/>
            </a:xfrm>
          </p:grpSpPr>
          <p:cxnSp>
            <p:nvCxnSpPr>
              <p:cNvPr id="6" name="肘形连接符 26">
                <a:extLst>
                  <a:ext uri="{FF2B5EF4-FFF2-40B4-BE49-F238E27FC236}">
                    <a16:creationId xmlns="" xmlns:a16="http://schemas.microsoft.com/office/drawing/2014/main" id="{FD8977C3-318A-4A43-AB11-F496002BD1BA}"/>
                  </a:ext>
                </a:extLst>
              </p:cNvPr>
              <p:cNvCxnSpPr>
                <a:stCxn id="13" idx="6"/>
                <a:endCxn id="19" idx="2"/>
              </p:cNvCxnSpPr>
              <p:nvPr/>
            </p:nvCxnSpPr>
            <p:spPr>
              <a:xfrm flipV="1">
                <a:off x="3872931" y="2286302"/>
                <a:ext cx="1204825" cy="1352249"/>
              </a:xfrm>
              <a:prstGeom prst="bentConnector3">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7" name="肘形连接符 28">
                <a:extLst>
                  <a:ext uri="{FF2B5EF4-FFF2-40B4-BE49-F238E27FC236}">
                    <a16:creationId xmlns="" xmlns:a16="http://schemas.microsoft.com/office/drawing/2014/main" id="{920B9EAE-0B1A-4A3C-B5F0-7E00185FDF07}"/>
                  </a:ext>
                </a:extLst>
              </p:cNvPr>
              <p:cNvCxnSpPr>
                <a:stCxn id="13" idx="6"/>
                <a:endCxn id="23" idx="2"/>
              </p:cNvCxnSpPr>
              <p:nvPr/>
            </p:nvCxnSpPr>
            <p:spPr>
              <a:xfrm>
                <a:off x="3872931" y="3638551"/>
                <a:ext cx="1204825" cy="1352249"/>
              </a:xfrm>
              <a:prstGeom prst="bentConnector3">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D032AC0E-A948-4D57-87B4-AC2DB0FCBCF0}"/>
                  </a:ext>
                </a:extLst>
              </p:cNvPr>
              <p:cNvCxnSpPr>
                <a:stCxn id="12" idx="6"/>
                <a:endCxn id="18" idx="2"/>
              </p:cNvCxnSpPr>
              <p:nvPr/>
            </p:nvCxnSpPr>
            <p:spPr>
              <a:xfrm>
                <a:off x="1754419" y="3638551"/>
                <a:ext cx="4391428" cy="0"/>
              </a:xfrm>
              <a:prstGeom prst="line">
                <a:avLst/>
              </a:prstGeom>
              <a:ln w="28575"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íṧlíďe">
                <a:extLst>
                  <a:ext uri="{FF2B5EF4-FFF2-40B4-BE49-F238E27FC236}">
                    <a16:creationId xmlns="" xmlns:a16="http://schemas.microsoft.com/office/drawing/2014/main" id="{3542F0A0-803F-4E14-9A6E-9064B9567F8F}"/>
                  </a:ext>
                </a:extLst>
              </p:cNvPr>
              <p:cNvSpPr/>
              <p:nvPr/>
            </p:nvSpPr>
            <p:spPr>
              <a:xfrm>
                <a:off x="738575" y="3130629"/>
                <a:ext cx="1015844" cy="1015844"/>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13" name="íṣ1íḓe">
                <a:extLst>
                  <a:ext uri="{FF2B5EF4-FFF2-40B4-BE49-F238E27FC236}">
                    <a16:creationId xmlns="" xmlns:a16="http://schemas.microsoft.com/office/drawing/2014/main" id="{33964CC4-5167-4B59-9391-228AE5A68DE5}"/>
                  </a:ext>
                </a:extLst>
              </p:cNvPr>
              <p:cNvSpPr/>
              <p:nvPr/>
            </p:nvSpPr>
            <p:spPr>
              <a:xfrm>
                <a:off x="2857087" y="3130629"/>
                <a:ext cx="1015844" cy="1015844"/>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cxnSp>
            <p:nvCxnSpPr>
              <p:cNvPr id="14" name="直接连接符 13">
                <a:extLst>
                  <a:ext uri="{FF2B5EF4-FFF2-40B4-BE49-F238E27FC236}">
                    <a16:creationId xmlns="" xmlns:a16="http://schemas.microsoft.com/office/drawing/2014/main" id="{D25781CA-5EE8-4084-859D-4B440517F9AA}"/>
                  </a:ext>
                </a:extLst>
              </p:cNvPr>
              <p:cNvCxnSpPr>
                <a:stCxn id="19" idx="6"/>
                <a:endCxn id="21" idx="2"/>
              </p:cNvCxnSpPr>
              <p:nvPr/>
            </p:nvCxnSpPr>
            <p:spPr>
              <a:xfrm>
                <a:off x="5913690" y="2286302"/>
                <a:ext cx="1480158"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6="http://schemas.microsoft.com/office/drawing/2014/main" id="{3F24DA3C-3A8E-4456-984F-E220375FBA97}"/>
                  </a:ext>
                </a:extLst>
              </p:cNvPr>
              <p:cNvCxnSpPr>
                <a:stCxn id="23" idx="6"/>
                <a:endCxn id="25" idx="2"/>
              </p:cNvCxnSpPr>
              <p:nvPr/>
            </p:nvCxnSpPr>
            <p:spPr>
              <a:xfrm>
                <a:off x="5913690" y="4990800"/>
                <a:ext cx="1480158"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nvGrpSpPr>
              <p:cNvPr id="16" name="ïṩlïḋè">
                <a:extLst>
                  <a:ext uri="{FF2B5EF4-FFF2-40B4-BE49-F238E27FC236}">
                    <a16:creationId xmlns="" xmlns:a16="http://schemas.microsoft.com/office/drawing/2014/main" id="{5B4392F2-1071-428E-99BA-3BD114679E6E}"/>
                  </a:ext>
                </a:extLst>
              </p:cNvPr>
              <p:cNvGrpSpPr/>
              <p:nvPr/>
            </p:nvGrpSpPr>
            <p:grpSpPr>
              <a:xfrm>
                <a:off x="8322235" y="1643936"/>
                <a:ext cx="3131190" cy="1284731"/>
                <a:chOff x="8296845" y="2517724"/>
                <a:chExt cx="3223643" cy="1284731"/>
              </a:xfrm>
            </p:grpSpPr>
            <p:sp>
              <p:nvSpPr>
                <p:cNvPr id="29" name="ïṥḻiďè">
                  <a:extLst>
                    <a:ext uri="{FF2B5EF4-FFF2-40B4-BE49-F238E27FC236}">
                      <a16:creationId xmlns="" xmlns:a16="http://schemas.microsoft.com/office/drawing/2014/main" id="{CD4A28A2-59E8-4A68-9F09-A7E7EF1E4F1B}"/>
                    </a:ext>
                  </a:extLst>
                </p:cNvPr>
                <p:cNvSpPr txBox="1"/>
                <p:nvPr/>
              </p:nvSpPr>
              <p:spPr>
                <a:xfrm>
                  <a:off x="8296845" y="2929750"/>
                  <a:ext cx="3223643" cy="872705"/>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30" name="iSļïḋè">
                  <a:extLst>
                    <a:ext uri="{FF2B5EF4-FFF2-40B4-BE49-F238E27FC236}">
                      <a16:creationId xmlns="" xmlns:a16="http://schemas.microsoft.com/office/drawing/2014/main" id="{8CE964D9-D450-41A2-BE5E-32CF903DEA66}"/>
                    </a:ext>
                  </a:extLst>
                </p:cNvPr>
                <p:cNvSpPr/>
                <p:nvPr/>
              </p:nvSpPr>
              <p:spPr>
                <a:xfrm>
                  <a:off x="8296845" y="2517724"/>
                  <a:ext cx="3223643" cy="412028"/>
                </a:xfrm>
                <a:prstGeom prst="rect">
                  <a:avLst/>
                </a:prstGeom>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dirty="0"/>
                    <a:t>Text here</a:t>
                  </a:r>
                  <a:endParaRPr lang="zh-CN" altLang="en-US" b="1" dirty="0"/>
                </a:p>
              </p:txBody>
            </p:sp>
          </p:grpSp>
          <p:grpSp>
            <p:nvGrpSpPr>
              <p:cNvPr id="17" name="îṡļïďé">
                <a:extLst>
                  <a:ext uri="{FF2B5EF4-FFF2-40B4-BE49-F238E27FC236}">
                    <a16:creationId xmlns="" xmlns:a16="http://schemas.microsoft.com/office/drawing/2014/main" id="{080CCD6D-3457-4CD3-B7C5-74A3B8C290FA}"/>
                  </a:ext>
                </a:extLst>
              </p:cNvPr>
              <p:cNvGrpSpPr/>
              <p:nvPr/>
            </p:nvGrpSpPr>
            <p:grpSpPr>
              <a:xfrm>
                <a:off x="8322235" y="4348434"/>
                <a:ext cx="3131190" cy="1284731"/>
                <a:chOff x="8296845" y="2517724"/>
                <a:chExt cx="3223643" cy="1284731"/>
              </a:xfrm>
            </p:grpSpPr>
            <p:sp>
              <p:nvSpPr>
                <p:cNvPr id="27" name="íšḷïḓe">
                  <a:extLst>
                    <a:ext uri="{FF2B5EF4-FFF2-40B4-BE49-F238E27FC236}">
                      <a16:creationId xmlns="" xmlns:a16="http://schemas.microsoft.com/office/drawing/2014/main" id="{A3341168-9901-4702-BBC4-E4AE4D981D02}"/>
                    </a:ext>
                  </a:extLst>
                </p:cNvPr>
                <p:cNvSpPr txBox="1"/>
                <p:nvPr/>
              </p:nvSpPr>
              <p:spPr>
                <a:xfrm>
                  <a:off x="8296845" y="2929750"/>
                  <a:ext cx="3223643" cy="872705"/>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28" name="îṣḻïdè">
                  <a:extLst>
                    <a:ext uri="{FF2B5EF4-FFF2-40B4-BE49-F238E27FC236}">
                      <a16:creationId xmlns="" xmlns:a16="http://schemas.microsoft.com/office/drawing/2014/main" id="{4DCFCE1C-75BC-4494-B98C-614B7839454A}"/>
                    </a:ext>
                  </a:extLst>
                </p:cNvPr>
                <p:cNvSpPr/>
                <p:nvPr/>
              </p:nvSpPr>
              <p:spPr>
                <a:xfrm>
                  <a:off x="8296845" y="2517724"/>
                  <a:ext cx="3223643" cy="412028"/>
                </a:xfrm>
                <a:prstGeom prst="rect">
                  <a:avLst/>
                </a:prstGeom>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dirty="0"/>
                    <a:t>Text here</a:t>
                  </a:r>
                  <a:endParaRPr lang="zh-CN" altLang="en-US" b="1" dirty="0"/>
                </a:p>
              </p:txBody>
            </p:sp>
          </p:grpSp>
          <p:sp>
            <p:nvSpPr>
              <p:cNvPr id="18" name="ísḻîḓè">
                <a:extLst>
                  <a:ext uri="{FF2B5EF4-FFF2-40B4-BE49-F238E27FC236}">
                    <a16:creationId xmlns="" xmlns:a16="http://schemas.microsoft.com/office/drawing/2014/main" id="{9D7A8B2A-611A-4319-8981-24276B4A3A07}"/>
                  </a:ext>
                </a:extLst>
              </p:cNvPr>
              <p:cNvSpPr/>
              <p:nvPr/>
            </p:nvSpPr>
            <p:spPr>
              <a:xfrm>
                <a:off x="6145847" y="3130629"/>
                <a:ext cx="1015844" cy="1015844"/>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bg1"/>
                  </a:solidFill>
                </a:endParaRPr>
              </a:p>
            </p:txBody>
          </p:sp>
          <p:sp>
            <p:nvSpPr>
              <p:cNvPr id="19" name="íś1iḍe">
                <a:extLst>
                  <a:ext uri="{FF2B5EF4-FFF2-40B4-BE49-F238E27FC236}">
                    <a16:creationId xmlns="" xmlns:a16="http://schemas.microsoft.com/office/drawing/2014/main" id="{B027FCE5-43FD-403D-B7CD-74BF3A940E06}"/>
                  </a:ext>
                </a:extLst>
              </p:cNvPr>
              <p:cNvSpPr/>
              <p:nvPr/>
            </p:nvSpPr>
            <p:spPr>
              <a:xfrm>
                <a:off x="5077756" y="1868335"/>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1" name="iṣľïďê">
                <a:extLst>
                  <a:ext uri="{FF2B5EF4-FFF2-40B4-BE49-F238E27FC236}">
                    <a16:creationId xmlns="" xmlns:a16="http://schemas.microsoft.com/office/drawing/2014/main" id="{B56AE9D8-543C-4754-A34E-06404062F5E5}"/>
                  </a:ext>
                </a:extLst>
              </p:cNvPr>
              <p:cNvSpPr/>
              <p:nvPr/>
            </p:nvSpPr>
            <p:spPr>
              <a:xfrm>
                <a:off x="7393848" y="1868335"/>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3" name="işļîḓê">
                <a:extLst>
                  <a:ext uri="{FF2B5EF4-FFF2-40B4-BE49-F238E27FC236}">
                    <a16:creationId xmlns="" xmlns:a16="http://schemas.microsoft.com/office/drawing/2014/main" id="{47D542D5-39FE-4E6A-87C7-76FA185886C5}"/>
                  </a:ext>
                </a:extLst>
              </p:cNvPr>
              <p:cNvSpPr/>
              <p:nvPr/>
            </p:nvSpPr>
            <p:spPr>
              <a:xfrm>
                <a:off x="5077756" y="4572833"/>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5" name="iṡľïḑé">
                <a:extLst>
                  <a:ext uri="{FF2B5EF4-FFF2-40B4-BE49-F238E27FC236}">
                    <a16:creationId xmlns="" xmlns:a16="http://schemas.microsoft.com/office/drawing/2014/main" id="{4BFEC51D-7872-42FF-BB1A-852898B7C793}"/>
                  </a:ext>
                </a:extLst>
              </p:cNvPr>
              <p:cNvSpPr/>
              <p:nvPr/>
            </p:nvSpPr>
            <p:spPr>
              <a:xfrm>
                <a:off x="7393848" y="4572833"/>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grpSp>
        <p:sp>
          <p:nvSpPr>
            <p:cNvPr id="2" name="文本框 1">
              <a:extLst>
                <a:ext uri="{FF2B5EF4-FFF2-40B4-BE49-F238E27FC236}">
                  <a16:creationId xmlns="" xmlns:a16="http://schemas.microsoft.com/office/drawing/2014/main" id="{38FBD09B-4071-4ECF-910B-A811A59A406A}"/>
                </a:ext>
              </a:extLst>
            </p:cNvPr>
            <p:cNvSpPr txBox="1"/>
            <p:nvPr/>
          </p:nvSpPr>
          <p:spPr>
            <a:xfrm>
              <a:off x="509897" y="463217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1" name="文本框 30">
              <a:extLst>
                <a:ext uri="{FF2B5EF4-FFF2-40B4-BE49-F238E27FC236}">
                  <a16:creationId xmlns="" xmlns:a16="http://schemas.microsoft.com/office/drawing/2014/main" id="{CFD81194-FBC0-4214-9837-92D7A0C3BBA3}"/>
                </a:ext>
              </a:extLst>
            </p:cNvPr>
            <p:cNvSpPr txBox="1"/>
            <p:nvPr/>
          </p:nvSpPr>
          <p:spPr>
            <a:xfrm>
              <a:off x="2628409" y="463217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2" name="文本框 31">
              <a:extLst>
                <a:ext uri="{FF2B5EF4-FFF2-40B4-BE49-F238E27FC236}">
                  <a16:creationId xmlns="" xmlns:a16="http://schemas.microsoft.com/office/drawing/2014/main" id="{3E4DE7D8-0332-4103-B72E-BBF9EB359C57}"/>
                </a:ext>
              </a:extLst>
            </p:cNvPr>
            <p:cNvSpPr txBox="1"/>
            <p:nvPr/>
          </p:nvSpPr>
          <p:spPr>
            <a:xfrm>
              <a:off x="7149146" y="375599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3" name="archives_151559">
              <a:extLst>
                <a:ext uri="{FF2B5EF4-FFF2-40B4-BE49-F238E27FC236}">
                  <a16:creationId xmlns="" xmlns:a16="http://schemas.microsoft.com/office/drawing/2014/main" id="{EB8C5EA5-AFE5-443D-ADF6-C6B81FD3B9AC}"/>
                </a:ext>
              </a:extLst>
            </p:cNvPr>
            <p:cNvSpPr>
              <a:spLocks noChangeAspect="1"/>
            </p:cNvSpPr>
            <p:nvPr/>
          </p:nvSpPr>
          <p:spPr bwMode="auto">
            <a:xfrm>
              <a:off x="6322278" y="3604765"/>
              <a:ext cx="673011" cy="671428"/>
            </a:xfrm>
            <a:custGeom>
              <a:avLst/>
              <a:gdLst>
                <a:gd name="connsiteX0" fmla="*/ 97592 w 606626"/>
                <a:gd name="connsiteY0" fmla="*/ 250610 h 605201"/>
                <a:gd name="connsiteX1" fmla="*/ 123278 w 606626"/>
                <a:gd name="connsiteY1" fmla="*/ 250610 h 605201"/>
                <a:gd name="connsiteX2" fmla="*/ 123278 w 606626"/>
                <a:gd name="connsiteY2" fmla="*/ 540704 h 605201"/>
                <a:gd name="connsiteX3" fmla="*/ 97592 w 606626"/>
                <a:gd name="connsiteY3" fmla="*/ 540704 h 605201"/>
                <a:gd name="connsiteX4" fmla="*/ 423040 w 606626"/>
                <a:gd name="connsiteY4" fmla="*/ 233604 h 605201"/>
                <a:gd name="connsiteX5" fmla="*/ 498192 w 606626"/>
                <a:gd name="connsiteY5" fmla="*/ 513960 h 605201"/>
                <a:gd name="connsiteX6" fmla="*/ 473353 w 606626"/>
                <a:gd name="connsiteY6" fmla="*/ 520593 h 605201"/>
                <a:gd name="connsiteX7" fmla="*/ 398060 w 606626"/>
                <a:gd name="connsiteY7" fmla="*/ 240308 h 605201"/>
                <a:gd name="connsiteX8" fmla="*/ 110389 w 606626"/>
                <a:gd name="connsiteY8" fmla="*/ 108933 h 605201"/>
                <a:gd name="connsiteX9" fmla="*/ 71755 w 606626"/>
                <a:gd name="connsiteY9" fmla="*/ 147502 h 605201"/>
                <a:gd name="connsiteX10" fmla="*/ 110389 w 606626"/>
                <a:gd name="connsiteY10" fmla="*/ 186165 h 605201"/>
                <a:gd name="connsiteX11" fmla="*/ 149115 w 606626"/>
                <a:gd name="connsiteY11" fmla="*/ 147502 h 605201"/>
                <a:gd name="connsiteX12" fmla="*/ 110389 w 606626"/>
                <a:gd name="connsiteY12" fmla="*/ 108933 h 605201"/>
                <a:gd name="connsiteX13" fmla="*/ 383840 w 606626"/>
                <a:gd name="connsiteY13" fmla="*/ 98842 h 605201"/>
                <a:gd name="connsiteX14" fmla="*/ 345121 w 606626"/>
                <a:gd name="connsiteY14" fmla="*/ 137504 h 605201"/>
                <a:gd name="connsiteX15" fmla="*/ 383840 w 606626"/>
                <a:gd name="connsiteY15" fmla="*/ 176167 h 605201"/>
                <a:gd name="connsiteX16" fmla="*/ 422559 w 606626"/>
                <a:gd name="connsiteY16" fmla="*/ 137504 h 605201"/>
                <a:gd name="connsiteX17" fmla="*/ 383840 w 606626"/>
                <a:gd name="connsiteY17" fmla="*/ 98842 h 605201"/>
                <a:gd name="connsiteX18" fmla="*/ 110389 w 606626"/>
                <a:gd name="connsiteY18" fmla="*/ 83158 h 605201"/>
                <a:gd name="connsiteX19" fmla="*/ 174932 w 606626"/>
                <a:gd name="connsiteY19" fmla="*/ 147502 h 605201"/>
                <a:gd name="connsiteX20" fmla="*/ 110389 w 606626"/>
                <a:gd name="connsiteY20" fmla="*/ 211940 h 605201"/>
                <a:gd name="connsiteX21" fmla="*/ 45938 w 606626"/>
                <a:gd name="connsiteY21" fmla="*/ 147502 h 605201"/>
                <a:gd name="connsiteX22" fmla="*/ 110389 w 606626"/>
                <a:gd name="connsiteY22" fmla="*/ 83158 h 605201"/>
                <a:gd name="connsiteX23" fmla="*/ 383840 w 606626"/>
                <a:gd name="connsiteY23" fmla="*/ 73067 h 605201"/>
                <a:gd name="connsiteX24" fmla="*/ 448372 w 606626"/>
                <a:gd name="connsiteY24" fmla="*/ 137504 h 605201"/>
                <a:gd name="connsiteX25" fmla="*/ 383840 w 606626"/>
                <a:gd name="connsiteY25" fmla="*/ 201849 h 605201"/>
                <a:gd name="connsiteX26" fmla="*/ 319308 w 606626"/>
                <a:gd name="connsiteY26" fmla="*/ 137504 h 605201"/>
                <a:gd name="connsiteX27" fmla="*/ 383840 w 606626"/>
                <a:gd name="connsiteY27" fmla="*/ 73067 h 605201"/>
                <a:gd name="connsiteX28" fmla="*/ 25810 w 606626"/>
                <a:gd name="connsiteY28" fmla="*/ 57416 h 605201"/>
                <a:gd name="connsiteX29" fmla="*/ 25810 w 606626"/>
                <a:gd name="connsiteY29" fmla="*/ 579430 h 605201"/>
                <a:gd name="connsiteX30" fmla="*/ 195060 w 606626"/>
                <a:gd name="connsiteY30" fmla="*/ 579430 h 605201"/>
                <a:gd name="connsiteX31" fmla="*/ 195060 w 606626"/>
                <a:gd name="connsiteY31" fmla="*/ 57416 h 605201"/>
                <a:gd name="connsiteX32" fmla="*/ 12905 w 606626"/>
                <a:gd name="connsiteY32" fmla="*/ 31645 h 605201"/>
                <a:gd name="connsiteX33" fmla="*/ 207965 w 606626"/>
                <a:gd name="connsiteY33" fmla="*/ 31645 h 605201"/>
                <a:gd name="connsiteX34" fmla="*/ 220870 w 606626"/>
                <a:gd name="connsiteY34" fmla="*/ 44531 h 605201"/>
                <a:gd name="connsiteX35" fmla="*/ 220870 w 606626"/>
                <a:gd name="connsiteY35" fmla="*/ 592315 h 605201"/>
                <a:gd name="connsiteX36" fmla="*/ 207965 w 606626"/>
                <a:gd name="connsiteY36" fmla="*/ 605201 h 605201"/>
                <a:gd name="connsiteX37" fmla="*/ 12905 w 606626"/>
                <a:gd name="connsiteY37" fmla="*/ 605201 h 605201"/>
                <a:gd name="connsiteX38" fmla="*/ 0 w 606626"/>
                <a:gd name="connsiteY38" fmla="*/ 592315 h 605201"/>
                <a:gd name="connsiteX39" fmla="*/ 0 w 606626"/>
                <a:gd name="connsiteY39" fmla="*/ 44531 h 605201"/>
                <a:gd name="connsiteX40" fmla="*/ 12905 w 606626"/>
                <a:gd name="connsiteY40" fmla="*/ 31645 h 605201"/>
                <a:gd name="connsiteX41" fmla="*/ 442237 w 606626"/>
                <a:gd name="connsiteY41" fmla="*/ 28607 h 605201"/>
                <a:gd name="connsiteX42" fmla="*/ 278752 w 606626"/>
                <a:gd name="connsiteY42" fmla="*/ 72356 h 605201"/>
                <a:gd name="connsiteX43" fmla="*/ 414015 w 606626"/>
                <a:gd name="connsiteY43" fmla="*/ 576489 h 605201"/>
                <a:gd name="connsiteX44" fmla="*/ 577500 w 606626"/>
                <a:gd name="connsiteY44" fmla="*/ 532741 h 605201"/>
                <a:gd name="connsiteX45" fmla="*/ 447993 w 606626"/>
                <a:gd name="connsiteY45" fmla="*/ 337 h 605201"/>
                <a:gd name="connsiteX46" fmla="*/ 463775 w 606626"/>
                <a:gd name="connsiteY46" fmla="*/ 9514 h 605201"/>
                <a:gd name="connsiteX47" fmla="*/ 605816 w 606626"/>
                <a:gd name="connsiteY47" fmla="*/ 538487 h 605201"/>
                <a:gd name="connsiteX48" fmla="*/ 596625 w 606626"/>
                <a:gd name="connsiteY48" fmla="*/ 554244 h 605201"/>
                <a:gd name="connsiteX49" fmla="*/ 408259 w 606626"/>
                <a:gd name="connsiteY49" fmla="*/ 604667 h 605201"/>
                <a:gd name="connsiteX50" fmla="*/ 404917 w 606626"/>
                <a:gd name="connsiteY50" fmla="*/ 605130 h 605201"/>
                <a:gd name="connsiteX51" fmla="*/ 392477 w 606626"/>
                <a:gd name="connsiteY51" fmla="*/ 595583 h 605201"/>
                <a:gd name="connsiteX52" fmla="*/ 250437 w 606626"/>
                <a:gd name="connsiteY52" fmla="*/ 66517 h 605201"/>
                <a:gd name="connsiteX53" fmla="*/ 259628 w 606626"/>
                <a:gd name="connsiteY53" fmla="*/ 50760 h 60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6626" h="605201">
                  <a:moveTo>
                    <a:pt x="97592" y="250610"/>
                  </a:moveTo>
                  <a:lnTo>
                    <a:pt x="123278" y="250610"/>
                  </a:lnTo>
                  <a:lnTo>
                    <a:pt x="123278" y="540704"/>
                  </a:lnTo>
                  <a:lnTo>
                    <a:pt x="97592" y="540704"/>
                  </a:lnTo>
                  <a:close/>
                  <a:moveTo>
                    <a:pt x="423040" y="233604"/>
                  </a:moveTo>
                  <a:lnTo>
                    <a:pt x="498192" y="513960"/>
                  </a:lnTo>
                  <a:lnTo>
                    <a:pt x="473353" y="520593"/>
                  </a:lnTo>
                  <a:lnTo>
                    <a:pt x="398060" y="240308"/>
                  </a:lnTo>
                  <a:close/>
                  <a:moveTo>
                    <a:pt x="110389" y="108933"/>
                  </a:moveTo>
                  <a:cubicBezTo>
                    <a:pt x="89122" y="108933"/>
                    <a:pt x="71755" y="126271"/>
                    <a:pt x="71755" y="147502"/>
                  </a:cubicBezTo>
                  <a:cubicBezTo>
                    <a:pt x="71755" y="168827"/>
                    <a:pt x="89122" y="186165"/>
                    <a:pt x="110389" y="186165"/>
                  </a:cubicBezTo>
                  <a:cubicBezTo>
                    <a:pt x="131748" y="186165"/>
                    <a:pt x="149115" y="168827"/>
                    <a:pt x="149115" y="147502"/>
                  </a:cubicBezTo>
                  <a:cubicBezTo>
                    <a:pt x="149115" y="126271"/>
                    <a:pt x="131748" y="108933"/>
                    <a:pt x="110389" y="108933"/>
                  </a:cubicBezTo>
                  <a:close/>
                  <a:moveTo>
                    <a:pt x="383840" y="98842"/>
                  </a:moveTo>
                  <a:cubicBezTo>
                    <a:pt x="362484" y="98842"/>
                    <a:pt x="345121" y="116180"/>
                    <a:pt x="345121" y="137504"/>
                  </a:cubicBezTo>
                  <a:cubicBezTo>
                    <a:pt x="345121" y="158829"/>
                    <a:pt x="362484" y="176167"/>
                    <a:pt x="383840" y="176167"/>
                  </a:cubicBezTo>
                  <a:cubicBezTo>
                    <a:pt x="405196" y="176167"/>
                    <a:pt x="422559" y="158829"/>
                    <a:pt x="422559" y="137504"/>
                  </a:cubicBezTo>
                  <a:cubicBezTo>
                    <a:pt x="422559" y="116180"/>
                    <a:pt x="405196" y="98842"/>
                    <a:pt x="383840" y="98842"/>
                  </a:cubicBezTo>
                  <a:close/>
                  <a:moveTo>
                    <a:pt x="110389" y="83158"/>
                  </a:moveTo>
                  <a:cubicBezTo>
                    <a:pt x="145957" y="83158"/>
                    <a:pt x="174932" y="111992"/>
                    <a:pt x="174932" y="147502"/>
                  </a:cubicBezTo>
                  <a:cubicBezTo>
                    <a:pt x="174932" y="183012"/>
                    <a:pt x="145957" y="211940"/>
                    <a:pt x="110389" y="211940"/>
                  </a:cubicBezTo>
                  <a:cubicBezTo>
                    <a:pt x="74820" y="211940"/>
                    <a:pt x="45938" y="183012"/>
                    <a:pt x="45938" y="147502"/>
                  </a:cubicBezTo>
                  <a:cubicBezTo>
                    <a:pt x="45938" y="111992"/>
                    <a:pt x="74820" y="83158"/>
                    <a:pt x="110389" y="83158"/>
                  </a:cubicBezTo>
                  <a:close/>
                  <a:moveTo>
                    <a:pt x="383840" y="73067"/>
                  </a:moveTo>
                  <a:cubicBezTo>
                    <a:pt x="419402" y="73067"/>
                    <a:pt x="448372" y="101994"/>
                    <a:pt x="448372" y="137504"/>
                  </a:cubicBezTo>
                  <a:cubicBezTo>
                    <a:pt x="448372" y="173014"/>
                    <a:pt x="419402" y="201849"/>
                    <a:pt x="383840" y="201849"/>
                  </a:cubicBezTo>
                  <a:cubicBezTo>
                    <a:pt x="348278" y="201849"/>
                    <a:pt x="319308" y="173014"/>
                    <a:pt x="319308" y="137504"/>
                  </a:cubicBezTo>
                  <a:cubicBezTo>
                    <a:pt x="319308" y="101994"/>
                    <a:pt x="348278" y="73067"/>
                    <a:pt x="383840" y="73067"/>
                  </a:cubicBezTo>
                  <a:close/>
                  <a:moveTo>
                    <a:pt x="25810" y="57416"/>
                  </a:moveTo>
                  <a:lnTo>
                    <a:pt x="25810" y="579430"/>
                  </a:lnTo>
                  <a:lnTo>
                    <a:pt x="195060" y="579430"/>
                  </a:lnTo>
                  <a:lnTo>
                    <a:pt x="195060" y="57416"/>
                  </a:lnTo>
                  <a:close/>
                  <a:moveTo>
                    <a:pt x="12905" y="31645"/>
                  </a:moveTo>
                  <a:lnTo>
                    <a:pt x="207965" y="31645"/>
                  </a:lnTo>
                  <a:cubicBezTo>
                    <a:pt x="215114" y="31645"/>
                    <a:pt x="220870" y="37392"/>
                    <a:pt x="220870" y="44531"/>
                  </a:cubicBezTo>
                  <a:lnTo>
                    <a:pt x="220870" y="592315"/>
                  </a:lnTo>
                  <a:cubicBezTo>
                    <a:pt x="220870" y="599454"/>
                    <a:pt x="215114" y="605201"/>
                    <a:pt x="207965" y="605201"/>
                  </a:cubicBezTo>
                  <a:lnTo>
                    <a:pt x="12905" y="605201"/>
                  </a:lnTo>
                  <a:cubicBezTo>
                    <a:pt x="5756" y="605201"/>
                    <a:pt x="0" y="599454"/>
                    <a:pt x="0" y="592315"/>
                  </a:cubicBezTo>
                  <a:lnTo>
                    <a:pt x="0" y="44531"/>
                  </a:lnTo>
                  <a:cubicBezTo>
                    <a:pt x="0" y="37392"/>
                    <a:pt x="5756" y="31645"/>
                    <a:pt x="12905" y="31645"/>
                  </a:cubicBezTo>
                  <a:close/>
                  <a:moveTo>
                    <a:pt x="442237" y="28607"/>
                  </a:moveTo>
                  <a:lnTo>
                    <a:pt x="278752" y="72356"/>
                  </a:lnTo>
                  <a:lnTo>
                    <a:pt x="414015" y="576489"/>
                  </a:lnTo>
                  <a:lnTo>
                    <a:pt x="577500" y="532741"/>
                  </a:lnTo>
                  <a:close/>
                  <a:moveTo>
                    <a:pt x="447993" y="337"/>
                  </a:moveTo>
                  <a:cubicBezTo>
                    <a:pt x="455606" y="-1238"/>
                    <a:pt x="461919" y="2840"/>
                    <a:pt x="463775" y="9514"/>
                  </a:cubicBezTo>
                  <a:lnTo>
                    <a:pt x="605816" y="538487"/>
                  </a:lnTo>
                  <a:cubicBezTo>
                    <a:pt x="608415" y="546088"/>
                    <a:pt x="604609" y="552020"/>
                    <a:pt x="596625" y="554244"/>
                  </a:cubicBezTo>
                  <a:lnTo>
                    <a:pt x="408259" y="604667"/>
                  </a:lnTo>
                  <a:cubicBezTo>
                    <a:pt x="407145" y="604945"/>
                    <a:pt x="406031" y="605130"/>
                    <a:pt x="404917" y="605130"/>
                  </a:cubicBezTo>
                  <a:cubicBezTo>
                    <a:pt x="399254" y="605130"/>
                    <a:pt x="394055" y="601330"/>
                    <a:pt x="392477" y="595583"/>
                  </a:cubicBezTo>
                  <a:lnTo>
                    <a:pt x="250437" y="66517"/>
                  </a:lnTo>
                  <a:cubicBezTo>
                    <a:pt x="248673" y="59658"/>
                    <a:pt x="252758" y="52614"/>
                    <a:pt x="259628" y="50760"/>
                  </a:cubicBezTo>
                  <a:close/>
                </a:path>
              </a:pathLst>
            </a:custGeom>
            <a:solidFill>
              <a:schemeClr val="bg1"/>
            </a:solidFill>
            <a:ln w="19050">
              <a:noFill/>
              <a:round/>
              <a:headEnd/>
              <a:tailEnd/>
            </a:ln>
            <a:effectLst/>
          </p:spPr>
          <p:txBody>
            <a:bodyPr/>
            <a:lstStyle/>
            <a:p>
              <a:endParaRPr lang="zh-CN" altLang="en-US" dirty="0"/>
            </a:p>
          </p:txBody>
        </p:sp>
        <p:sp>
          <p:nvSpPr>
            <p:cNvPr id="34" name="ecological-lightbulb-symbol_45192">
              <a:extLst>
                <a:ext uri="{FF2B5EF4-FFF2-40B4-BE49-F238E27FC236}">
                  <a16:creationId xmlns="" xmlns:a16="http://schemas.microsoft.com/office/drawing/2014/main" id="{4DA9FF70-A877-42A7-B249-12BE71DDB4FB}"/>
                </a:ext>
              </a:extLst>
            </p:cNvPr>
            <p:cNvSpPr>
              <a:spLocks noChangeAspect="1"/>
            </p:cNvSpPr>
            <p:nvPr/>
          </p:nvSpPr>
          <p:spPr bwMode="auto">
            <a:xfrm>
              <a:off x="1015992" y="3620493"/>
              <a:ext cx="461010" cy="671113"/>
            </a:xfrm>
            <a:custGeom>
              <a:avLst/>
              <a:gdLst>
                <a:gd name="connsiteX0" fmla="*/ 122434 w 417795"/>
                <a:gd name="connsiteY0" fmla="*/ 562829 h 608203"/>
                <a:gd name="connsiteX1" fmla="*/ 295589 w 417795"/>
                <a:gd name="connsiteY1" fmla="*/ 562829 h 608203"/>
                <a:gd name="connsiteX2" fmla="*/ 324601 w 417795"/>
                <a:gd name="connsiteY2" fmla="*/ 585554 h 608203"/>
                <a:gd name="connsiteX3" fmla="*/ 295589 w 417795"/>
                <a:gd name="connsiteY3" fmla="*/ 608203 h 608203"/>
                <a:gd name="connsiteX4" fmla="*/ 122434 w 417795"/>
                <a:gd name="connsiteY4" fmla="*/ 608203 h 608203"/>
                <a:gd name="connsiteX5" fmla="*/ 93499 w 417795"/>
                <a:gd name="connsiteY5" fmla="*/ 585554 h 608203"/>
                <a:gd name="connsiteX6" fmla="*/ 122434 w 417795"/>
                <a:gd name="connsiteY6" fmla="*/ 562829 h 608203"/>
                <a:gd name="connsiteX7" fmla="*/ 122434 w 417795"/>
                <a:gd name="connsiteY7" fmla="*/ 493746 h 608203"/>
                <a:gd name="connsiteX8" fmla="*/ 295589 w 417795"/>
                <a:gd name="connsiteY8" fmla="*/ 493746 h 608203"/>
                <a:gd name="connsiteX9" fmla="*/ 324601 w 417795"/>
                <a:gd name="connsiteY9" fmla="*/ 516468 h 608203"/>
                <a:gd name="connsiteX10" fmla="*/ 295589 w 417795"/>
                <a:gd name="connsiteY10" fmla="*/ 539190 h 608203"/>
                <a:gd name="connsiteX11" fmla="*/ 122434 w 417795"/>
                <a:gd name="connsiteY11" fmla="*/ 539190 h 608203"/>
                <a:gd name="connsiteX12" fmla="*/ 93499 w 417795"/>
                <a:gd name="connsiteY12" fmla="*/ 516468 h 608203"/>
                <a:gd name="connsiteX13" fmla="*/ 122434 w 417795"/>
                <a:gd name="connsiteY13" fmla="*/ 493746 h 608203"/>
                <a:gd name="connsiteX14" fmla="*/ 286310 w 417795"/>
                <a:gd name="connsiteY14" fmla="*/ 146083 h 608203"/>
                <a:gd name="connsiteX15" fmla="*/ 289717 w 417795"/>
                <a:gd name="connsiteY15" fmla="*/ 152411 h 608203"/>
                <a:gd name="connsiteX16" fmla="*/ 291931 w 417795"/>
                <a:gd name="connsiteY16" fmla="*/ 200676 h 608203"/>
                <a:gd name="connsiteX17" fmla="*/ 239558 w 417795"/>
                <a:gd name="connsiteY17" fmla="*/ 288665 h 608203"/>
                <a:gd name="connsiteX18" fmla="*/ 179475 w 417795"/>
                <a:gd name="connsiteY18" fmla="*/ 326331 h 608203"/>
                <a:gd name="connsiteX19" fmla="*/ 174436 w 417795"/>
                <a:gd name="connsiteY19" fmla="*/ 389464 h 608203"/>
                <a:gd name="connsiteX20" fmla="*/ 159549 w 417795"/>
                <a:gd name="connsiteY20" fmla="*/ 393505 h 608203"/>
                <a:gd name="connsiteX21" fmla="*/ 167336 w 417795"/>
                <a:gd name="connsiteY21" fmla="*/ 314818 h 608203"/>
                <a:gd name="connsiteX22" fmla="*/ 200928 w 417795"/>
                <a:gd name="connsiteY22" fmla="*/ 252905 h 608203"/>
                <a:gd name="connsiteX23" fmla="*/ 281930 w 417795"/>
                <a:gd name="connsiteY23" fmla="*/ 152106 h 608203"/>
                <a:gd name="connsiteX24" fmla="*/ 286310 w 417795"/>
                <a:gd name="connsiteY24" fmla="*/ 146083 h 608203"/>
                <a:gd name="connsiteX25" fmla="*/ 278314 w 417795"/>
                <a:gd name="connsiteY25" fmla="*/ 84603 h 608203"/>
                <a:gd name="connsiteX26" fmla="*/ 279392 w 417795"/>
                <a:gd name="connsiteY26" fmla="*/ 91495 h 608203"/>
                <a:gd name="connsiteX27" fmla="*/ 261980 w 417795"/>
                <a:gd name="connsiteY27" fmla="*/ 157382 h 608203"/>
                <a:gd name="connsiteX28" fmla="*/ 186222 w 417795"/>
                <a:gd name="connsiteY28" fmla="*/ 246375 h 608203"/>
                <a:gd name="connsiteX29" fmla="*/ 155369 w 417795"/>
                <a:gd name="connsiteY29" fmla="*/ 300823 h 608203"/>
                <a:gd name="connsiteX30" fmla="*/ 145441 w 417795"/>
                <a:gd name="connsiteY30" fmla="*/ 301128 h 608203"/>
                <a:gd name="connsiteX31" fmla="*/ 164763 w 417795"/>
                <a:gd name="connsiteY31" fmla="*/ 191317 h 608203"/>
                <a:gd name="connsiteX32" fmla="*/ 233265 w 417795"/>
                <a:gd name="connsiteY32" fmla="*/ 132217 h 608203"/>
                <a:gd name="connsiteX33" fmla="*/ 273512 w 417795"/>
                <a:gd name="connsiteY33" fmla="*/ 89893 h 608203"/>
                <a:gd name="connsiteX34" fmla="*/ 278314 w 417795"/>
                <a:gd name="connsiteY34" fmla="*/ 84603 h 608203"/>
                <a:gd name="connsiteX35" fmla="*/ 209012 w 417795"/>
                <a:gd name="connsiteY35" fmla="*/ 31112 h 608203"/>
                <a:gd name="connsiteX36" fmla="*/ 31157 w 417795"/>
                <a:gd name="connsiteY36" fmla="*/ 209090 h 608203"/>
                <a:gd name="connsiteX37" fmla="*/ 100268 w 417795"/>
                <a:gd name="connsiteY37" fmla="*/ 422221 h 608203"/>
                <a:gd name="connsiteX38" fmla="*/ 118061 w 417795"/>
                <a:gd name="connsiteY38" fmla="*/ 439912 h 608203"/>
                <a:gd name="connsiteX39" fmla="*/ 300039 w 417795"/>
                <a:gd name="connsiteY39" fmla="*/ 439912 h 608203"/>
                <a:gd name="connsiteX40" fmla="*/ 315312 w 417795"/>
                <a:gd name="connsiteY40" fmla="*/ 431219 h 608203"/>
                <a:gd name="connsiteX41" fmla="*/ 318672 w 417795"/>
                <a:gd name="connsiteY41" fmla="*/ 412537 h 608203"/>
                <a:gd name="connsiteX42" fmla="*/ 386943 w 417795"/>
                <a:gd name="connsiteY42" fmla="*/ 208785 h 608203"/>
                <a:gd name="connsiteX43" fmla="*/ 209012 w 417795"/>
                <a:gd name="connsiteY43" fmla="*/ 31112 h 608203"/>
                <a:gd name="connsiteX44" fmla="*/ 209012 w 417795"/>
                <a:gd name="connsiteY44" fmla="*/ 0 h 608203"/>
                <a:gd name="connsiteX45" fmla="*/ 417795 w 417795"/>
                <a:gd name="connsiteY45" fmla="*/ 209395 h 608203"/>
                <a:gd name="connsiteX46" fmla="*/ 381979 w 417795"/>
                <a:gd name="connsiteY46" fmla="*/ 330411 h 608203"/>
                <a:gd name="connsiteX47" fmla="*/ 349524 w 417795"/>
                <a:gd name="connsiteY47" fmla="*/ 417188 h 608203"/>
                <a:gd name="connsiteX48" fmla="*/ 349218 w 417795"/>
                <a:gd name="connsiteY48" fmla="*/ 420010 h 608203"/>
                <a:gd name="connsiteX49" fmla="*/ 341735 w 417795"/>
                <a:gd name="connsiteY49" fmla="*/ 447385 h 608203"/>
                <a:gd name="connsiteX50" fmla="*/ 299734 w 417795"/>
                <a:gd name="connsiteY50" fmla="*/ 470719 h 608203"/>
                <a:gd name="connsiteX51" fmla="*/ 118061 w 417795"/>
                <a:gd name="connsiteY51" fmla="*/ 470719 h 608203"/>
                <a:gd name="connsiteX52" fmla="*/ 69111 w 417795"/>
                <a:gd name="connsiteY52" fmla="*/ 424051 h 608203"/>
                <a:gd name="connsiteX53" fmla="*/ 35815 w 417795"/>
                <a:gd name="connsiteY53" fmla="*/ 329801 h 608203"/>
                <a:gd name="connsiteX54" fmla="*/ 0 w 417795"/>
                <a:gd name="connsiteY54" fmla="*/ 208785 h 608203"/>
                <a:gd name="connsiteX55" fmla="*/ 209012 w 417795"/>
                <a:gd name="connsiteY55"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17795" h="608203">
                  <a:moveTo>
                    <a:pt x="122434" y="562829"/>
                  </a:moveTo>
                  <a:lnTo>
                    <a:pt x="295589" y="562829"/>
                  </a:lnTo>
                  <a:cubicBezTo>
                    <a:pt x="311546" y="562829"/>
                    <a:pt x="324601" y="573048"/>
                    <a:pt x="324601" y="585554"/>
                  </a:cubicBezTo>
                  <a:cubicBezTo>
                    <a:pt x="324601" y="597984"/>
                    <a:pt x="311546" y="608203"/>
                    <a:pt x="295589" y="608203"/>
                  </a:cubicBezTo>
                  <a:lnTo>
                    <a:pt x="122434" y="608203"/>
                  </a:lnTo>
                  <a:cubicBezTo>
                    <a:pt x="106249" y="608203"/>
                    <a:pt x="93499" y="597984"/>
                    <a:pt x="93499" y="585554"/>
                  </a:cubicBezTo>
                  <a:cubicBezTo>
                    <a:pt x="93499" y="573048"/>
                    <a:pt x="106554" y="562829"/>
                    <a:pt x="122434" y="562829"/>
                  </a:cubicBezTo>
                  <a:close/>
                  <a:moveTo>
                    <a:pt x="122434" y="493746"/>
                  </a:moveTo>
                  <a:lnTo>
                    <a:pt x="295589" y="493746"/>
                  </a:lnTo>
                  <a:cubicBezTo>
                    <a:pt x="311546" y="493746"/>
                    <a:pt x="324601" y="503735"/>
                    <a:pt x="324601" y="516468"/>
                  </a:cubicBezTo>
                  <a:cubicBezTo>
                    <a:pt x="324601" y="528896"/>
                    <a:pt x="311546" y="539190"/>
                    <a:pt x="295589" y="539190"/>
                  </a:cubicBezTo>
                  <a:lnTo>
                    <a:pt x="122434" y="539190"/>
                  </a:lnTo>
                  <a:cubicBezTo>
                    <a:pt x="106249" y="539190"/>
                    <a:pt x="93499" y="528896"/>
                    <a:pt x="93499" y="516468"/>
                  </a:cubicBezTo>
                  <a:cubicBezTo>
                    <a:pt x="93499" y="504040"/>
                    <a:pt x="106554" y="493746"/>
                    <a:pt x="122434" y="493746"/>
                  </a:cubicBezTo>
                  <a:close/>
                  <a:moveTo>
                    <a:pt x="286310" y="146083"/>
                  </a:moveTo>
                  <a:cubicBezTo>
                    <a:pt x="287713" y="146121"/>
                    <a:pt x="288953" y="148218"/>
                    <a:pt x="289717" y="152411"/>
                  </a:cubicBezTo>
                  <a:cubicBezTo>
                    <a:pt x="292847" y="168576"/>
                    <a:pt x="293763" y="184816"/>
                    <a:pt x="291931" y="200676"/>
                  </a:cubicBezTo>
                  <a:cubicBezTo>
                    <a:pt x="288801" y="237655"/>
                    <a:pt x="268569" y="266248"/>
                    <a:pt x="239558" y="288665"/>
                  </a:cubicBezTo>
                  <a:cubicBezTo>
                    <a:pt x="221159" y="302999"/>
                    <a:pt x="196881" y="311081"/>
                    <a:pt x="179475" y="326331"/>
                  </a:cubicBezTo>
                  <a:cubicBezTo>
                    <a:pt x="173215" y="346536"/>
                    <a:pt x="171382" y="368038"/>
                    <a:pt x="174436" y="389464"/>
                  </a:cubicBezTo>
                  <a:cubicBezTo>
                    <a:pt x="176039" y="399147"/>
                    <a:pt x="161076" y="403493"/>
                    <a:pt x="159549" y="393505"/>
                  </a:cubicBezTo>
                  <a:cubicBezTo>
                    <a:pt x="155808" y="366742"/>
                    <a:pt x="158556" y="339674"/>
                    <a:pt x="167336" y="314818"/>
                  </a:cubicBezTo>
                  <a:cubicBezTo>
                    <a:pt x="174131" y="291791"/>
                    <a:pt x="185048" y="269984"/>
                    <a:pt x="200928" y="252905"/>
                  </a:cubicBezTo>
                  <a:cubicBezTo>
                    <a:pt x="229939" y="221491"/>
                    <a:pt x="267271" y="193203"/>
                    <a:pt x="281930" y="152106"/>
                  </a:cubicBezTo>
                  <a:cubicBezTo>
                    <a:pt x="283342" y="148065"/>
                    <a:pt x="284907" y="146045"/>
                    <a:pt x="286310" y="146083"/>
                  </a:cubicBezTo>
                  <a:close/>
                  <a:moveTo>
                    <a:pt x="278314" y="84603"/>
                  </a:moveTo>
                  <a:cubicBezTo>
                    <a:pt x="279316" y="84841"/>
                    <a:pt x="279698" y="87110"/>
                    <a:pt x="279392" y="91495"/>
                  </a:cubicBezTo>
                  <a:cubicBezTo>
                    <a:pt x="277865" y="114448"/>
                    <a:pt x="272901" y="137783"/>
                    <a:pt x="261980" y="157382"/>
                  </a:cubicBezTo>
                  <a:cubicBezTo>
                    <a:pt x="242659" y="191927"/>
                    <a:pt x="211195" y="216558"/>
                    <a:pt x="186222" y="246375"/>
                  </a:cubicBezTo>
                  <a:cubicBezTo>
                    <a:pt x="172858" y="262237"/>
                    <a:pt x="162242" y="281225"/>
                    <a:pt x="155369" y="300823"/>
                  </a:cubicBezTo>
                  <a:cubicBezTo>
                    <a:pt x="152314" y="308907"/>
                    <a:pt x="147961" y="309288"/>
                    <a:pt x="145441" y="301128"/>
                  </a:cubicBezTo>
                  <a:cubicBezTo>
                    <a:pt x="134215" y="264143"/>
                    <a:pt x="139790" y="221515"/>
                    <a:pt x="164763" y="191317"/>
                  </a:cubicBezTo>
                  <a:cubicBezTo>
                    <a:pt x="184389" y="167982"/>
                    <a:pt x="209286" y="150900"/>
                    <a:pt x="233265" y="132217"/>
                  </a:cubicBezTo>
                  <a:cubicBezTo>
                    <a:pt x="248234" y="120397"/>
                    <a:pt x="263813" y="106670"/>
                    <a:pt x="273512" y="89893"/>
                  </a:cubicBezTo>
                  <a:cubicBezTo>
                    <a:pt x="275689" y="86157"/>
                    <a:pt x="277311" y="84365"/>
                    <a:pt x="278314" y="84603"/>
                  </a:cubicBezTo>
                  <a:close/>
                  <a:moveTo>
                    <a:pt x="209012" y="31112"/>
                  </a:moveTo>
                  <a:cubicBezTo>
                    <a:pt x="110882" y="31112"/>
                    <a:pt x="31157" y="110722"/>
                    <a:pt x="31157" y="209090"/>
                  </a:cubicBezTo>
                  <a:cubicBezTo>
                    <a:pt x="31157" y="305552"/>
                    <a:pt x="89424" y="316685"/>
                    <a:pt x="100268" y="422221"/>
                  </a:cubicBezTo>
                  <a:cubicBezTo>
                    <a:pt x="100268" y="431829"/>
                    <a:pt x="108057" y="439912"/>
                    <a:pt x="118061" y="439912"/>
                  </a:cubicBezTo>
                  <a:lnTo>
                    <a:pt x="300039" y="439912"/>
                  </a:lnTo>
                  <a:cubicBezTo>
                    <a:pt x="306530" y="439912"/>
                    <a:pt x="312181" y="436481"/>
                    <a:pt x="315312" y="431219"/>
                  </a:cubicBezTo>
                  <a:cubicBezTo>
                    <a:pt x="317756" y="426568"/>
                    <a:pt x="318061" y="417798"/>
                    <a:pt x="318672" y="412537"/>
                  </a:cubicBezTo>
                  <a:cubicBezTo>
                    <a:pt x="332113" y="315770"/>
                    <a:pt x="386943" y="302425"/>
                    <a:pt x="386943" y="208785"/>
                  </a:cubicBezTo>
                  <a:cubicBezTo>
                    <a:pt x="386943" y="110722"/>
                    <a:pt x="307141" y="31112"/>
                    <a:pt x="209012" y="31112"/>
                  </a:cubicBezTo>
                  <a:close/>
                  <a:moveTo>
                    <a:pt x="209012" y="0"/>
                  </a:moveTo>
                  <a:cubicBezTo>
                    <a:pt x="324323" y="0"/>
                    <a:pt x="418100" y="93641"/>
                    <a:pt x="417795" y="209395"/>
                  </a:cubicBezTo>
                  <a:cubicBezTo>
                    <a:pt x="417795" y="267272"/>
                    <a:pt x="398780" y="300824"/>
                    <a:pt x="381979" y="330411"/>
                  </a:cubicBezTo>
                  <a:cubicBezTo>
                    <a:pt x="368233" y="354660"/>
                    <a:pt x="354870" y="377689"/>
                    <a:pt x="349524" y="417188"/>
                  </a:cubicBezTo>
                  <a:cubicBezTo>
                    <a:pt x="349524" y="417798"/>
                    <a:pt x="349218" y="419095"/>
                    <a:pt x="349218" y="420010"/>
                  </a:cubicBezTo>
                  <a:cubicBezTo>
                    <a:pt x="348608" y="427483"/>
                    <a:pt x="347386" y="438082"/>
                    <a:pt x="341735" y="447385"/>
                  </a:cubicBezTo>
                  <a:cubicBezTo>
                    <a:pt x="333029" y="462026"/>
                    <a:pt x="317145" y="471024"/>
                    <a:pt x="299734" y="470719"/>
                  </a:cubicBezTo>
                  <a:lnTo>
                    <a:pt x="118061" y="470719"/>
                  </a:lnTo>
                  <a:cubicBezTo>
                    <a:pt x="91867" y="470719"/>
                    <a:pt x="70409" y="450207"/>
                    <a:pt x="69111" y="424051"/>
                  </a:cubicBezTo>
                  <a:cubicBezTo>
                    <a:pt x="64452" y="379900"/>
                    <a:pt x="50477" y="355575"/>
                    <a:pt x="35815" y="329801"/>
                  </a:cubicBezTo>
                  <a:cubicBezTo>
                    <a:pt x="18939" y="300214"/>
                    <a:pt x="0" y="266662"/>
                    <a:pt x="0" y="208785"/>
                  </a:cubicBezTo>
                  <a:cubicBezTo>
                    <a:pt x="0" y="93641"/>
                    <a:pt x="93777" y="0"/>
                    <a:pt x="209012" y="0"/>
                  </a:cubicBezTo>
                  <a:close/>
                </a:path>
              </a:pathLst>
            </a:custGeom>
            <a:solidFill>
              <a:schemeClr val="tx2"/>
            </a:solidFill>
            <a:ln w="19050">
              <a:noFill/>
              <a:round/>
              <a:headEnd/>
              <a:tailEnd/>
            </a:ln>
            <a:effectLst/>
          </p:spPr>
          <p:txBody>
            <a:bodyPr/>
            <a:lstStyle/>
            <a:p>
              <a:endParaRPr lang="zh-CN" altLang="en-US" dirty="0"/>
            </a:p>
          </p:txBody>
        </p:sp>
        <p:sp>
          <p:nvSpPr>
            <p:cNvPr id="35" name="ecological-lightbulb-symbol_45192">
              <a:extLst>
                <a:ext uri="{FF2B5EF4-FFF2-40B4-BE49-F238E27FC236}">
                  <a16:creationId xmlns="" xmlns:a16="http://schemas.microsoft.com/office/drawing/2014/main" id="{86A391BC-1638-448E-88AF-AC297673D916}"/>
                </a:ext>
              </a:extLst>
            </p:cNvPr>
            <p:cNvSpPr>
              <a:spLocks noChangeAspect="1"/>
            </p:cNvSpPr>
            <p:nvPr/>
          </p:nvSpPr>
          <p:spPr bwMode="auto">
            <a:xfrm>
              <a:off x="3130108" y="3626773"/>
              <a:ext cx="461010" cy="671113"/>
            </a:xfrm>
            <a:custGeom>
              <a:avLst/>
              <a:gdLst>
                <a:gd name="connsiteX0" fmla="*/ 122434 w 417795"/>
                <a:gd name="connsiteY0" fmla="*/ 562829 h 608203"/>
                <a:gd name="connsiteX1" fmla="*/ 295589 w 417795"/>
                <a:gd name="connsiteY1" fmla="*/ 562829 h 608203"/>
                <a:gd name="connsiteX2" fmla="*/ 324601 w 417795"/>
                <a:gd name="connsiteY2" fmla="*/ 585554 h 608203"/>
                <a:gd name="connsiteX3" fmla="*/ 295589 w 417795"/>
                <a:gd name="connsiteY3" fmla="*/ 608203 h 608203"/>
                <a:gd name="connsiteX4" fmla="*/ 122434 w 417795"/>
                <a:gd name="connsiteY4" fmla="*/ 608203 h 608203"/>
                <a:gd name="connsiteX5" fmla="*/ 93499 w 417795"/>
                <a:gd name="connsiteY5" fmla="*/ 585554 h 608203"/>
                <a:gd name="connsiteX6" fmla="*/ 122434 w 417795"/>
                <a:gd name="connsiteY6" fmla="*/ 562829 h 608203"/>
                <a:gd name="connsiteX7" fmla="*/ 122434 w 417795"/>
                <a:gd name="connsiteY7" fmla="*/ 493746 h 608203"/>
                <a:gd name="connsiteX8" fmla="*/ 295589 w 417795"/>
                <a:gd name="connsiteY8" fmla="*/ 493746 h 608203"/>
                <a:gd name="connsiteX9" fmla="*/ 324601 w 417795"/>
                <a:gd name="connsiteY9" fmla="*/ 516468 h 608203"/>
                <a:gd name="connsiteX10" fmla="*/ 295589 w 417795"/>
                <a:gd name="connsiteY10" fmla="*/ 539190 h 608203"/>
                <a:gd name="connsiteX11" fmla="*/ 122434 w 417795"/>
                <a:gd name="connsiteY11" fmla="*/ 539190 h 608203"/>
                <a:gd name="connsiteX12" fmla="*/ 93499 w 417795"/>
                <a:gd name="connsiteY12" fmla="*/ 516468 h 608203"/>
                <a:gd name="connsiteX13" fmla="*/ 122434 w 417795"/>
                <a:gd name="connsiteY13" fmla="*/ 493746 h 608203"/>
                <a:gd name="connsiteX14" fmla="*/ 286310 w 417795"/>
                <a:gd name="connsiteY14" fmla="*/ 146083 h 608203"/>
                <a:gd name="connsiteX15" fmla="*/ 289717 w 417795"/>
                <a:gd name="connsiteY15" fmla="*/ 152411 h 608203"/>
                <a:gd name="connsiteX16" fmla="*/ 291931 w 417795"/>
                <a:gd name="connsiteY16" fmla="*/ 200676 h 608203"/>
                <a:gd name="connsiteX17" fmla="*/ 239558 w 417795"/>
                <a:gd name="connsiteY17" fmla="*/ 288665 h 608203"/>
                <a:gd name="connsiteX18" fmla="*/ 179475 w 417795"/>
                <a:gd name="connsiteY18" fmla="*/ 326331 h 608203"/>
                <a:gd name="connsiteX19" fmla="*/ 174436 w 417795"/>
                <a:gd name="connsiteY19" fmla="*/ 389464 h 608203"/>
                <a:gd name="connsiteX20" fmla="*/ 159549 w 417795"/>
                <a:gd name="connsiteY20" fmla="*/ 393505 h 608203"/>
                <a:gd name="connsiteX21" fmla="*/ 167336 w 417795"/>
                <a:gd name="connsiteY21" fmla="*/ 314818 h 608203"/>
                <a:gd name="connsiteX22" fmla="*/ 200928 w 417795"/>
                <a:gd name="connsiteY22" fmla="*/ 252905 h 608203"/>
                <a:gd name="connsiteX23" fmla="*/ 281930 w 417795"/>
                <a:gd name="connsiteY23" fmla="*/ 152106 h 608203"/>
                <a:gd name="connsiteX24" fmla="*/ 286310 w 417795"/>
                <a:gd name="connsiteY24" fmla="*/ 146083 h 608203"/>
                <a:gd name="connsiteX25" fmla="*/ 278314 w 417795"/>
                <a:gd name="connsiteY25" fmla="*/ 84603 h 608203"/>
                <a:gd name="connsiteX26" fmla="*/ 279392 w 417795"/>
                <a:gd name="connsiteY26" fmla="*/ 91495 h 608203"/>
                <a:gd name="connsiteX27" fmla="*/ 261980 w 417795"/>
                <a:gd name="connsiteY27" fmla="*/ 157382 h 608203"/>
                <a:gd name="connsiteX28" fmla="*/ 186222 w 417795"/>
                <a:gd name="connsiteY28" fmla="*/ 246375 h 608203"/>
                <a:gd name="connsiteX29" fmla="*/ 155369 w 417795"/>
                <a:gd name="connsiteY29" fmla="*/ 300823 h 608203"/>
                <a:gd name="connsiteX30" fmla="*/ 145441 w 417795"/>
                <a:gd name="connsiteY30" fmla="*/ 301128 h 608203"/>
                <a:gd name="connsiteX31" fmla="*/ 164763 w 417795"/>
                <a:gd name="connsiteY31" fmla="*/ 191317 h 608203"/>
                <a:gd name="connsiteX32" fmla="*/ 233265 w 417795"/>
                <a:gd name="connsiteY32" fmla="*/ 132217 h 608203"/>
                <a:gd name="connsiteX33" fmla="*/ 273512 w 417795"/>
                <a:gd name="connsiteY33" fmla="*/ 89893 h 608203"/>
                <a:gd name="connsiteX34" fmla="*/ 278314 w 417795"/>
                <a:gd name="connsiteY34" fmla="*/ 84603 h 608203"/>
                <a:gd name="connsiteX35" fmla="*/ 209012 w 417795"/>
                <a:gd name="connsiteY35" fmla="*/ 31112 h 608203"/>
                <a:gd name="connsiteX36" fmla="*/ 31157 w 417795"/>
                <a:gd name="connsiteY36" fmla="*/ 209090 h 608203"/>
                <a:gd name="connsiteX37" fmla="*/ 100268 w 417795"/>
                <a:gd name="connsiteY37" fmla="*/ 422221 h 608203"/>
                <a:gd name="connsiteX38" fmla="*/ 118061 w 417795"/>
                <a:gd name="connsiteY38" fmla="*/ 439912 h 608203"/>
                <a:gd name="connsiteX39" fmla="*/ 300039 w 417795"/>
                <a:gd name="connsiteY39" fmla="*/ 439912 h 608203"/>
                <a:gd name="connsiteX40" fmla="*/ 315312 w 417795"/>
                <a:gd name="connsiteY40" fmla="*/ 431219 h 608203"/>
                <a:gd name="connsiteX41" fmla="*/ 318672 w 417795"/>
                <a:gd name="connsiteY41" fmla="*/ 412537 h 608203"/>
                <a:gd name="connsiteX42" fmla="*/ 386943 w 417795"/>
                <a:gd name="connsiteY42" fmla="*/ 208785 h 608203"/>
                <a:gd name="connsiteX43" fmla="*/ 209012 w 417795"/>
                <a:gd name="connsiteY43" fmla="*/ 31112 h 608203"/>
                <a:gd name="connsiteX44" fmla="*/ 209012 w 417795"/>
                <a:gd name="connsiteY44" fmla="*/ 0 h 608203"/>
                <a:gd name="connsiteX45" fmla="*/ 417795 w 417795"/>
                <a:gd name="connsiteY45" fmla="*/ 209395 h 608203"/>
                <a:gd name="connsiteX46" fmla="*/ 381979 w 417795"/>
                <a:gd name="connsiteY46" fmla="*/ 330411 h 608203"/>
                <a:gd name="connsiteX47" fmla="*/ 349524 w 417795"/>
                <a:gd name="connsiteY47" fmla="*/ 417188 h 608203"/>
                <a:gd name="connsiteX48" fmla="*/ 349218 w 417795"/>
                <a:gd name="connsiteY48" fmla="*/ 420010 h 608203"/>
                <a:gd name="connsiteX49" fmla="*/ 341735 w 417795"/>
                <a:gd name="connsiteY49" fmla="*/ 447385 h 608203"/>
                <a:gd name="connsiteX50" fmla="*/ 299734 w 417795"/>
                <a:gd name="connsiteY50" fmla="*/ 470719 h 608203"/>
                <a:gd name="connsiteX51" fmla="*/ 118061 w 417795"/>
                <a:gd name="connsiteY51" fmla="*/ 470719 h 608203"/>
                <a:gd name="connsiteX52" fmla="*/ 69111 w 417795"/>
                <a:gd name="connsiteY52" fmla="*/ 424051 h 608203"/>
                <a:gd name="connsiteX53" fmla="*/ 35815 w 417795"/>
                <a:gd name="connsiteY53" fmla="*/ 329801 h 608203"/>
                <a:gd name="connsiteX54" fmla="*/ 0 w 417795"/>
                <a:gd name="connsiteY54" fmla="*/ 208785 h 608203"/>
                <a:gd name="connsiteX55" fmla="*/ 209012 w 417795"/>
                <a:gd name="connsiteY55"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17795" h="608203">
                  <a:moveTo>
                    <a:pt x="122434" y="562829"/>
                  </a:moveTo>
                  <a:lnTo>
                    <a:pt x="295589" y="562829"/>
                  </a:lnTo>
                  <a:cubicBezTo>
                    <a:pt x="311546" y="562829"/>
                    <a:pt x="324601" y="573048"/>
                    <a:pt x="324601" y="585554"/>
                  </a:cubicBezTo>
                  <a:cubicBezTo>
                    <a:pt x="324601" y="597984"/>
                    <a:pt x="311546" y="608203"/>
                    <a:pt x="295589" y="608203"/>
                  </a:cubicBezTo>
                  <a:lnTo>
                    <a:pt x="122434" y="608203"/>
                  </a:lnTo>
                  <a:cubicBezTo>
                    <a:pt x="106249" y="608203"/>
                    <a:pt x="93499" y="597984"/>
                    <a:pt x="93499" y="585554"/>
                  </a:cubicBezTo>
                  <a:cubicBezTo>
                    <a:pt x="93499" y="573048"/>
                    <a:pt x="106554" y="562829"/>
                    <a:pt x="122434" y="562829"/>
                  </a:cubicBezTo>
                  <a:close/>
                  <a:moveTo>
                    <a:pt x="122434" y="493746"/>
                  </a:moveTo>
                  <a:lnTo>
                    <a:pt x="295589" y="493746"/>
                  </a:lnTo>
                  <a:cubicBezTo>
                    <a:pt x="311546" y="493746"/>
                    <a:pt x="324601" y="503735"/>
                    <a:pt x="324601" y="516468"/>
                  </a:cubicBezTo>
                  <a:cubicBezTo>
                    <a:pt x="324601" y="528896"/>
                    <a:pt x="311546" y="539190"/>
                    <a:pt x="295589" y="539190"/>
                  </a:cubicBezTo>
                  <a:lnTo>
                    <a:pt x="122434" y="539190"/>
                  </a:lnTo>
                  <a:cubicBezTo>
                    <a:pt x="106249" y="539190"/>
                    <a:pt x="93499" y="528896"/>
                    <a:pt x="93499" y="516468"/>
                  </a:cubicBezTo>
                  <a:cubicBezTo>
                    <a:pt x="93499" y="504040"/>
                    <a:pt x="106554" y="493746"/>
                    <a:pt x="122434" y="493746"/>
                  </a:cubicBezTo>
                  <a:close/>
                  <a:moveTo>
                    <a:pt x="286310" y="146083"/>
                  </a:moveTo>
                  <a:cubicBezTo>
                    <a:pt x="287713" y="146121"/>
                    <a:pt x="288953" y="148218"/>
                    <a:pt x="289717" y="152411"/>
                  </a:cubicBezTo>
                  <a:cubicBezTo>
                    <a:pt x="292847" y="168576"/>
                    <a:pt x="293763" y="184816"/>
                    <a:pt x="291931" y="200676"/>
                  </a:cubicBezTo>
                  <a:cubicBezTo>
                    <a:pt x="288801" y="237655"/>
                    <a:pt x="268569" y="266248"/>
                    <a:pt x="239558" y="288665"/>
                  </a:cubicBezTo>
                  <a:cubicBezTo>
                    <a:pt x="221159" y="302999"/>
                    <a:pt x="196881" y="311081"/>
                    <a:pt x="179475" y="326331"/>
                  </a:cubicBezTo>
                  <a:cubicBezTo>
                    <a:pt x="173215" y="346536"/>
                    <a:pt x="171382" y="368038"/>
                    <a:pt x="174436" y="389464"/>
                  </a:cubicBezTo>
                  <a:cubicBezTo>
                    <a:pt x="176039" y="399147"/>
                    <a:pt x="161076" y="403493"/>
                    <a:pt x="159549" y="393505"/>
                  </a:cubicBezTo>
                  <a:cubicBezTo>
                    <a:pt x="155808" y="366742"/>
                    <a:pt x="158556" y="339674"/>
                    <a:pt x="167336" y="314818"/>
                  </a:cubicBezTo>
                  <a:cubicBezTo>
                    <a:pt x="174131" y="291791"/>
                    <a:pt x="185048" y="269984"/>
                    <a:pt x="200928" y="252905"/>
                  </a:cubicBezTo>
                  <a:cubicBezTo>
                    <a:pt x="229939" y="221491"/>
                    <a:pt x="267271" y="193203"/>
                    <a:pt x="281930" y="152106"/>
                  </a:cubicBezTo>
                  <a:cubicBezTo>
                    <a:pt x="283342" y="148065"/>
                    <a:pt x="284907" y="146045"/>
                    <a:pt x="286310" y="146083"/>
                  </a:cubicBezTo>
                  <a:close/>
                  <a:moveTo>
                    <a:pt x="278314" y="84603"/>
                  </a:moveTo>
                  <a:cubicBezTo>
                    <a:pt x="279316" y="84841"/>
                    <a:pt x="279698" y="87110"/>
                    <a:pt x="279392" y="91495"/>
                  </a:cubicBezTo>
                  <a:cubicBezTo>
                    <a:pt x="277865" y="114448"/>
                    <a:pt x="272901" y="137783"/>
                    <a:pt x="261980" y="157382"/>
                  </a:cubicBezTo>
                  <a:cubicBezTo>
                    <a:pt x="242659" y="191927"/>
                    <a:pt x="211195" y="216558"/>
                    <a:pt x="186222" y="246375"/>
                  </a:cubicBezTo>
                  <a:cubicBezTo>
                    <a:pt x="172858" y="262237"/>
                    <a:pt x="162242" y="281225"/>
                    <a:pt x="155369" y="300823"/>
                  </a:cubicBezTo>
                  <a:cubicBezTo>
                    <a:pt x="152314" y="308907"/>
                    <a:pt x="147961" y="309288"/>
                    <a:pt x="145441" y="301128"/>
                  </a:cubicBezTo>
                  <a:cubicBezTo>
                    <a:pt x="134215" y="264143"/>
                    <a:pt x="139790" y="221515"/>
                    <a:pt x="164763" y="191317"/>
                  </a:cubicBezTo>
                  <a:cubicBezTo>
                    <a:pt x="184389" y="167982"/>
                    <a:pt x="209286" y="150900"/>
                    <a:pt x="233265" y="132217"/>
                  </a:cubicBezTo>
                  <a:cubicBezTo>
                    <a:pt x="248234" y="120397"/>
                    <a:pt x="263813" y="106670"/>
                    <a:pt x="273512" y="89893"/>
                  </a:cubicBezTo>
                  <a:cubicBezTo>
                    <a:pt x="275689" y="86157"/>
                    <a:pt x="277311" y="84365"/>
                    <a:pt x="278314" y="84603"/>
                  </a:cubicBezTo>
                  <a:close/>
                  <a:moveTo>
                    <a:pt x="209012" y="31112"/>
                  </a:moveTo>
                  <a:cubicBezTo>
                    <a:pt x="110882" y="31112"/>
                    <a:pt x="31157" y="110722"/>
                    <a:pt x="31157" y="209090"/>
                  </a:cubicBezTo>
                  <a:cubicBezTo>
                    <a:pt x="31157" y="305552"/>
                    <a:pt x="89424" y="316685"/>
                    <a:pt x="100268" y="422221"/>
                  </a:cubicBezTo>
                  <a:cubicBezTo>
                    <a:pt x="100268" y="431829"/>
                    <a:pt x="108057" y="439912"/>
                    <a:pt x="118061" y="439912"/>
                  </a:cubicBezTo>
                  <a:lnTo>
                    <a:pt x="300039" y="439912"/>
                  </a:lnTo>
                  <a:cubicBezTo>
                    <a:pt x="306530" y="439912"/>
                    <a:pt x="312181" y="436481"/>
                    <a:pt x="315312" y="431219"/>
                  </a:cubicBezTo>
                  <a:cubicBezTo>
                    <a:pt x="317756" y="426568"/>
                    <a:pt x="318061" y="417798"/>
                    <a:pt x="318672" y="412537"/>
                  </a:cubicBezTo>
                  <a:cubicBezTo>
                    <a:pt x="332113" y="315770"/>
                    <a:pt x="386943" y="302425"/>
                    <a:pt x="386943" y="208785"/>
                  </a:cubicBezTo>
                  <a:cubicBezTo>
                    <a:pt x="386943" y="110722"/>
                    <a:pt x="307141" y="31112"/>
                    <a:pt x="209012" y="31112"/>
                  </a:cubicBezTo>
                  <a:close/>
                  <a:moveTo>
                    <a:pt x="209012" y="0"/>
                  </a:moveTo>
                  <a:cubicBezTo>
                    <a:pt x="324323" y="0"/>
                    <a:pt x="418100" y="93641"/>
                    <a:pt x="417795" y="209395"/>
                  </a:cubicBezTo>
                  <a:cubicBezTo>
                    <a:pt x="417795" y="267272"/>
                    <a:pt x="398780" y="300824"/>
                    <a:pt x="381979" y="330411"/>
                  </a:cubicBezTo>
                  <a:cubicBezTo>
                    <a:pt x="368233" y="354660"/>
                    <a:pt x="354870" y="377689"/>
                    <a:pt x="349524" y="417188"/>
                  </a:cubicBezTo>
                  <a:cubicBezTo>
                    <a:pt x="349524" y="417798"/>
                    <a:pt x="349218" y="419095"/>
                    <a:pt x="349218" y="420010"/>
                  </a:cubicBezTo>
                  <a:cubicBezTo>
                    <a:pt x="348608" y="427483"/>
                    <a:pt x="347386" y="438082"/>
                    <a:pt x="341735" y="447385"/>
                  </a:cubicBezTo>
                  <a:cubicBezTo>
                    <a:pt x="333029" y="462026"/>
                    <a:pt x="317145" y="471024"/>
                    <a:pt x="299734" y="470719"/>
                  </a:cubicBezTo>
                  <a:lnTo>
                    <a:pt x="118061" y="470719"/>
                  </a:lnTo>
                  <a:cubicBezTo>
                    <a:pt x="91867" y="470719"/>
                    <a:pt x="70409" y="450207"/>
                    <a:pt x="69111" y="424051"/>
                  </a:cubicBezTo>
                  <a:cubicBezTo>
                    <a:pt x="64452" y="379900"/>
                    <a:pt x="50477" y="355575"/>
                    <a:pt x="35815" y="329801"/>
                  </a:cubicBezTo>
                  <a:cubicBezTo>
                    <a:pt x="18939" y="300214"/>
                    <a:pt x="0" y="266662"/>
                    <a:pt x="0" y="208785"/>
                  </a:cubicBezTo>
                  <a:cubicBezTo>
                    <a:pt x="0" y="93641"/>
                    <a:pt x="93777" y="0"/>
                    <a:pt x="209012" y="0"/>
                  </a:cubicBezTo>
                  <a:close/>
                </a:path>
              </a:pathLst>
            </a:custGeom>
            <a:solidFill>
              <a:schemeClr val="tx2"/>
            </a:solidFill>
            <a:ln w="19050">
              <a:noFill/>
              <a:round/>
              <a:headEnd/>
              <a:tailEnd/>
            </a:ln>
            <a:effectLst/>
          </p:spPr>
          <p:txBody>
            <a:bodyPr/>
            <a:lstStyle/>
            <a:p>
              <a:endParaRPr lang="zh-CN" altLang="en-US" dirty="0"/>
            </a:p>
          </p:txBody>
        </p:sp>
        <p:sp>
          <p:nvSpPr>
            <p:cNvPr id="37" name="doctor_117793">
              <a:extLst>
                <a:ext uri="{FF2B5EF4-FFF2-40B4-BE49-F238E27FC236}">
                  <a16:creationId xmlns="" xmlns:a16="http://schemas.microsoft.com/office/drawing/2014/main" id="{6333ED50-1A1A-4460-AB68-25AA0D7A91F9}"/>
                </a:ext>
              </a:extLst>
            </p:cNvPr>
            <p:cNvSpPr>
              <a:spLocks noChangeAspect="1"/>
            </p:cNvSpPr>
            <p:nvPr/>
          </p:nvSpPr>
          <p:spPr bwMode="auto">
            <a:xfrm>
              <a:off x="5250564" y="2359000"/>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38" name="doctor_117793">
              <a:extLst>
                <a:ext uri="{FF2B5EF4-FFF2-40B4-BE49-F238E27FC236}">
                  <a16:creationId xmlns="" xmlns:a16="http://schemas.microsoft.com/office/drawing/2014/main" id="{6C6C36BD-2738-45E6-8CB9-DB4E17CD4A2D}"/>
                </a:ext>
              </a:extLst>
            </p:cNvPr>
            <p:cNvSpPr>
              <a:spLocks noChangeAspect="1"/>
            </p:cNvSpPr>
            <p:nvPr/>
          </p:nvSpPr>
          <p:spPr bwMode="auto">
            <a:xfrm>
              <a:off x="7566656" y="2359000"/>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40" name="doctor_117793">
              <a:extLst>
                <a:ext uri="{FF2B5EF4-FFF2-40B4-BE49-F238E27FC236}">
                  <a16:creationId xmlns="" xmlns:a16="http://schemas.microsoft.com/office/drawing/2014/main" id="{2B0D064D-4AA1-423E-BF54-60C3F6FCC3ED}"/>
                </a:ext>
              </a:extLst>
            </p:cNvPr>
            <p:cNvSpPr>
              <a:spLocks noChangeAspect="1"/>
            </p:cNvSpPr>
            <p:nvPr/>
          </p:nvSpPr>
          <p:spPr bwMode="auto">
            <a:xfrm>
              <a:off x="5250564" y="5049033"/>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41" name="doctor_117793">
              <a:extLst>
                <a:ext uri="{FF2B5EF4-FFF2-40B4-BE49-F238E27FC236}">
                  <a16:creationId xmlns="" xmlns:a16="http://schemas.microsoft.com/office/drawing/2014/main" id="{EB698DB4-67D7-40A4-97BD-22F66A87B459}"/>
                </a:ext>
              </a:extLst>
            </p:cNvPr>
            <p:cNvSpPr>
              <a:spLocks noChangeAspect="1"/>
            </p:cNvSpPr>
            <p:nvPr/>
          </p:nvSpPr>
          <p:spPr bwMode="auto">
            <a:xfrm>
              <a:off x="7566656" y="5049033"/>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grpSp>
      <p:grpSp>
        <p:nvGrpSpPr>
          <p:cNvPr id="36" name="组合 35">
            <a:extLst>
              <a:ext uri="{FF2B5EF4-FFF2-40B4-BE49-F238E27FC236}">
                <a16:creationId xmlns="" xmlns:a16="http://schemas.microsoft.com/office/drawing/2014/main" id="{B831A457-A522-4187-90A4-D99F56CD6CB1}"/>
              </a:ext>
            </a:extLst>
          </p:cNvPr>
          <p:cNvGrpSpPr/>
          <p:nvPr/>
        </p:nvGrpSpPr>
        <p:grpSpPr>
          <a:xfrm>
            <a:off x="178616" y="0"/>
            <a:ext cx="6695332" cy="1200329"/>
            <a:chOff x="1207010" y="-56957"/>
            <a:chExt cx="6695332" cy="1200329"/>
          </a:xfrm>
        </p:grpSpPr>
        <p:sp>
          <p:nvSpPr>
            <p:cNvPr id="39" name="文本框 38">
              <a:extLst>
                <a:ext uri="{FF2B5EF4-FFF2-40B4-BE49-F238E27FC236}">
                  <a16:creationId xmlns="" xmlns:a16="http://schemas.microsoft.com/office/drawing/2014/main" id="{5F646D8D-2C93-4274-B40C-88054FBED77A}"/>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42" name="文本框 41">
              <a:extLst>
                <a:ext uri="{FF2B5EF4-FFF2-40B4-BE49-F238E27FC236}">
                  <a16:creationId xmlns="" xmlns:a16="http://schemas.microsoft.com/office/drawing/2014/main" id="{BB4F5AA2-F965-49E9-94A3-B3F629D7E421}"/>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43" name="文本框 42">
              <a:extLst>
                <a:ext uri="{FF2B5EF4-FFF2-40B4-BE49-F238E27FC236}">
                  <a16:creationId xmlns="" xmlns:a16="http://schemas.microsoft.com/office/drawing/2014/main" id="{D1FACDBA-8911-4830-BDDC-926862FED10A}"/>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247491303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04</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工作规划安排</a:t>
              </a:r>
            </a:p>
          </p:txBody>
        </p:sp>
        <p:cxnSp>
          <p:nvCxnSpPr>
            <p:cNvPr id="5" name="直接连接符 4">
              <a:extLst>
                <a:ext uri="{FF2B5EF4-FFF2-40B4-BE49-F238E27FC236}">
                  <a16:creationId xmlns=""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WORK PLAN</a:t>
              </a:r>
              <a:endParaRPr lang="zh-CN" altLang="en-US" sz="1600" b="0" dirty="0">
                <a:solidFill>
                  <a:schemeClr val="tx2">
                    <a:lumMod val="60000"/>
                    <a:lumOff val="40000"/>
                  </a:schemeClr>
                </a:solidFill>
                <a:latin typeface="思源黑体 CN Light" panose="020B0300000000000000" pitchFamily="34" charset="-122"/>
                <a:ea typeface="思源黑体 CN Light" panose="020B0300000000000000" pitchFamily="34" charset="-122"/>
              </a:endParaRPr>
            </a:p>
          </p:txBody>
        </p:sp>
      </p:grpSp>
    </p:spTree>
    <p:extLst>
      <p:ext uri="{BB962C8B-B14F-4D97-AF65-F5344CB8AC3E}">
        <p14:creationId xmlns:p14="http://schemas.microsoft.com/office/powerpoint/2010/main" val="3572531413"/>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 xmlns:a16="http://schemas.microsoft.com/office/drawing/2014/main" id="{E77B5D46-0147-41BD-996C-7215EE8A8364}"/>
              </a:ext>
            </a:extLst>
          </p:cNvPr>
          <p:cNvGrpSpPr/>
          <p:nvPr/>
        </p:nvGrpSpPr>
        <p:grpSpPr>
          <a:xfrm>
            <a:off x="673100" y="1542599"/>
            <a:ext cx="11911235" cy="4740567"/>
            <a:chOff x="673100" y="1542599"/>
            <a:chExt cx="11911235" cy="4740567"/>
          </a:xfrm>
        </p:grpSpPr>
        <p:cxnSp>
          <p:nvCxnSpPr>
            <p:cNvPr id="6" name="直接连接符 5">
              <a:extLst>
                <a:ext uri="{FF2B5EF4-FFF2-40B4-BE49-F238E27FC236}">
                  <a16:creationId xmlns="" xmlns:a16="http://schemas.microsoft.com/office/drawing/2014/main" id="{C1CCB57C-B35D-4A60-AB4C-030062457736}"/>
                </a:ext>
              </a:extLst>
            </p:cNvPr>
            <p:cNvCxnSpPr/>
            <p:nvPr/>
          </p:nvCxnSpPr>
          <p:spPr>
            <a:xfrm>
              <a:off x="673100" y="3905250"/>
              <a:ext cx="10845800" cy="0"/>
            </a:xfrm>
            <a:prstGeom prst="line">
              <a:avLst/>
            </a:prstGeom>
            <a:ln w="12700" cap="rnd">
              <a:solidFill>
                <a:schemeClr val="bg2">
                  <a:lumMod val="7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7" name="iṥḷiďé">
              <a:extLst>
                <a:ext uri="{FF2B5EF4-FFF2-40B4-BE49-F238E27FC236}">
                  <a16:creationId xmlns="" xmlns:a16="http://schemas.microsoft.com/office/drawing/2014/main" id="{42B2EB1C-5AFA-4F92-9BF6-49D92CD1B431}"/>
                </a:ext>
              </a:extLst>
            </p:cNvPr>
            <p:cNvSpPr txBox="1"/>
            <p:nvPr/>
          </p:nvSpPr>
          <p:spPr bwMode="auto">
            <a:xfrm>
              <a:off x="1231154" y="3520530"/>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01</a:t>
              </a:r>
            </a:p>
          </p:txBody>
        </p:sp>
        <p:sp>
          <p:nvSpPr>
            <p:cNvPr id="42" name="íṧḷíḓê">
              <a:extLst>
                <a:ext uri="{FF2B5EF4-FFF2-40B4-BE49-F238E27FC236}">
                  <a16:creationId xmlns="" xmlns:a16="http://schemas.microsoft.com/office/drawing/2014/main" id="{97AA3538-D139-445E-A18F-66ADD457B999}"/>
                </a:ext>
              </a:extLst>
            </p:cNvPr>
            <p:cNvSpPr/>
            <p:nvPr/>
          </p:nvSpPr>
          <p:spPr>
            <a:xfrm>
              <a:off x="673100" y="5064297"/>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13" name="直接连接符 12">
              <a:extLst>
                <a:ext uri="{FF2B5EF4-FFF2-40B4-BE49-F238E27FC236}">
                  <a16:creationId xmlns="" xmlns:a16="http://schemas.microsoft.com/office/drawing/2014/main" id="{3E9AC94A-F83F-42FE-A297-70B3061B5C55}"/>
                </a:ext>
              </a:extLst>
            </p:cNvPr>
            <p:cNvCxnSpPr>
              <a:stCxn id="7" idx="2"/>
            </p:cNvCxnSpPr>
            <p:nvPr/>
          </p:nvCxnSpPr>
          <p:spPr>
            <a:xfrm>
              <a:off x="1637676" y="4289971"/>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26D143C9-7D67-465F-A529-10B0DDCA7253}"/>
                </a:ext>
              </a:extLst>
            </p:cNvPr>
            <p:cNvCxnSpPr>
              <a:cxnSpLocks/>
              <a:stCxn id="15" idx="0"/>
            </p:cNvCxnSpPr>
            <p:nvPr/>
          </p:nvCxnSpPr>
          <p:spPr>
            <a:xfrm flipV="1">
              <a:off x="3614408" y="2933700"/>
              <a:ext cx="0" cy="586829"/>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15" name="îSlîde">
              <a:extLst>
                <a:ext uri="{FF2B5EF4-FFF2-40B4-BE49-F238E27FC236}">
                  <a16:creationId xmlns="" xmlns:a16="http://schemas.microsoft.com/office/drawing/2014/main" id="{B1A16D97-B0FF-4395-BDB6-9470FF42D212}"/>
                </a:ext>
              </a:extLst>
            </p:cNvPr>
            <p:cNvSpPr txBox="1"/>
            <p:nvPr/>
          </p:nvSpPr>
          <p:spPr bwMode="auto">
            <a:xfrm>
              <a:off x="3207886"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02</a:t>
              </a:r>
            </a:p>
          </p:txBody>
        </p:sp>
        <p:sp>
          <p:nvSpPr>
            <p:cNvPr id="17" name="íś1îdè">
              <a:extLst>
                <a:ext uri="{FF2B5EF4-FFF2-40B4-BE49-F238E27FC236}">
                  <a16:creationId xmlns="" xmlns:a16="http://schemas.microsoft.com/office/drawing/2014/main" id="{9B00D020-256E-4E6D-89E4-8AC0CC4943D7}"/>
                </a:ext>
              </a:extLst>
            </p:cNvPr>
            <p:cNvSpPr/>
            <p:nvPr/>
          </p:nvSpPr>
          <p:spPr>
            <a:xfrm>
              <a:off x="2649832" y="1542599"/>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19" name="íṧļíḓè">
              <a:extLst>
                <a:ext uri="{FF2B5EF4-FFF2-40B4-BE49-F238E27FC236}">
                  <a16:creationId xmlns="" xmlns:a16="http://schemas.microsoft.com/office/drawing/2014/main" id="{42FDB38A-090F-4F5C-B278-B7C6ED024A98}"/>
                </a:ext>
              </a:extLst>
            </p:cNvPr>
            <p:cNvSpPr txBox="1"/>
            <p:nvPr/>
          </p:nvSpPr>
          <p:spPr bwMode="auto">
            <a:xfrm>
              <a:off x="5184618" y="3520530"/>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03</a:t>
              </a:r>
            </a:p>
          </p:txBody>
        </p:sp>
        <p:sp>
          <p:nvSpPr>
            <p:cNvPr id="21" name="ïṥ1íḓè">
              <a:extLst>
                <a:ext uri="{FF2B5EF4-FFF2-40B4-BE49-F238E27FC236}">
                  <a16:creationId xmlns="" xmlns:a16="http://schemas.microsoft.com/office/drawing/2014/main" id="{62968957-93E1-466A-B1DB-DFFAF42502A3}"/>
                </a:ext>
              </a:extLst>
            </p:cNvPr>
            <p:cNvSpPr/>
            <p:nvPr/>
          </p:nvSpPr>
          <p:spPr>
            <a:xfrm>
              <a:off x="4626564" y="5064297"/>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23" name="直接连接符 22">
              <a:extLst>
                <a:ext uri="{FF2B5EF4-FFF2-40B4-BE49-F238E27FC236}">
                  <a16:creationId xmlns="" xmlns:a16="http://schemas.microsoft.com/office/drawing/2014/main" id="{A54FBB7D-96BA-4B78-84F5-0FD3229C66B3}"/>
                </a:ext>
              </a:extLst>
            </p:cNvPr>
            <p:cNvCxnSpPr>
              <a:stCxn id="19" idx="2"/>
            </p:cNvCxnSpPr>
            <p:nvPr/>
          </p:nvCxnSpPr>
          <p:spPr>
            <a:xfrm>
              <a:off x="5591140" y="4289971"/>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24" name="íšḻiḍè">
              <a:extLst>
                <a:ext uri="{FF2B5EF4-FFF2-40B4-BE49-F238E27FC236}">
                  <a16:creationId xmlns="" xmlns:a16="http://schemas.microsoft.com/office/drawing/2014/main" id="{C2C256FD-1235-4BE7-913E-78D0C679E0F0}"/>
                </a:ext>
              </a:extLst>
            </p:cNvPr>
            <p:cNvSpPr txBox="1"/>
            <p:nvPr/>
          </p:nvSpPr>
          <p:spPr bwMode="auto">
            <a:xfrm>
              <a:off x="7161350"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04</a:t>
              </a:r>
            </a:p>
          </p:txBody>
        </p:sp>
        <p:sp>
          <p:nvSpPr>
            <p:cNvPr id="26" name="ïş1idê">
              <a:extLst>
                <a:ext uri="{FF2B5EF4-FFF2-40B4-BE49-F238E27FC236}">
                  <a16:creationId xmlns="" xmlns:a16="http://schemas.microsoft.com/office/drawing/2014/main" id="{36E077A0-807D-428B-B5CF-AAEB4C9DAF82}"/>
                </a:ext>
              </a:extLst>
            </p:cNvPr>
            <p:cNvSpPr/>
            <p:nvPr/>
          </p:nvSpPr>
          <p:spPr>
            <a:xfrm>
              <a:off x="6603296" y="1542599"/>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28" name="直接连接符 27">
              <a:extLst>
                <a:ext uri="{FF2B5EF4-FFF2-40B4-BE49-F238E27FC236}">
                  <a16:creationId xmlns="" xmlns:a16="http://schemas.microsoft.com/office/drawing/2014/main" id="{6853740B-CFF0-48A5-9E5C-D689EB84D57A}"/>
                </a:ext>
              </a:extLst>
            </p:cNvPr>
            <p:cNvCxnSpPr>
              <a:cxnSpLocks/>
              <a:stCxn id="24" idx="0"/>
            </p:cNvCxnSpPr>
            <p:nvPr/>
          </p:nvCxnSpPr>
          <p:spPr>
            <a:xfrm flipV="1">
              <a:off x="7567872" y="2933700"/>
              <a:ext cx="0" cy="586829"/>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29" name="îšľîde">
              <a:extLst>
                <a:ext uri="{FF2B5EF4-FFF2-40B4-BE49-F238E27FC236}">
                  <a16:creationId xmlns="" xmlns:a16="http://schemas.microsoft.com/office/drawing/2014/main" id="{4154D3FE-4C74-41AD-86CA-4419392FC4A3}"/>
                </a:ext>
              </a:extLst>
            </p:cNvPr>
            <p:cNvSpPr txBox="1"/>
            <p:nvPr/>
          </p:nvSpPr>
          <p:spPr bwMode="auto">
            <a:xfrm>
              <a:off x="9138083"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05</a:t>
              </a:r>
            </a:p>
          </p:txBody>
        </p:sp>
        <p:sp>
          <p:nvSpPr>
            <p:cNvPr id="31" name="iṣḻidê">
              <a:extLst>
                <a:ext uri="{FF2B5EF4-FFF2-40B4-BE49-F238E27FC236}">
                  <a16:creationId xmlns="" xmlns:a16="http://schemas.microsoft.com/office/drawing/2014/main" id="{310AE8C6-735D-410C-B965-0B7842D47BAC}"/>
                </a:ext>
              </a:extLst>
            </p:cNvPr>
            <p:cNvSpPr/>
            <p:nvPr/>
          </p:nvSpPr>
          <p:spPr>
            <a:xfrm>
              <a:off x="8580029" y="5064296"/>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33" name="直接连接符 32">
              <a:extLst>
                <a:ext uri="{FF2B5EF4-FFF2-40B4-BE49-F238E27FC236}">
                  <a16:creationId xmlns="" xmlns:a16="http://schemas.microsoft.com/office/drawing/2014/main" id="{93975FA6-9C13-460A-A0A9-15679D5A5DAB}"/>
                </a:ext>
              </a:extLst>
            </p:cNvPr>
            <p:cNvCxnSpPr>
              <a:stCxn id="29" idx="2"/>
            </p:cNvCxnSpPr>
            <p:nvPr/>
          </p:nvCxnSpPr>
          <p:spPr>
            <a:xfrm>
              <a:off x="9544605" y="4289970"/>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 xmlns:a16="http://schemas.microsoft.com/office/drawing/2014/main" id="{BC727F7D-D336-49B0-B711-35FCBD14F0B6}"/>
                </a:ext>
              </a:extLst>
            </p:cNvPr>
            <p:cNvGrpSpPr/>
            <p:nvPr/>
          </p:nvGrpSpPr>
          <p:grpSpPr>
            <a:xfrm>
              <a:off x="3224876" y="1698363"/>
              <a:ext cx="3446252" cy="1106914"/>
              <a:chOff x="3224876" y="1901563"/>
              <a:chExt cx="3446252" cy="1106914"/>
            </a:xfrm>
          </p:grpSpPr>
          <p:sp>
            <p:nvSpPr>
              <p:cNvPr id="46" name="iṧḻîďè">
                <a:extLst>
                  <a:ext uri="{FF2B5EF4-FFF2-40B4-BE49-F238E27FC236}">
                    <a16:creationId xmlns="" xmlns:a16="http://schemas.microsoft.com/office/drawing/2014/main" id="{96C609FE-A39B-4B2F-9DDF-BAEFEB0C445F}"/>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 xmlns:a16="http://schemas.microsoft.com/office/drawing/2014/main" id="{95C8BBAB-ADF0-4367-AFD2-3B468E476E80}"/>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 xmlns:a16="http://schemas.microsoft.com/office/drawing/2014/main" id="{C4780132-9066-49AC-97ED-8E46BF62EA94}"/>
                </a:ext>
              </a:extLst>
            </p:cNvPr>
            <p:cNvGrpSpPr/>
            <p:nvPr/>
          </p:nvGrpSpPr>
          <p:grpSpPr>
            <a:xfrm>
              <a:off x="7161350" y="1698363"/>
              <a:ext cx="3446252" cy="1106914"/>
              <a:chOff x="3224876" y="1901563"/>
              <a:chExt cx="3446252" cy="1106914"/>
            </a:xfrm>
          </p:grpSpPr>
          <p:sp>
            <p:nvSpPr>
              <p:cNvPr id="49" name="iṧḻîďè">
                <a:extLst>
                  <a:ext uri="{FF2B5EF4-FFF2-40B4-BE49-F238E27FC236}">
                    <a16:creationId xmlns="" xmlns:a16="http://schemas.microsoft.com/office/drawing/2014/main" id="{785B725E-A833-47E7-82C7-A2FF70DC0FE2}"/>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 xmlns:a16="http://schemas.microsoft.com/office/drawing/2014/main" id="{22F6198B-3E42-4B2A-84F6-658A25C596AA}"/>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4" name="组合 53">
              <a:extLst>
                <a:ext uri="{FF2B5EF4-FFF2-40B4-BE49-F238E27FC236}">
                  <a16:creationId xmlns="" xmlns:a16="http://schemas.microsoft.com/office/drawing/2014/main" id="{E3235FD1-54B9-4771-A244-48BAD9ABB766}"/>
                </a:ext>
              </a:extLst>
            </p:cNvPr>
            <p:cNvGrpSpPr/>
            <p:nvPr/>
          </p:nvGrpSpPr>
          <p:grpSpPr>
            <a:xfrm>
              <a:off x="1231153" y="5176252"/>
              <a:ext cx="3446252" cy="1106914"/>
              <a:chOff x="3224876" y="1901563"/>
              <a:chExt cx="3446252" cy="1106914"/>
            </a:xfrm>
          </p:grpSpPr>
          <p:sp>
            <p:nvSpPr>
              <p:cNvPr id="55" name="iṧḻîďè">
                <a:extLst>
                  <a:ext uri="{FF2B5EF4-FFF2-40B4-BE49-F238E27FC236}">
                    <a16:creationId xmlns="" xmlns:a16="http://schemas.microsoft.com/office/drawing/2014/main" id="{579A0A4E-BCDD-4A22-9EC7-36A2E3A3B4C8}"/>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6" name="îsḷîḓè">
                <a:extLst>
                  <a:ext uri="{FF2B5EF4-FFF2-40B4-BE49-F238E27FC236}">
                    <a16:creationId xmlns="" xmlns:a16="http://schemas.microsoft.com/office/drawing/2014/main" id="{7EC3830F-5302-45DC-B715-D01AEFC84284}"/>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7" name="组合 56">
              <a:extLst>
                <a:ext uri="{FF2B5EF4-FFF2-40B4-BE49-F238E27FC236}">
                  <a16:creationId xmlns="" xmlns:a16="http://schemas.microsoft.com/office/drawing/2014/main" id="{1F51FAD8-A597-48D2-98F1-B5CAB3542A8A}"/>
                </a:ext>
              </a:extLst>
            </p:cNvPr>
            <p:cNvGrpSpPr/>
            <p:nvPr/>
          </p:nvGrpSpPr>
          <p:grpSpPr>
            <a:xfrm>
              <a:off x="5184618" y="5176252"/>
              <a:ext cx="3446252" cy="1106914"/>
              <a:chOff x="3224876" y="1901563"/>
              <a:chExt cx="3446252" cy="1106914"/>
            </a:xfrm>
          </p:grpSpPr>
          <p:sp>
            <p:nvSpPr>
              <p:cNvPr id="58" name="iṧḻîďè">
                <a:extLst>
                  <a:ext uri="{FF2B5EF4-FFF2-40B4-BE49-F238E27FC236}">
                    <a16:creationId xmlns="" xmlns:a16="http://schemas.microsoft.com/office/drawing/2014/main" id="{A83F3171-93E4-4193-A4AA-4F0951547CDC}"/>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9" name="îsḷîḓè">
                <a:extLst>
                  <a:ext uri="{FF2B5EF4-FFF2-40B4-BE49-F238E27FC236}">
                    <a16:creationId xmlns="" xmlns:a16="http://schemas.microsoft.com/office/drawing/2014/main" id="{0A0A9758-28A0-4885-AB32-EFF85C74C241}"/>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0" name="组合 59">
              <a:extLst>
                <a:ext uri="{FF2B5EF4-FFF2-40B4-BE49-F238E27FC236}">
                  <a16:creationId xmlns="" xmlns:a16="http://schemas.microsoft.com/office/drawing/2014/main" id="{D65D398B-CDCD-4350-8131-D48805E9110E}"/>
                </a:ext>
              </a:extLst>
            </p:cNvPr>
            <p:cNvGrpSpPr/>
            <p:nvPr/>
          </p:nvGrpSpPr>
          <p:grpSpPr>
            <a:xfrm>
              <a:off x="9138083" y="5176252"/>
              <a:ext cx="3446252" cy="1106914"/>
              <a:chOff x="3224876" y="1901563"/>
              <a:chExt cx="3446252" cy="1106914"/>
            </a:xfrm>
          </p:grpSpPr>
          <p:sp>
            <p:nvSpPr>
              <p:cNvPr id="61" name="iṧḻîďè">
                <a:extLst>
                  <a:ext uri="{FF2B5EF4-FFF2-40B4-BE49-F238E27FC236}">
                    <a16:creationId xmlns="" xmlns:a16="http://schemas.microsoft.com/office/drawing/2014/main" id="{98E8621E-A58C-4253-9DB6-8F2DFD43FEA5}"/>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2" name="îsḷîḓè">
                <a:extLst>
                  <a:ext uri="{FF2B5EF4-FFF2-40B4-BE49-F238E27FC236}">
                    <a16:creationId xmlns="" xmlns:a16="http://schemas.microsoft.com/office/drawing/2014/main" id="{696BA1D8-B381-4260-A57B-E9663E9A0C99}"/>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68" name="map-flag_14011">
              <a:extLst>
                <a:ext uri="{FF2B5EF4-FFF2-40B4-BE49-F238E27FC236}">
                  <a16:creationId xmlns="" xmlns:a16="http://schemas.microsoft.com/office/drawing/2014/main" id="{F21EF598-553C-422E-B00F-CAE2E6D918F7}"/>
                </a:ext>
              </a:extLst>
            </p:cNvPr>
            <p:cNvSpPr>
              <a:spLocks noChangeAspect="1"/>
            </p:cNvSpPr>
            <p:nvPr/>
          </p:nvSpPr>
          <p:spPr bwMode="auto">
            <a:xfrm>
              <a:off x="2805059" y="1649326"/>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sp>
        <p:sp>
          <p:nvSpPr>
            <p:cNvPr id="69" name="map-flag_14011">
              <a:extLst>
                <a:ext uri="{FF2B5EF4-FFF2-40B4-BE49-F238E27FC236}">
                  <a16:creationId xmlns="" xmlns:a16="http://schemas.microsoft.com/office/drawing/2014/main" id="{AF596FFF-74CC-4F31-A8B1-A08EFA8F27E4}"/>
                </a:ext>
              </a:extLst>
            </p:cNvPr>
            <p:cNvSpPr>
              <a:spLocks noChangeAspect="1"/>
            </p:cNvSpPr>
            <p:nvPr/>
          </p:nvSpPr>
          <p:spPr bwMode="auto">
            <a:xfrm>
              <a:off x="6741533" y="1649326"/>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sp>
        <p:sp>
          <p:nvSpPr>
            <p:cNvPr id="70" name="map-flag_14011">
              <a:extLst>
                <a:ext uri="{FF2B5EF4-FFF2-40B4-BE49-F238E27FC236}">
                  <a16:creationId xmlns="" xmlns:a16="http://schemas.microsoft.com/office/drawing/2014/main" id="{F82A16F7-8120-45ED-A964-B3A5A43EBE0B}"/>
                </a:ext>
              </a:extLst>
            </p:cNvPr>
            <p:cNvSpPr>
              <a:spLocks noChangeAspect="1"/>
            </p:cNvSpPr>
            <p:nvPr/>
          </p:nvSpPr>
          <p:spPr bwMode="auto">
            <a:xfrm>
              <a:off x="808783"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sp>
          <p:nvSpPr>
            <p:cNvPr id="71" name="map-flag_14011">
              <a:extLst>
                <a:ext uri="{FF2B5EF4-FFF2-40B4-BE49-F238E27FC236}">
                  <a16:creationId xmlns="" xmlns:a16="http://schemas.microsoft.com/office/drawing/2014/main" id="{846C0B55-1782-407E-801F-E7475EC7FD4E}"/>
                </a:ext>
              </a:extLst>
            </p:cNvPr>
            <p:cNvSpPr>
              <a:spLocks noChangeAspect="1"/>
            </p:cNvSpPr>
            <p:nvPr/>
          </p:nvSpPr>
          <p:spPr bwMode="auto">
            <a:xfrm>
              <a:off x="4764800"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sp>
          <p:nvSpPr>
            <p:cNvPr id="72" name="map-flag_14011">
              <a:extLst>
                <a:ext uri="{FF2B5EF4-FFF2-40B4-BE49-F238E27FC236}">
                  <a16:creationId xmlns="" xmlns:a16="http://schemas.microsoft.com/office/drawing/2014/main" id="{BE3B0AF9-8CB0-4BBD-A80F-A2E7D0985D60}"/>
                </a:ext>
              </a:extLst>
            </p:cNvPr>
            <p:cNvSpPr>
              <a:spLocks noChangeAspect="1"/>
            </p:cNvSpPr>
            <p:nvPr/>
          </p:nvSpPr>
          <p:spPr bwMode="auto">
            <a:xfrm>
              <a:off x="8718266"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grpSp>
      <p:grpSp>
        <p:nvGrpSpPr>
          <p:cNvPr id="43" name="组合 42">
            <a:extLst>
              <a:ext uri="{FF2B5EF4-FFF2-40B4-BE49-F238E27FC236}">
                <a16:creationId xmlns="" xmlns:a16="http://schemas.microsoft.com/office/drawing/2014/main" id="{7A55651A-1C73-45A3-A740-46D20DF2117B}"/>
              </a:ext>
            </a:extLst>
          </p:cNvPr>
          <p:cNvGrpSpPr/>
          <p:nvPr/>
        </p:nvGrpSpPr>
        <p:grpSpPr>
          <a:xfrm>
            <a:off x="178616" y="0"/>
            <a:ext cx="6695332" cy="1200329"/>
            <a:chOff x="1207010" y="-56957"/>
            <a:chExt cx="6695332" cy="1200329"/>
          </a:xfrm>
        </p:grpSpPr>
        <p:sp>
          <p:nvSpPr>
            <p:cNvPr id="44" name="文本框 43">
              <a:extLst>
                <a:ext uri="{FF2B5EF4-FFF2-40B4-BE49-F238E27FC236}">
                  <a16:creationId xmlns="" xmlns:a16="http://schemas.microsoft.com/office/drawing/2014/main" id="{D21BE7DE-7234-45CE-998F-578CDBB45FC5}"/>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45" name="文本框 44">
              <a:extLst>
                <a:ext uri="{FF2B5EF4-FFF2-40B4-BE49-F238E27FC236}">
                  <a16:creationId xmlns="" xmlns:a16="http://schemas.microsoft.com/office/drawing/2014/main" id="{7542E19A-ABAA-4D6A-8E87-9F8B64D9E8D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51" name="文本框 50">
              <a:extLst>
                <a:ext uri="{FF2B5EF4-FFF2-40B4-BE49-F238E27FC236}">
                  <a16:creationId xmlns="" xmlns:a16="http://schemas.microsoft.com/office/drawing/2014/main" id="{C465ED45-7CED-4890-94CC-563D0287800D}"/>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152400750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408E7D3D-7683-429D-B25F-D0100E0F2E7E}"/>
              </a:ext>
            </a:extLst>
          </p:cNvPr>
          <p:cNvSpPr txBox="1"/>
          <p:nvPr/>
        </p:nvSpPr>
        <p:spPr>
          <a:xfrm>
            <a:off x="9409994" y="1249061"/>
            <a:ext cx="3162300" cy="769441"/>
          </a:xfrm>
          <a:prstGeom prst="rect">
            <a:avLst/>
          </a:prstGeom>
          <a:noFill/>
        </p:spPr>
        <p:txBody>
          <a:bodyPr wrap="square" rtlCol="0">
            <a:spAutoFit/>
          </a:bodyPr>
          <a:lstStyle/>
          <a:p>
            <a:r>
              <a:rPr lang="en-US" altLang="zh-CN" sz="4400" b="0" dirty="0">
                <a:solidFill>
                  <a:schemeClr val="accent6"/>
                </a:solidFill>
                <a:latin typeface="字魂5号-无外润黑体" panose="00000500000000000000" pitchFamily="2" charset="-122"/>
                <a:ea typeface="字魂5号-无外润黑体" panose="00000500000000000000" pitchFamily="2" charset="-122"/>
              </a:rPr>
              <a:t>Contents</a:t>
            </a:r>
            <a:endParaRPr lang="zh-CN" altLang="en-US" sz="4400" b="0" dirty="0">
              <a:solidFill>
                <a:schemeClr val="accent6"/>
              </a:solidFill>
              <a:latin typeface="字魂5号-无外润黑体" panose="00000500000000000000" pitchFamily="2" charset="-122"/>
              <a:ea typeface="字魂5号-无外润黑体" panose="00000500000000000000" pitchFamily="2" charset="-122"/>
            </a:endParaRPr>
          </a:p>
        </p:txBody>
      </p:sp>
      <p:cxnSp>
        <p:nvCxnSpPr>
          <p:cNvPr id="3" name="直接连接符 2">
            <a:extLst>
              <a:ext uri="{FF2B5EF4-FFF2-40B4-BE49-F238E27FC236}">
                <a16:creationId xmlns="" xmlns:a16="http://schemas.microsoft.com/office/drawing/2014/main" id="{784C5BD5-829A-4519-BBC8-5E882B371AAE}"/>
              </a:ext>
            </a:extLst>
          </p:cNvPr>
          <p:cNvCxnSpPr>
            <a:cxnSpLocks/>
          </p:cNvCxnSpPr>
          <p:nvPr/>
        </p:nvCxnSpPr>
        <p:spPr>
          <a:xfrm>
            <a:off x="10477500" y="2200275"/>
            <a:ext cx="14001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6="http://schemas.microsoft.com/office/drawing/2014/main" id="{42B0387A-1FB2-4ABB-AD3F-CD65301AC4B8}"/>
              </a:ext>
            </a:extLst>
          </p:cNvPr>
          <p:cNvGrpSpPr/>
          <p:nvPr/>
        </p:nvGrpSpPr>
        <p:grpSpPr>
          <a:xfrm>
            <a:off x="2414587" y="1019512"/>
            <a:ext cx="3681413" cy="1430417"/>
            <a:chOff x="1985962" y="1108412"/>
            <a:chExt cx="3681413" cy="1430417"/>
          </a:xfrm>
        </p:grpSpPr>
        <p:sp>
          <p:nvSpPr>
            <p:cNvPr id="4" name="文本框 3">
              <a:extLst>
                <a:ext uri="{FF2B5EF4-FFF2-40B4-BE49-F238E27FC236}">
                  <a16:creationId xmlns="" xmlns:a16="http://schemas.microsoft.com/office/drawing/2014/main" id="{8813FD58-597A-4C4B-AFEC-8DB56FC7AA36}"/>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cxnSp>
          <p:nvCxnSpPr>
            <p:cNvPr id="8" name="直接连接符 7">
              <a:extLst>
                <a:ext uri="{FF2B5EF4-FFF2-40B4-BE49-F238E27FC236}">
                  <a16:creationId xmlns="" xmlns:a16="http://schemas.microsoft.com/office/drawing/2014/main" id="{92AF9743-77AE-49E4-8AD9-D33E3BC9983E}"/>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 xmlns:a16="http://schemas.microsoft.com/office/drawing/2014/main" id="{6B2E2D2E-893D-493E-A87D-6D6EFF3203A5}"/>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sp>
          <p:nvSpPr>
            <p:cNvPr id="10" name="文本框 9">
              <a:extLst>
                <a:ext uri="{FF2B5EF4-FFF2-40B4-BE49-F238E27FC236}">
                  <a16:creationId xmlns="" xmlns:a16="http://schemas.microsoft.com/office/drawing/2014/main" id="{1BD5C8C5-3B49-437D-BCEF-11A4AA68BD88}"/>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01</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13" name="组合 12">
            <a:extLst>
              <a:ext uri="{FF2B5EF4-FFF2-40B4-BE49-F238E27FC236}">
                <a16:creationId xmlns="" xmlns:a16="http://schemas.microsoft.com/office/drawing/2014/main" id="{792F7797-1A26-4F32-8BB3-21F4F7F4AFB4}"/>
              </a:ext>
            </a:extLst>
          </p:cNvPr>
          <p:cNvGrpSpPr/>
          <p:nvPr/>
        </p:nvGrpSpPr>
        <p:grpSpPr>
          <a:xfrm>
            <a:off x="2414587" y="2403694"/>
            <a:ext cx="3681413" cy="1430417"/>
            <a:chOff x="1985962" y="1108412"/>
            <a:chExt cx="3681413" cy="1430417"/>
          </a:xfrm>
        </p:grpSpPr>
        <p:sp>
          <p:nvSpPr>
            <p:cNvPr id="14" name="文本框 13">
              <a:extLst>
                <a:ext uri="{FF2B5EF4-FFF2-40B4-BE49-F238E27FC236}">
                  <a16:creationId xmlns="" xmlns:a16="http://schemas.microsoft.com/office/drawing/2014/main" id="{866BA027-D093-4A03-89E5-38B159B1EF87}"/>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cxnSp>
          <p:nvCxnSpPr>
            <p:cNvPr id="15" name="直接连接符 14">
              <a:extLst>
                <a:ext uri="{FF2B5EF4-FFF2-40B4-BE49-F238E27FC236}">
                  <a16:creationId xmlns="" xmlns:a16="http://schemas.microsoft.com/office/drawing/2014/main" id="{FAA07F11-CF7B-4CEF-AC44-4488185C4D4A}"/>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 xmlns:a16="http://schemas.microsoft.com/office/drawing/2014/main" id="{BC34E2E3-C021-4C75-AA51-EA7C02AC75F7}"/>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PERFORMANCE DISPLAY</a:t>
              </a:r>
            </a:p>
          </p:txBody>
        </p:sp>
        <p:sp>
          <p:nvSpPr>
            <p:cNvPr id="17" name="文本框 16">
              <a:extLst>
                <a:ext uri="{FF2B5EF4-FFF2-40B4-BE49-F238E27FC236}">
                  <a16:creationId xmlns="" xmlns:a16="http://schemas.microsoft.com/office/drawing/2014/main" id="{F6ACAB74-5984-426C-A4FB-41E01BF1C3F3}"/>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02</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18" name="组合 17">
            <a:extLst>
              <a:ext uri="{FF2B5EF4-FFF2-40B4-BE49-F238E27FC236}">
                <a16:creationId xmlns="" xmlns:a16="http://schemas.microsoft.com/office/drawing/2014/main" id="{196024C7-0889-4321-9F43-0F7CB61EFB48}"/>
              </a:ext>
            </a:extLst>
          </p:cNvPr>
          <p:cNvGrpSpPr/>
          <p:nvPr/>
        </p:nvGrpSpPr>
        <p:grpSpPr>
          <a:xfrm>
            <a:off x="2414587" y="3787876"/>
            <a:ext cx="3681413" cy="1430417"/>
            <a:chOff x="1985962" y="1108412"/>
            <a:chExt cx="3681413" cy="1430417"/>
          </a:xfrm>
        </p:grpSpPr>
        <p:sp>
          <p:nvSpPr>
            <p:cNvPr id="19" name="文本框 18">
              <a:extLst>
                <a:ext uri="{FF2B5EF4-FFF2-40B4-BE49-F238E27FC236}">
                  <a16:creationId xmlns="" xmlns:a16="http://schemas.microsoft.com/office/drawing/2014/main" id="{77AE21B1-4AF2-48CE-812A-C0BD19216C34}"/>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cxnSp>
          <p:nvCxnSpPr>
            <p:cNvPr id="20" name="直接连接符 19">
              <a:extLst>
                <a:ext uri="{FF2B5EF4-FFF2-40B4-BE49-F238E27FC236}">
                  <a16:creationId xmlns="" xmlns:a16="http://schemas.microsoft.com/office/drawing/2014/main" id="{E3C935BD-B79D-4C84-A822-4A58049F5CD1}"/>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 xmlns:a16="http://schemas.microsoft.com/office/drawing/2014/main" id="{F0993CC9-6B50-4EB7-82F4-20B47D021F1A}"/>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SUMMARIZE EXPERIENCE</a:t>
              </a:r>
              <a:endParaRPr lang="zh-CN" altLang="en-US" dirty="0">
                <a:latin typeface="字魂5号-无外润黑体" panose="00000500000000000000" pitchFamily="2" charset="-122"/>
                <a:ea typeface="字魂5号-无外润黑体" panose="00000500000000000000" pitchFamily="2" charset="-122"/>
              </a:endParaRPr>
            </a:p>
          </p:txBody>
        </p:sp>
        <p:sp>
          <p:nvSpPr>
            <p:cNvPr id="22" name="文本框 21">
              <a:extLst>
                <a:ext uri="{FF2B5EF4-FFF2-40B4-BE49-F238E27FC236}">
                  <a16:creationId xmlns="" xmlns:a16="http://schemas.microsoft.com/office/drawing/2014/main" id="{AA2BBEBA-D32D-4393-B624-F9F2AF526A0F}"/>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03</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23" name="组合 22">
            <a:extLst>
              <a:ext uri="{FF2B5EF4-FFF2-40B4-BE49-F238E27FC236}">
                <a16:creationId xmlns="" xmlns:a16="http://schemas.microsoft.com/office/drawing/2014/main" id="{61FFC77A-B5A3-41B2-B4AE-63A153D2C729}"/>
              </a:ext>
            </a:extLst>
          </p:cNvPr>
          <p:cNvGrpSpPr/>
          <p:nvPr/>
        </p:nvGrpSpPr>
        <p:grpSpPr>
          <a:xfrm>
            <a:off x="2414587" y="5172057"/>
            <a:ext cx="3681413" cy="1430417"/>
            <a:chOff x="1985962" y="1108412"/>
            <a:chExt cx="3681413" cy="1430417"/>
          </a:xfrm>
        </p:grpSpPr>
        <p:sp>
          <p:nvSpPr>
            <p:cNvPr id="24" name="文本框 23">
              <a:extLst>
                <a:ext uri="{FF2B5EF4-FFF2-40B4-BE49-F238E27FC236}">
                  <a16:creationId xmlns="" xmlns:a16="http://schemas.microsoft.com/office/drawing/2014/main" id="{C105D8E6-C414-4947-93D8-7E0348F53FBB}"/>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cxnSp>
          <p:nvCxnSpPr>
            <p:cNvPr id="25" name="直接连接符 24">
              <a:extLst>
                <a:ext uri="{FF2B5EF4-FFF2-40B4-BE49-F238E27FC236}">
                  <a16:creationId xmlns="" xmlns:a16="http://schemas.microsoft.com/office/drawing/2014/main" id="{01B330E0-F884-41C9-846F-30E064803899}"/>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 xmlns:a16="http://schemas.microsoft.com/office/drawing/2014/main" id="{FD8A65A1-5880-4DC4-B85C-AE3B55F65441}"/>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WORK PLAN</a:t>
              </a:r>
              <a:endParaRPr lang="zh-CN" altLang="en-US" dirty="0">
                <a:latin typeface="字魂5号-无外润黑体" panose="00000500000000000000" pitchFamily="2" charset="-122"/>
                <a:ea typeface="字魂5号-无外润黑体" panose="00000500000000000000" pitchFamily="2" charset="-122"/>
              </a:endParaRPr>
            </a:p>
          </p:txBody>
        </p:sp>
        <p:sp>
          <p:nvSpPr>
            <p:cNvPr id="27" name="文本框 26">
              <a:extLst>
                <a:ext uri="{FF2B5EF4-FFF2-40B4-BE49-F238E27FC236}">
                  <a16:creationId xmlns="" xmlns:a16="http://schemas.microsoft.com/office/drawing/2014/main" id="{03336C6E-00CF-4730-B795-63501F867614}"/>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04</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spTree>
    <p:extLst>
      <p:ext uri="{BB962C8B-B14F-4D97-AF65-F5344CB8AC3E}">
        <p14:creationId xmlns:p14="http://schemas.microsoft.com/office/powerpoint/2010/main" val="122954918"/>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4FB8A93E-A76B-44F8-B26B-B08CEC7D7788}"/>
              </a:ext>
            </a:extLst>
          </p:cNvPr>
          <p:cNvGrpSpPr/>
          <p:nvPr/>
        </p:nvGrpSpPr>
        <p:grpSpPr>
          <a:xfrm>
            <a:off x="1339910" y="2237827"/>
            <a:ext cx="9360399" cy="3724334"/>
            <a:chOff x="1339910" y="2237827"/>
            <a:chExt cx="9360399" cy="3724334"/>
          </a:xfrm>
        </p:grpSpPr>
        <p:grpSp>
          <p:nvGrpSpPr>
            <p:cNvPr id="5" name="917e6b1e-616c-4b7b-b2d2-b6b9c3722800" descr="DBUAAB+LCAAAAAAABADdl11vgjAUhv9Lt925BQsy5M6PuXixj0SzXSxedFKlBqqBsrgY//ta+bBodXi10XADp+e073t68iRswDX7XmHgglGIItYnaB6hcMhwCBpg6AGXJkHQAF1CPULnj9EyWcXA/dgUZfLKO2H+GwoSLGopYQQF6ad7lJ+nPRFKwiTM0ow7g4fQWgo1jTRIPC/ActqQMhx9FSc0RWz3PmIRP2CwjELE+IEbY3sDsiXg2rx2K4o9vOZFDTBOZeV6MnmiAUqfYkHY7HiLJGYhpmxf9Ip46zBXpfB7XLfPLuTAw37cthUdgfeph2znkY9W+JlvJfRmHRChJpgU7kpq+cH8peR72zgpeIzXF1oUFbI51X2clS82kNVnElS6JwrlxSj2lsEy+n0U87Sj9ZfZjEzx2MchznPGhLIO9bhoL5/DbkTmPqM4jrPAy+cCT5lU5rZEVhL7fM+rwaDbM22rDXJ7xlY1j/mBVefxIL/KPe1K5IvifmPMOtMpb3OmPDW0ix/5TJU2L5vEXGfpMtPgmSH8M3fwokE9Z+7spP53aLZkaEKNoQlrDU2oEzTtEjTtjmM7AyU0oZbQhDpDs6q5OkPTgjI0TY2hadYamqZO0HRK0OzbPcfpKqFpaglNU2doVjVXZ2g6JWhaGkPTqjU0LZ2g2T6Apv1w4vfc0hKals7QrGpuwp8fJag8VgwVAAA=">
              <a:extLst>
                <a:ext uri="{FF2B5EF4-FFF2-40B4-BE49-F238E27FC236}">
                  <a16:creationId xmlns="" xmlns:a16="http://schemas.microsoft.com/office/drawing/2014/main" id="{6A62B6B6-F630-4EB5-9CF7-F6258B9F93F4}"/>
                </a:ext>
              </a:extLst>
            </p:cNvPr>
            <p:cNvGrpSpPr>
              <a:grpSpLocks noChangeAspect="1"/>
            </p:cNvGrpSpPr>
            <p:nvPr/>
          </p:nvGrpSpPr>
          <p:grpSpPr>
            <a:xfrm>
              <a:off x="1339910" y="2237827"/>
              <a:ext cx="9343350" cy="2458374"/>
              <a:chOff x="1441510" y="1869527"/>
              <a:chExt cx="9343350" cy="2458374"/>
            </a:xfrm>
          </p:grpSpPr>
          <p:sp>
            <p:nvSpPr>
              <p:cNvPr id="6" name="ExtraShape1">
                <a:extLst>
                  <a:ext uri="{FF2B5EF4-FFF2-40B4-BE49-F238E27FC236}">
                    <a16:creationId xmlns="" xmlns:a16="http://schemas.microsoft.com/office/drawing/2014/main" id="{19077146-4911-41D8-BAFD-1481B86A8E70}"/>
                  </a:ext>
                </a:extLst>
              </p:cNvPr>
              <p:cNvSpPr/>
              <p:nvPr/>
            </p:nvSpPr>
            <p:spPr>
              <a:xfrm>
                <a:off x="1637419"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ExtraShape2">
                <a:extLst>
                  <a:ext uri="{FF2B5EF4-FFF2-40B4-BE49-F238E27FC236}">
                    <a16:creationId xmlns="" xmlns:a16="http://schemas.microsoft.com/office/drawing/2014/main" id="{51ED3952-07E4-4AAC-BA1C-7B11F092BBB9}"/>
                  </a:ext>
                </a:extLst>
              </p:cNvPr>
              <p:cNvSpPr/>
              <p:nvPr/>
            </p:nvSpPr>
            <p:spPr>
              <a:xfrm>
                <a:off x="4041946"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ExtraShape3">
                <a:extLst>
                  <a:ext uri="{FF2B5EF4-FFF2-40B4-BE49-F238E27FC236}">
                    <a16:creationId xmlns="" xmlns:a16="http://schemas.microsoft.com/office/drawing/2014/main" id="{9A29F10F-34FD-41CB-9DAC-0BBC46F0E7E6}"/>
                  </a:ext>
                </a:extLst>
              </p:cNvPr>
              <p:cNvSpPr/>
              <p:nvPr/>
            </p:nvSpPr>
            <p:spPr>
              <a:xfrm>
                <a:off x="6446473"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ExtraShape4">
                <a:extLst>
                  <a:ext uri="{FF2B5EF4-FFF2-40B4-BE49-F238E27FC236}">
                    <a16:creationId xmlns="" xmlns:a16="http://schemas.microsoft.com/office/drawing/2014/main" id="{A6C01B3A-5DC4-4562-86B3-4A256BACD4CE}"/>
                  </a:ext>
                </a:extLst>
              </p:cNvPr>
              <p:cNvSpPr/>
              <p:nvPr/>
            </p:nvSpPr>
            <p:spPr>
              <a:xfrm>
                <a:off x="8858575"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ExtraShape1">
                <a:extLst>
                  <a:ext uri="{FF2B5EF4-FFF2-40B4-BE49-F238E27FC236}">
                    <a16:creationId xmlns="" xmlns:a16="http://schemas.microsoft.com/office/drawing/2014/main" id="{2EAD90F3-C5F8-4C87-92EA-085CDAD91962}"/>
                  </a:ext>
                </a:extLst>
              </p:cNvPr>
              <p:cNvCxnSpPr>
                <a:cxnSpLocks/>
              </p:cNvCxnSpPr>
              <p:nvPr/>
            </p:nvCxnSpPr>
            <p:spPr>
              <a:xfrm>
                <a:off x="3563704" y="2942013"/>
                <a:ext cx="397667" cy="0"/>
              </a:xfrm>
              <a:prstGeom prst="line">
                <a:avLst/>
              </a:prstGeom>
              <a:ln w="158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xtraShape2">
                <a:extLst>
                  <a:ext uri="{FF2B5EF4-FFF2-40B4-BE49-F238E27FC236}">
                    <a16:creationId xmlns="" xmlns:a16="http://schemas.microsoft.com/office/drawing/2014/main" id="{04AC8A7D-2A84-43B0-A89B-BFD64E2FC6F2}"/>
                  </a:ext>
                </a:extLst>
              </p:cNvPr>
              <p:cNvCxnSpPr>
                <a:cxnSpLocks/>
              </p:cNvCxnSpPr>
              <p:nvPr/>
            </p:nvCxnSpPr>
            <p:spPr>
              <a:xfrm>
                <a:off x="2498490"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5" name="ExtraShape3">
                <a:extLst>
                  <a:ext uri="{FF2B5EF4-FFF2-40B4-BE49-F238E27FC236}">
                    <a16:creationId xmlns="" xmlns:a16="http://schemas.microsoft.com/office/drawing/2014/main" id="{0F8BE052-0EB8-45C3-A64D-B0797D9E0C24}"/>
                  </a:ext>
                </a:extLst>
              </p:cNvPr>
              <p:cNvCxnSpPr>
                <a:cxnSpLocks/>
              </p:cNvCxnSpPr>
              <p:nvPr/>
            </p:nvCxnSpPr>
            <p:spPr>
              <a:xfrm>
                <a:off x="5968231" y="2942013"/>
                <a:ext cx="397667"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ExtraShape4">
                <a:extLst>
                  <a:ext uri="{FF2B5EF4-FFF2-40B4-BE49-F238E27FC236}">
                    <a16:creationId xmlns="" xmlns:a16="http://schemas.microsoft.com/office/drawing/2014/main" id="{8A377352-D430-4660-AA03-C8F9E41A5CF8}"/>
                  </a:ext>
                </a:extLst>
              </p:cNvPr>
              <p:cNvCxnSpPr>
                <a:cxnSpLocks/>
              </p:cNvCxnSpPr>
              <p:nvPr/>
            </p:nvCxnSpPr>
            <p:spPr>
              <a:xfrm>
                <a:off x="4903017"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7" name="ExtraShape5">
                <a:extLst>
                  <a:ext uri="{FF2B5EF4-FFF2-40B4-BE49-F238E27FC236}">
                    <a16:creationId xmlns="" xmlns:a16="http://schemas.microsoft.com/office/drawing/2014/main" id="{4AE122F5-389A-4C31-AA89-80BDA0241261}"/>
                  </a:ext>
                </a:extLst>
              </p:cNvPr>
              <p:cNvCxnSpPr>
                <a:cxnSpLocks/>
              </p:cNvCxnSpPr>
              <p:nvPr/>
            </p:nvCxnSpPr>
            <p:spPr>
              <a:xfrm>
                <a:off x="7307544"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8" name="ExtraShape6">
                <a:extLst>
                  <a:ext uri="{FF2B5EF4-FFF2-40B4-BE49-F238E27FC236}">
                    <a16:creationId xmlns="" xmlns:a16="http://schemas.microsoft.com/office/drawing/2014/main" id="{7C008042-08EE-401A-9CC9-70E14652C906}"/>
                  </a:ext>
                </a:extLst>
              </p:cNvPr>
              <p:cNvCxnSpPr>
                <a:cxnSpLocks/>
              </p:cNvCxnSpPr>
              <p:nvPr/>
            </p:nvCxnSpPr>
            <p:spPr>
              <a:xfrm>
                <a:off x="8380333" y="2942013"/>
                <a:ext cx="397667"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ExtraShape7">
                <a:extLst>
                  <a:ext uri="{FF2B5EF4-FFF2-40B4-BE49-F238E27FC236}">
                    <a16:creationId xmlns="" xmlns:a16="http://schemas.microsoft.com/office/drawing/2014/main" id="{07C7D612-C477-4225-B7B5-5CFFFE1AEBE9}"/>
                  </a:ext>
                </a:extLst>
              </p:cNvPr>
              <p:cNvCxnSpPr>
                <a:cxnSpLocks/>
              </p:cNvCxnSpPr>
              <p:nvPr/>
            </p:nvCxnSpPr>
            <p:spPr>
              <a:xfrm>
                <a:off x="9719646"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20" name="ValueShape1">
                <a:extLst>
                  <a:ext uri="{FF2B5EF4-FFF2-40B4-BE49-F238E27FC236}">
                    <a16:creationId xmlns="" xmlns:a16="http://schemas.microsoft.com/office/drawing/2014/main" id="{28B07DCC-C08F-4131-9911-B01D54E3E8D7}"/>
                  </a:ext>
                </a:extLst>
              </p:cNvPr>
              <p:cNvSpPr/>
              <p:nvPr/>
            </p:nvSpPr>
            <p:spPr>
              <a:xfrm>
                <a:off x="1570781" y="1998798"/>
                <a:ext cx="1863652" cy="1863652"/>
              </a:xfrm>
              <a:prstGeom prst="arc">
                <a:avLst>
                  <a:gd name="adj1" fmla="val 16200000"/>
                  <a:gd name="adj2" fmla="val 7560000"/>
                </a:avLst>
              </a:prstGeom>
              <a:ln w="63500" cap="rnd">
                <a:solidFill>
                  <a:schemeClr val="accent1">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ValueShape2">
                <a:extLst>
                  <a:ext uri="{FF2B5EF4-FFF2-40B4-BE49-F238E27FC236}">
                    <a16:creationId xmlns="" xmlns:a16="http://schemas.microsoft.com/office/drawing/2014/main" id="{2E1F89D5-118D-408C-A9CC-69FD6B443469}"/>
                  </a:ext>
                </a:extLst>
              </p:cNvPr>
              <p:cNvSpPr/>
              <p:nvPr/>
            </p:nvSpPr>
            <p:spPr>
              <a:xfrm>
                <a:off x="3975308" y="1998798"/>
                <a:ext cx="1863652" cy="1863652"/>
              </a:xfrm>
              <a:prstGeom prst="arc">
                <a:avLst>
                  <a:gd name="adj1" fmla="val 16200000"/>
                  <a:gd name="adj2" fmla="val 8640000"/>
                </a:avLst>
              </a:prstGeom>
              <a:ln w="63500" cap="rnd">
                <a:solidFill>
                  <a:schemeClr val="accent2">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ValueShape3">
                <a:extLst>
                  <a:ext uri="{FF2B5EF4-FFF2-40B4-BE49-F238E27FC236}">
                    <a16:creationId xmlns="" xmlns:a16="http://schemas.microsoft.com/office/drawing/2014/main" id="{44A2ACF1-C1B8-4E38-B34E-2FDC1F5AA949}"/>
                  </a:ext>
                </a:extLst>
              </p:cNvPr>
              <p:cNvSpPr/>
              <p:nvPr/>
            </p:nvSpPr>
            <p:spPr>
              <a:xfrm>
                <a:off x="6379835" y="1998798"/>
                <a:ext cx="1863652" cy="1863652"/>
              </a:xfrm>
              <a:prstGeom prst="arc">
                <a:avLst>
                  <a:gd name="adj1" fmla="val 16200000"/>
                  <a:gd name="adj2" fmla="val 3672000"/>
                </a:avLst>
              </a:prstGeom>
              <a:ln w="63500" cap="rnd">
                <a:solidFill>
                  <a:schemeClr val="accent4">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ValueShape4">
                <a:extLst>
                  <a:ext uri="{FF2B5EF4-FFF2-40B4-BE49-F238E27FC236}">
                    <a16:creationId xmlns="" xmlns:a16="http://schemas.microsoft.com/office/drawing/2014/main" id="{F4EBB621-B087-4E4D-AFD2-91EDD775E4DB}"/>
                  </a:ext>
                </a:extLst>
              </p:cNvPr>
              <p:cNvSpPr/>
              <p:nvPr/>
            </p:nvSpPr>
            <p:spPr>
              <a:xfrm>
                <a:off x="8791937" y="1998798"/>
                <a:ext cx="1863652" cy="1863652"/>
              </a:xfrm>
              <a:prstGeom prst="arc">
                <a:avLst>
                  <a:gd name="adj1" fmla="val 16200000"/>
                  <a:gd name="adj2" fmla="val 12312000"/>
                </a:avLst>
              </a:prstGeom>
              <a:ln w="63500" cap="rnd">
                <a:solidFill>
                  <a:schemeClr val="accent5">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ExtraShape1">
                <a:extLst>
                  <a:ext uri="{FF2B5EF4-FFF2-40B4-BE49-F238E27FC236}">
                    <a16:creationId xmlns="" xmlns:a16="http://schemas.microsoft.com/office/drawing/2014/main" id="{B19A1784-2F9E-4A4F-8FAD-39D4F3A43A2A}"/>
                  </a:ext>
                </a:extLst>
              </p:cNvPr>
              <p:cNvSpPr/>
              <p:nvPr/>
            </p:nvSpPr>
            <p:spPr>
              <a:xfrm>
                <a:off x="1441510"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ExtraShape2">
                <a:extLst>
                  <a:ext uri="{FF2B5EF4-FFF2-40B4-BE49-F238E27FC236}">
                    <a16:creationId xmlns="" xmlns:a16="http://schemas.microsoft.com/office/drawing/2014/main" id="{6C7A9A00-3AEF-402D-9740-9B21811E49EF}"/>
                  </a:ext>
                </a:extLst>
              </p:cNvPr>
              <p:cNvSpPr/>
              <p:nvPr/>
            </p:nvSpPr>
            <p:spPr>
              <a:xfrm>
                <a:off x="3846037"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ExtraShape3">
                <a:extLst>
                  <a:ext uri="{FF2B5EF4-FFF2-40B4-BE49-F238E27FC236}">
                    <a16:creationId xmlns="" xmlns:a16="http://schemas.microsoft.com/office/drawing/2014/main" id="{95B727FE-49FB-4828-ACD9-AC624C0FF46E}"/>
                  </a:ext>
                </a:extLst>
              </p:cNvPr>
              <p:cNvSpPr/>
              <p:nvPr/>
            </p:nvSpPr>
            <p:spPr>
              <a:xfrm>
                <a:off x="6250564"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ExtraShape4">
                <a:extLst>
                  <a:ext uri="{FF2B5EF4-FFF2-40B4-BE49-F238E27FC236}">
                    <a16:creationId xmlns="" xmlns:a16="http://schemas.microsoft.com/office/drawing/2014/main" id="{D8AC1FFD-0935-46F3-9CAE-639C263D3F77}"/>
                  </a:ext>
                </a:extLst>
              </p:cNvPr>
              <p:cNvSpPr/>
              <p:nvPr/>
            </p:nvSpPr>
            <p:spPr>
              <a:xfrm>
                <a:off x="8662666"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文本框 1">
              <a:extLst>
                <a:ext uri="{FF2B5EF4-FFF2-40B4-BE49-F238E27FC236}">
                  <a16:creationId xmlns="" xmlns:a16="http://schemas.microsoft.com/office/drawing/2014/main" id="{CECC9EF5-A1F1-4CEB-8F19-A672811D184F}"/>
                </a:ext>
              </a:extLst>
            </p:cNvPr>
            <p:cNvSpPr txBox="1"/>
            <p:nvPr/>
          </p:nvSpPr>
          <p:spPr>
            <a:xfrm>
              <a:off x="1752450"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1"/>
                  </a:solidFill>
                </a:rPr>
                <a:t>60</a:t>
              </a:r>
              <a:r>
                <a:rPr lang="en-US" altLang="zh-CN" sz="2800" dirty="0">
                  <a:solidFill>
                    <a:schemeClr val="accent1"/>
                  </a:solidFill>
                </a:rPr>
                <a:t>%</a:t>
              </a:r>
              <a:endParaRPr lang="zh-CN" altLang="en-US" sz="4400" dirty="0">
                <a:solidFill>
                  <a:schemeClr val="accent1"/>
                </a:solidFill>
              </a:endParaRPr>
            </a:p>
          </p:txBody>
        </p:sp>
        <p:sp>
          <p:nvSpPr>
            <p:cNvPr id="40" name="文本框 39">
              <a:extLst>
                <a:ext uri="{FF2B5EF4-FFF2-40B4-BE49-F238E27FC236}">
                  <a16:creationId xmlns="" xmlns:a16="http://schemas.microsoft.com/office/drawing/2014/main" id="{F2623EBB-9E8B-4145-80D8-A4150F826934}"/>
                </a:ext>
              </a:extLst>
            </p:cNvPr>
            <p:cNvSpPr txBox="1"/>
            <p:nvPr/>
          </p:nvSpPr>
          <p:spPr>
            <a:xfrm>
              <a:off x="4165681"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t>65</a:t>
              </a:r>
              <a:r>
                <a:rPr lang="en-US" altLang="zh-CN" sz="2800" dirty="0"/>
                <a:t>%</a:t>
              </a:r>
              <a:endParaRPr lang="zh-CN" altLang="en-US" sz="4400" dirty="0"/>
            </a:p>
          </p:txBody>
        </p:sp>
        <p:sp>
          <p:nvSpPr>
            <p:cNvPr id="41" name="文本框 40">
              <a:extLst>
                <a:ext uri="{FF2B5EF4-FFF2-40B4-BE49-F238E27FC236}">
                  <a16:creationId xmlns="" xmlns:a16="http://schemas.microsoft.com/office/drawing/2014/main" id="{04877F70-F927-4C01-9711-6E3CB120B2DF}"/>
                </a:ext>
              </a:extLst>
            </p:cNvPr>
            <p:cNvSpPr txBox="1"/>
            <p:nvPr/>
          </p:nvSpPr>
          <p:spPr>
            <a:xfrm>
              <a:off x="6572424" y="2914203"/>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4"/>
                  </a:solidFill>
                </a:rPr>
                <a:t>42</a:t>
              </a:r>
              <a:r>
                <a:rPr lang="en-US" altLang="zh-CN" sz="2800" dirty="0">
                  <a:solidFill>
                    <a:schemeClr val="accent4"/>
                  </a:solidFill>
                </a:rPr>
                <a:t>%</a:t>
              </a:r>
              <a:endParaRPr lang="zh-CN" altLang="en-US" sz="4400" dirty="0">
                <a:solidFill>
                  <a:schemeClr val="accent4"/>
                </a:solidFill>
              </a:endParaRPr>
            </a:p>
          </p:txBody>
        </p:sp>
        <p:sp>
          <p:nvSpPr>
            <p:cNvPr id="42" name="文本框 41">
              <a:extLst>
                <a:ext uri="{FF2B5EF4-FFF2-40B4-BE49-F238E27FC236}">
                  <a16:creationId xmlns="" xmlns:a16="http://schemas.microsoft.com/office/drawing/2014/main" id="{4C50072A-295F-4D75-82C8-91C624789499}"/>
                </a:ext>
              </a:extLst>
            </p:cNvPr>
            <p:cNvSpPr txBox="1"/>
            <p:nvPr/>
          </p:nvSpPr>
          <p:spPr>
            <a:xfrm>
              <a:off x="8975595"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5"/>
                  </a:solidFill>
                </a:rPr>
                <a:t>80</a:t>
              </a:r>
              <a:r>
                <a:rPr lang="en-US" altLang="zh-CN" sz="2800" dirty="0">
                  <a:solidFill>
                    <a:schemeClr val="accent5"/>
                  </a:solidFill>
                </a:rPr>
                <a:t>%</a:t>
              </a:r>
              <a:endParaRPr lang="zh-CN" altLang="en-US" sz="4400" dirty="0">
                <a:solidFill>
                  <a:schemeClr val="accent5"/>
                </a:solidFill>
              </a:endParaRPr>
            </a:p>
          </p:txBody>
        </p:sp>
        <p:grpSp>
          <p:nvGrpSpPr>
            <p:cNvPr id="3" name="组合 2">
              <a:extLst>
                <a:ext uri="{FF2B5EF4-FFF2-40B4-BE49-F238E27FC236}">
                  <a16:creationId xmlns="" xmlns:a16="http://schemas.microsoft.com/office/drawing/2014/main" id="{9C70F0F8-CBD5-42A9-B2A1-651260D9D828}"/>
                </a:ext>
              </a:extLst>
            </p:cNvPr>
            <p:cNvGrpSpPr/>
            <p:nvPr/>
          </p:nvGrpSpPr>
          <p:grpSpPr>
            <a:xfrm>
              <a:off x="1424986" y="4825503"/>
              <a:ext cx="2139243" cy="1136658"/>
              <a:chOff x="779160" y="2607069"/>
              <a:chExt cx="2139243" cy="1136658"/>
            </a:xfrm>
          </p:grpSpPr>
          <p:sp>
            <p:nvSpPr>
              <p:cNvPr id="49" name="文本框 48">
                <a:extLst>
                  <a:ext uri="{FF2B5EF4-FFF2-40B4-BE49-F238E27FC236}">
                    <a16:creationId xmlns="" xmlns:a16="http://schemas.microsoft.com/office/drawing/2014/main" id="{B2759B04-3CBF-4973-AA70-CBEB5DD65376}"/>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0" name="文本框 49">
                <a:extLst>
                  <a:ext uri="{FF2B5EF4-FFF2-40B4-BE49-F238E27FC236}">
                    <a16:creationId xmlns="" xmlns:a16="http://schemas.microsoft.com/office/drawing/2014/main" id="{A4991CA2-8734-44DB-8985-466C1B368224}"/>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1" name="组合 50">
              <a:extLst>
                <a:ext uri="{FF2B5EF4-FFF2-40B4-BE49-F238E27FC236}">
                  <a16:creationId xmlns="" xmlns:a16="http://schemas.microsoft.com/office/drawing/2014/main" id="{E2AF85BF-FF8E-47CF-94C6-23DF099A45DA}"/>
                </a:ext>
              </a:extLst>
            </p:cNvPr>
            <p:cNvGrpSpPr/>
            <p:nvPr/>
          </p:nvGrpSpPr>
          <p:grpSpPr>
            <a:xfrm>
              <a:off x="3803679" y="4825503"/>
              <a:ext cx="2139243" cy="1136658"/>
              <a:chOff x="779160" y="2607069"/>
              <a:chExt cx="2139243" cy="1136658"/>
            </a:xfrm>
          </p:grpSpPr>
          <p:sp>
            <p:nvSpPr>
              <p:cNvPr id="52" name="文本框 51">
                <a:extLst>
                  <a:ext uri="{FF2B5EF4-FFF2-40B4-BE49-F238E27FC236}">
                    <a16:creationId xmlns="" xmlns:a16="http://schemas.microsoft.com/office/drawing/2014/main" id="{1D7C2E2F-1C38-43DD-9866-91E22B30CEAF}"/>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3" name="文本框 52">
                <a:extLst>
                  <a:ext uri="{FF2B5EF4-FFF2-40B4-BE49-F238E27FC236}">
                    <a16:creationId xmlns="" xmlns:a16="http://schemas.microsoft.com/office/drawing/2014/main" id="{21E74A9E-9710-4623-9909-EB4FF311100C}"/>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4" name="组合 53">
              <a:extLst>
                <a:ext uri="{FF2B5EF4-FFF2-40B4-BE49-F238E27FC236}">
                  <a16:creationId xmlns="" xmlns:a16="http://schemas.microsoft.com/office/drawing/2014/main" id="{F07E95F9-190C-4B74-958D-78056A7851E6}"/>
                </a:ext>
              </a:extLst>
            </p:cNvPr>
            <p:cNvGrpSpPr/>
            <p:nvPr/>
          </p:nvGrpSpPr>
          <p:grpSpPr>
            <a:xfrm>
              <a:off x="6182372" y="4825503"/>
              <a:ext cx="2139243" cy="1136658"/>
              <a:chOff x="779160" y="2607069"/>
              <a:chExt cx="2139243" cy="1136658"/>
            </a:xfrm>
          </p:grpSpPr>
          <p:sp>
            <p:nvSpPr>
              <p:cNvPr id="55" name="文本框 54">
                <a:extLst>
                  <a:ext uri="{FF2B5EF4-FFF2-40B4-BE49-F238E27FC236}">
                    <a16:creationId xmlns="" xmlns:a16="http://schemas.microsoft.com/office/drawing/2014/main" id="{290A1F4E-5243-4D3E-BA6F-69D21768FE1E}"/>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6" name="文本框 55">
                <a:extLst>
                  <a:ext uri="{FF2B5EF4-FFF2-40B4-BE49-F238E27FC236}">
                    <a16:creationId xmlns="" xmlns:a16="http://schemas.microsoft.com/office/drawing/2014/main" id="{7D114580-76A7-4DF3-86A3-8FA604E9D106}"/>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7" name="组合 56">
              <a:extLst>
                <a:ext uri="{FF2B5EF4-FFF2-40B4-BE49-F238E27FC236}">
                  <a16:creationId xmlns="" xmlns:a16="http://schemas.microsoft.com/office/drawing/2014/main" id="{3A19B8FC-9560-426F-8959-4D6CE8FCE850}"/>
                </a:ext>
              </a:extLst>
            </p:cNvPr>
            <p:cNvGrpSpPr/>
            <p:nvPr/>
          </p:nvGrpSpPr>
          <p:grpSpPr>
            <a:xfrm>
              <a:off x="8561066" y="4825503"/>
              <a:ext cx="2139243" cy="1136658"/>
              <a:chOff x="779160" y="2607069"/>
              <a:chExt cx="2139243" cy="1136658"/>
            </a:xfrm>
          </p:grpSpPr>
          <p:sp>
            <p:nvSpPr>
              <p:cNvPr id="58" name="文本框 57">
                <a:extLst>
                  <a:ext uri="{FF2B5EF4-FFF2-40B4-BE49-F238E27FC236}">
                    <a16:creationId xmlns="" xmlns:a16="http://schemas.microsoft.com/office/drawing/2014/main" id="{CC8DF8DC-12B9-4E26-AB61-2D77FA80D7D4}"/>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9" name="文本框 58">
                <a:extLst>
                  <a:ext uri="{FF2B5EF4-FFF2-40B4-BE49-F238E27FC236}">
                    <a16:creationId xmlns="" xmlns:a16="http://schemas.microsoft.com/office/drawing/2014/main" id="{7D51672D-9DE6-4BDC-815A-D4C485B460DF}"/>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43" name="组合 42">
            <a:extLst>
              <a:ext uri="{FF2B5EF4-FFF2-40B4-BE49-F238E27FC236}">
                <a16:creationId xmlns="" xmlns:a16="http://schemas.microsoft.com/office/drawing/2014/main" id="{A03211FF-2D79-4461-A9DE-F93B112D50C7}"/>
              </a:ext>
            </a:extLst>
          </p:cNvPr>
          <p:cNvGrpSpPr/>
          <p:nvPr/>
        </p:nvGrpSpPr>
        <p:grpSpPr>
          <a:xfrm>
            <a:off x="178616" y="0"/>
            <a:ext cx="6695332" cy="1200329"/>
            <a:chOff x="1207010" y="-56957"/>
            <a:chExt cx="6695332" cy="1200329"/>
          </a:xfrm>
        </p:grpSpPr>
        <p:sp>
          <p:nvSpPr>
            <p:cNvPr id="44" name="文本框 43">
              <a:extLst>
                <a:ext uri="{FF2B5EF4-FFF2-40B4-BE49-F238E27FC236}">
                  <a16:creationId xmlns="" xmlns:a16="http://schemas.microsoft.com/office/drawing/2014/main" id="{AE81379B-E3BF-4C33-B957-6ED1688D0B42}"/>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45" name="文本框 44">
              <a:extLst>
                <a:ext uri="{FF2B5EF4-FFF2-40B4-BE49-F238E27FC236}">
                  <a16:creationId xmlns="" xmlns:a16="http://schemas.microsoft.com/office/drawing/2014/main" id="{E75BA619-BC23-46A2-83D9-4950BF0BDD80}"/>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46" name="文本框 45">
              <a:extLst>
                <a:ext uri="{FF2B5EF4-FFF2-40B4-BE49-F238E27FC236}">
                  <a16:creationId xmlns="" xmlns:a16="http://schemas.microsoft.com/office/drawing/2014/main" id="{117E44D2-3273-45B5-8B0F-DE8F781B6FF2}"/>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347811445"/>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BF8AB58D-5B9C-428C-9373-B0A1D5F50F0E}"/>
              </a:ext>
            </a:extLst>
          </p:cNvPr>
          <p:cNvGrpSpPr/>
          <p:nvPr/>
        </p:nvGrpSpPr>
        <p:grpSpPr>
          <a:xfrm>
            <a:off x="336540" y="2775441"/>
            <a:ext cx="11518919" cy="2645140"/>
            <a:chOff x="404648" y="2419841"/>
            <a:chExt cx="11518919" cy="2645140"/>
          </a:xfrm>
        </p:grpSpPr>
        <p:grpSp>
          <p:nvGrpSpPr>
            <p:cNvPr id="5" name="2558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08EFF357-1780-4381-9B30-EE39B0599686}"/>
                </a:ext>
              </a:extLst>
            </p:cNvPr>
            <p:cNvGrpSpPr>
              <a:grpSpLocks noChangeAspect="1"/>
            </p:cNvGrpSpPr>
            <p:nvPr>
              <p:custDataLst>
                <p:tags r:id="rId1"/>
              </p:custDataLst>
            </p:nvPr>
          </p:nvGrpSpPr>
          <p:grpSpPr>
            <a:xfrm>
              <a:off x="4119785" y="2419841"/>
              <a:ext cx="3952429" cy="2615222"/>
              <a:chOff x="4120697" y="2330941"/>
              <a:chExt cx="3952429" cy="2615222"/>
            </a:xfrm>
          </p:grpSpPr>
          <p:grpSp>
            <p:nvGrpSpPr>
              <p:cNvPr id="6" name="íS1iḓè">
                <a:extLst>
                  <a:ext uri="{FF2B5EF4-FFF2-40B4-BE49-F238E27FC236}">
                    <a16:creationId xmlns="" xmlns:a16="http://schemas.microsoft.com/office/drawing/2014/main" id="{2F740352-C835-49C5-8E02-459DFF4D77A9}"/>
                  </a:ext>
                </a:extLst>
              </p:cNvPr>
              <p:cNvGrpSpPr/>
              <p:nvPr/>
            </p:nvGrpSpPr>
            <p:grpSpPr>
              <a:xfrm>
                <a:off x="5652828" y="2330941"/>
                <a:ext cx="885218" cy="2615222"/>
                <a:chOff x="5593952" y="2155333"/>
                <a:chExt cx="1004098" cy="2966429"/>
              </a:xfrm>
            </p:grpSpPr>
            <p:sp>
              <p:nvSpPr>
                <p:cNvPr id="46" name="îSḻíḍe">
                  <a:extLst>
                    <a:ext uri="{FF2B5EF4-FFF2-40B4-BE49-F238E27FC236}">
                      <a16:creationId xmlns="" xmlns:a16="http://schemas.microsoft.com/office/drawing/2014/main" id="{5A7769EF-8978-4A16-BD88-6E8B0630DBB3}"/>
                    </a:ext>
                  </a:extLst>
                </p:cNvPr>
                <p:cNvSpPr/>
                <p:nvPr/>
              </p:nvSpPr>
              <p:spPr bwMode="auto">
                <a:xfrm>
                  <a:off x="6096001" y="2155333"/>
                  <a:ext cx="502049" cy="11981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5785"/>
                      </a:lnTo>
                      <a:cubicBezTo>
                        <a:pt x="70" y="4042"/>
                        <a:pt x="1975" y="2402"/>
                        <a:pt x="5204" y="1303"/>
                      </a:cubicBezTo>
                      <a:cubicBezTo>
                        <a:pt x="7639" y="475"/>
                        <a:pt x="10670" y="15"/>
                        <a:pt x="13805" y="0"/>
                      </a:cubicBezTo>
                      <a:lnTo>
                        <a:pt x="21600" y="0"/>
                      </a:lnTo>
                    </a:path>
                  </a:pathLst>
                </a:custGeom>
                <a:noFill/>
                <a:ln w="28575" cap="flat" cmpd="sng">
                  <a:solidFill>
                    <a:schemeClr val="bg2">
                      <a:lumMod val="75000"/>
                    </a:schemeClr>
                  </a:solidFill>
                  <a:prstDash val="solid"/>
                  <a:miter lim="4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47" name="íş1îḑè">
                  <a:extLst>
                    <a:ext uri="{FF2B5EF4-FFF2-40B4-BE49-F238E27FC236}">
                      <a16:creationId xmlns="" xmlns:a16="http://schemas.microsoft.com/office/drawing/2014/main" id="{6DC07235-4743-4993-B835-AB54AAF45D4C}"/>
                    </a:ext>
                  </a:extLst>
                </p:cNvPr>
                <p:cNvSpPr/>
                <p:nvPr/>
              </p:nvSpPr>
              <p:spPr bwMode="auto">
                <a:xfrm>
                  <a:off x="5593952" y="3923642"/>
                  <a:ext cx="502049" cy="11981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21600" y="15815"/>
                      </a:lnTo>
                      <a:cubicBezTo>
                        <a:pt x="21530" y="17558"/>
                        <a:pt x="19625" y="19198"/>
                        <a:pt x="16396" y="20297"/>
                      </a:cubicBezTo>
                      <a:cubicBezTo>
                        <a:pt x="13961" y="21125"/>
                        <a:pt x="10930" y="21585"/>
                        <a:pt x="7795" y="21600"/>
                      </a:cubicBezTo>
                      <a:lnTo>
                        <a:pt x="0" y="21600"/>
                      </a:lnTo>
                    </a:path>
                  </a:pathLst>
                </a:custGeom>
                <a:noFill/>
                <a:ln w="28575" cap="flat" cmpd="sng">
                  <a:solidFill>
                    <a:schemeClr val="bg2">
                      <a:lumMod val="75000"/>
                    </a:schemeClr>
                  </a:solidFill>
                  <a:prstDash val="solid"/>
                  <a:miter lim="4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grpSp>
          <p:sp>
            <p:nvSpPr>
              <p:cNvPr id="45" name="îsľide">
                <a:extLst>
                  <a:ext uri="{FF2B5EF4-FFF2-40B4-BE49-F238E27FC236}">
                    <a16:creationId xmlns="" xmlns:a16="http://schemas.microsoft.com/office/drawing/2014/main" id="{F142959B-AE64-4220-8F0B-A75B10C7AD28}"/>
                  </a:ext>
                </a:extLst>
              </p:cNvPr>
              <p:cNvSpPr/>
              <p:nvPr/>
            </p:nvSpPr>
            <p:spPr bwMode="auto">
              <a:xfrm>
                <a:off x="4120697" y="2337547"/>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43" name="ïś1íḑé">
                <a:extLst>
                  <a:ext uri="{FF2B5EF4-FFF2-40B4-BE49-F238E27FC236}">
                    <a16:creationId xmlns="" xmlns:a16="http://schemas.microsoft.com/office/drawing/2014/main" id="{691A19BB-193A-49A8-9D07-6C11442FB2B5}"/>
                  </a:ext>
                </a:extLst>
              </p:cNvPr>
              <p:cNvSpPr/>
              <p:nvPr/>
            </p:nvSpPr>
            <p:spPr bwMode="auto">
              <a:xfrm>
                <a:off x="4120697" y="3700763"/>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39" name="ïṡḷiḑê">
                <a:extLst>
                  <a:ext uri="{FF2B5EF4-FFF2-40B4-BE49-F238E27FC236}">
                    <a16:creationId xmlns="" xmlns:a16="http://schemas.microsoft.com/office/drawing/2014/main" id="{29C19C89-9F60-4E2D-B4D6-E6A5525E3864}"/>
                  </a:ext>
                </a:extLst>
              </p:cNvPr>
              <p:cNvSpPr/>
              <p:nvPr/>
            </p:nvSpPr>
            <p:spPr bwMode="auto">
              <a:xfrm>
                <a:off x="6693822" y="2337547"/>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37" name="îSļîďe">
                <a:extLst>
                  <a:ext uri="{FF2B5EF4-FFF2-40B4-BE49-F238E27FC236}">
                    <a16:creationId xmlns="" xmlns:a16="http://schemas.microsoft.com/office/drawing/2014/main" id="{C1A10CCA-2D84-4E27-A729-9A4546A8A097}"/>
                  </a:ext>
                </a:extLst>
              </p:cNvPr>
              <p:cNvSpPr/>
              <p:nvPr/>
            </p:nvSpPr>
            <p:spPr bwMode="auto">
              <a:xfrm>
                <a:off x="6696773" y="3700763"/>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grpSp>
        <p:sp>
          <p:nvSpPr>
            <p:cNvPr id="49" name="iṧḻîďè">
              <a:extLst>
                <a:ext uri="{FF2B5EF4-FFF2-40B4-BE49-F238E27FC236}">
                  <a16:creationId xmlns="" xmlns:a16="http://schemas.microsoft.com/office/drawing/2014/main" id="{9AA94FB0-C1E9-4AD2-8077-F7183F6BF389}"/>
                </a:ext>
              </a:extLst>
            </p:cNvPr>
            <p:cNvSpPr txBox="1"/>
            <p:nvPr/>
          </p:nvSpPr>
          <p:spPr>
            <a:xfrm>
              <a:off x="5090255" y="3517128"/>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grpSp>
          <p:nvGrpSpPr>
            <p:cNvPr id="50" name="组合 49">
              <a:extLst>
                <a:ext uri="{FF2B5EF4-FFF2-40B4-BE49-F238E27FC236}">
                  <a16:creationId xmlns="" xmlns:a16="http://schemas.microsoft.com/office/drawing/2014/main" id="{FC880CCC-6B17-4E7F-82D4-06D402A74D49}"/>
                </a:ext>
              </a:extLst>
            </p:cNvPr>
            <p:cNvGrpSpPr/>
            <p:nvPr/>
          </p:nvGrpSpPr>
          <p:grpSpPr>
            <a:xfrm>
              <a:off x="404648" y="3953471"/>
              <a:ext cx="3446252" cy="1106914"/>
              <a:chOff x="2878347" y="1994103"/>
              <a:chExt cx="3446252" cy="1106914"/>
            </a:xfrm>
          </p:grpSpPr>
          <p:sp>
            <p:nvSpPr>
              <p:cNvPr id="51" name="iṧḻîďè">
                <a:extLst>
                  <a:ext uri="{FF2B5EF4-FFF2-40B4-BE49-F238E27FC236}">
                    <a16:creationId xmlns="" xmlns:a16="http://schemas.microsoft.com/office/drawing/2014/main" id="{E09D9A04-52D6-4960-A636-FFD5DA75BE33}"/>
                  </a:ext>
                </a:extLst>
              </p:cNvPr>
              <p:cNvSpPr txBox="1"/>
              <p:nvPr/>
            </p:nvSpPr>
            <p:spPr>
              <a:xfrm>
                <a:off x="42728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r"/>
                <a:r>
                  <a:rPr lang="zh-CN" altLang="en-US" dirty="0"/>
                  <a:t>输入标题</a:t>
                </a:r>
              </a:p>
            </p:txBody>
          </p:sp>
          <p:sp>
            <p:nvSpPr>
              <p:cNvPr id="52" name="îsḷîḓè">
                <a:extLst>
                  <a:ext uri="{FF2B5EF4-FFF2-40B4-BE49-F238E27FC236}">
                    <a16:creationId xmlns="" xmlns:a16="http://schemas.microsoft.com/office/drawing/2014/main" id="{E81CD07B-A7D6-48B0-AC9E-A3E5A09D8EE8}"/>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r">
                  <a:buNone/>
                </a:pPr>
                <a:r>
                  <a:rPr lang="en-US" altLang="zh-CN" dirty="0"/>
                  <a:t>Lorem ipsum dolor sit amet, consectetur adipiscing elit. </a:t>
                </a:r>
                <a:endParaRPr lang="zh-CN" altLang="en-US" dirty="0"/>
              </a:p>
            </p:txBody>
          </p:sp>
        </p:grpSp>
        <p:grpSp>
          <p:nvGrpSpPr>
            <p:cNvPr id="56" name="组合 55">
              <a:extLst>
                <a:ext uri="{FF2B5EF4-FFF2-40B4-BE49-F238E27FC236}">
                  <a16:creationId xmlns="" xmlns:a16="http://schemas.microsoft.com/office/drawing/2014/main" id="{A2E48DDE-8961-440A-8ACD-CA24B8563535}"/>
                </a:ext>
              </a:extLst>
            </p:cNvPr>
            <p:cNvGrpSpPr/>
            <p:nvPr/>
          </p:nvGrpSpPr>
          <p:grpSpPr>
            <a:xfrm>
              <a:off x="404648" y="2558323"/>
              <a:ext cx="3446252" cy="1106914"/>
              <a:chOff x="2878347" y="1994103"/>
              <a:chExt cx="3446252" cy="1106914"/>
            </a:xfrm>
          </p:grpSpPr>
          <p:sp>
            <p:nvSpPr>
              <p:cNvPr id="57" name="iṧḻîďè">
                <a:extLst>
                  <a:ext uri="{FF2B5EF4-FFF2-40B4-BE49-F238E27FC236}">
                    <a16:creationId xmlns="" xmlns:a16="http://schemas.microsoft.com/office/drawing/2014/main" id="{35418B8F-9AD7-444E-A115-6E1671DBFF0C}"/>
                  </a:ext>
                </a:extLst>
              </p:cNvPr>
              <p:cNvSpPr txBox="1"/>
              <p:nvPr/>
            </p:nvSpPr>
            <p:spPr>
              <a:xfrm>
                <a:off x="42728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r"/>
                <a:r>
                  <a:rPr lang="zh-CN" altLang="en-US" dirty="0"/>
                  <a:t>输入标题</a:t>
                </a:r>
              </a:p>
            </p:txBody>
          </p:sp>
          <p:sp>
            <p:nvSpPr>
              <p:cNvPr id="58" name="îsḷîḓè">
                <a:extLst>
                  <a:ext uri="{FF2B5EF4-FFF2-40B4-BE49-F238E27FC236}">
                    <a16:creationId xmlns="" xmlns:a16="http://schemas.microsoft.com/office/drawing/2014/main" id="{54368831-241E-49C4-B85E-DD8EBD1EF105}"/>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r">
                  <a:buNone/>
                </a:pPr>
                <a:r>
                  <a:rPr lang="en-US" altLang="zh-CN" dirty="0"/>
                  <a:t>Lorem ipsum dolor sit amet, consectetur adipiscing elit. </a:t>
                </a:r>
                <a:endParaRPr lang="zh-CN" altLang="en-US" dirty="0"/>
              </a:p>
            </p:txBody>
          </p:sp>
        </p:grpSp>
        <p:grpSp>
          <p:nvGrpSpPr>
            <p:cNvPr id="62" name="组合 61">
              <a:extLst>
                <a:ext uri="{FF2B5EF4-FFF2-40B4-BE49-F238E27FC236}">
                  <a16:creationId xmlns="" xmlns:a16="http://schemas.microsoft.com/office/drawing/2014/main" id="{2DF529C2-DDD0-4FA4-A0A7-BBFAAC6134C8}"/>
                </a:ext>
              </a:extLst>
            </p:cNvPr>
            <p:cNvGrpSpPr/>
            <p:nvPr/>
          </p:nvGrpSpPr>
          <p:grpSpPr>
            <a:xfrm>
              <a:off x="8305162" y="3958067"/>
              <a:ext cx="3618405" cy="1106914"/>
              <a:chOff x="2878347" y="1994103"/>
              <a:chExt cx="3446252" cy="1106914"/>
            </a:xfrm>
          </p:grpSpPr>
          <p:sp>
            <p:nvSpPr>
              <p:cNvPr id="63" name="iṧḻîďè">
                <a:extLst>
                  <a:ext uri="{FF2B5EF4-FFF2-40B4-BE49-F238E27FC236}">
                    <a16:creationId xmlns="" xmlns:a16="http://schemas.microsoft.com/office/drawing/2014/main" id="{1D6D25EA-FFA3-458C-943D-C90C9BFCE657}"/>
                  </a:ext>
                </a:extLst>
              </p:cNvPr>
              <p:cNvSpPr txBox="1"/>
              <p:nvPr/>
            </p:nvSpPr>
            <p:spPr>
              <a:xfrm>
                <a:off x="2878348"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4" name="îsḷîḓè">
                <a:extLst>
                  <a:ext uri="{FF2B5EF4-FFF2-40B4-BE49-F238E27FC236}">
                    <a16:creationId xmlns="" xmlns:a16="http://schemas.microsoft.com/office/drawing/2014/main" id="{ED266D7A-06DC-4DD6-B4F0-B425B54C99DF}"/>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5" name="组合 64">
              <a:extLst>
                <a:ext uri="{FF2B5EF4-FFF2-40B4-BE49-F238E27FC236}">
                  <a16:creationId xmlns="" xmlns:a16="http://schemas.microsoft.com/office/drawing/2014/main" id="{5F63C38D-251D-4053-A931-4AADD2B6595A}"/>
                </a:ext>
              </a:extLst>
            </p:cNvPr>
            <p:cNvGrpSpPr/>
            <p:nvPr/>
          </p:nvGrpSpPr>
          <p:grpSpPr>
            <a:xfrm>
              <a:off x="8305162" y="2558323"/>
              <a:ext cx="3618405" cy="1106914"/>
              <a:chOff x="2878347" y="1994103"/>
              <a:chExt cx="3446252" cy="1106914"/>
            </a:xfrm>
          </p:grpSpPr>
          <p:sp>
            <p:nvSpPr>
              <p:cNvPr id="66" name="iṧḻîďè">
                <a:extLst>
                  <a:ext uri="{FF2B5EF4-FFF2-40B4-BE49-F238E27FC236}">
                    <a16:creationId xmlns="" xmlns:a16="http://schemas.microsoft.com/office/drawing/2014/main" id="{337BC306-0EC4-423D-AD50-5F23755D5716}"/>
                  </a:ext>
                </a:extLst>
              </p:cNvPr>
              <p:cNvSpPr txBox="1"/>
              <p:nvPr/>
            </p:nvSpPr>
            <p:spPr>
              <a:xfrm>
                <a:off x="2878348"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7" name="îsḷîḓè">
                <a:extLst>
                  <a:ext uri="{FF2B5EF4-FFF2-40B4-BE49-F238E27FC236}">
                    <a16:creationId xmlns="" xmlns:a16="http://schemas.microsoft.com/office/drawing/2014/main" id="{E69F8CCC-14E6-4A8C-97C1-7B2C2D841C7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35" name="target_283429">
              <a:extLst>
                <a:ext uri="{FF2B5EF4-FFF2-40B4-BE49-F238E27FC236}">
                  <a16:creationId xmlns="" xmlns:a16="http://schemas.microsoft.com/office/drawing/2014/main" id="{947C30CF-C773-436B-B4FC-14C8CB4B38E4}"/>
                </a:ext>
              </a:extLst>
            </p:cNvPr>
            <p:cNvSpPr>
              <a:spLocks noChangeAspect="1"/>
            </p:cNvSpPr>
            <p:nvPr/>
          </p:nvSpPr>
          <p:spPr bwMode="auto">
            <a:xfrm>
              <a:off x="4516569" y="2714557"/>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36" name="target_283429">
              <a:extLst>
                <a:ext uri="{FF2B5EF4-FFF2-40B4-BE49-F238E27FC236}">
                  <a16:creationId xmlns="" xmlns:a16="http://schemas.microsoft.com/office/drawing/2014/main" id="{07B8073B-C81E-40A6-A72D-7E47E2CE4775}"/>
                </a:ext>
              </a:extLst>
            </p:cNvPr>
            <p:cNvSpPr>
              <a:spLocks noChangeAspect="1"/>
            </p:cNvSpPr>
            <p:nvPr/>
          </p:nvSpPr>
          <p:spPr bwMode="auto">
            <a:xfrm>
              <a:off x="4501213" y="4104718"/>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42" name="target_283429">
              <a:extLst>
                <a:ext uri="{FF2B5EF4-FFF2-40B4-BE49-F238E27FC236}">
                  <a16:creationId xmlns="" xmlns:a16="http://schemas.microsoft.com/office/drawing/2014/main" id="{5CD38395-9193-41F5-86FA-C0A92F47EC4B}"/>
                </a:ext>
              </a:extLst>
            </p:cNvPr>
            <p:cNvSpPr>
              <a:spLocks noChangeAspect="1"/>
            </p:cNvSpPr>
            <p:nvPr/>
          </p:nvSpPr>
          <p:spPr bwMode="auto">
            <a:xfrm flipH="1">
              <a:off x="7060846" y="2714557"/>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44" name="target_283429">
              <a:extLst>
                <a:ext uri="{FF2B5EF4-FFF2-40B4-BE49-F238E27FC236}">
                  <a16:creationId xmlns="" xmlns:a16="http://schemas.microsoft.com/office/drawing/2014/main" id="{9A14BD32-666A-4A9E-9F69-A46F7C1E4B39}"/>
                </a:ext>
              </a:extLst>
            </p:cNvPr>
            <p:cNvSpPr>
              <a:spLocks noChangeAspect="1"/>
            </p:cNvSpPr>
            <p:nvPr/>
          </p:nvSpPr>
          <p:spPr bwMode="auto">
            <a:xfrm flipH="1">
              <a:off x="7066526" y="4103219"/>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grpSp>
      <p:grpSp>
        <p:nvGrpSpPr>
          <p:cNvPr id="31" name="组合 30">
            <a:extLst>
              <a:ext uri="{FF2B5EF4-FFF2-40B4-BE49-F238E27FC236}">
                <a16:creationId xmlns="" xmlns:a16="http://schemas.microsoft.com/office/drawing/2014/main" id="{D959A571-CA2D-4DD5-975F-21FC09511AA1}"/>
              </a:ext>
            </a:extLst>
          </p:cNvPr>
          <p:cNvGrpSpPr/>
          <p:nvPr/>
        </p:nvGrpSpPr>
        <p:grpSpPr>
          <a:xfrm>
            <a:off x="178616" y="0"/>
            <a:ext cx="6695332" cy="1200329"/>
            <a:chOff x="1207010" y="-56957"/>
            <a:chExt cx="6695332" cy="1200329"/>
          </a:xfrm>
        </p:grpSpPr>
        <p:sp>
          <p:nvSpPr>
            <p:cNvPr id="32" name="文本框 31">
              <a:extLst>
                <a:ext uri="{FF2B5EF4-FFF2-40B4-BE49-F238E27FC236}">
                  <a16:creationId xmlns="" xmlns:a16="http://schemas.microsoft.com/office/drawing/2014/main" id="{CAF82905-2CCD-4A8D-A7E8-AABE46484979}"/>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33" name="文本框 32">
              <a:extLst>
                <a:ext uri="{FF2B5EF4-FFF2-40B4-BE49-F238E27FC236}">
                  <a16:creationId xmlns="" xmlns:a16="http://schemas.microsoft.com/office/drawing/2014/main" id="{CFF6C9C1-AF74-47EB-AC6E-C8726C5AE19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34" name="文本框 33">
              <a:extLst>
                <a:ext uri="{FF2B5EF4-FFF2-40B4-BE49-F238E27FC236}">
                  <a16:creationId xmlns="" xmlns:a16="http://schemas.microsoft.com/office/drawing/2014/main" id="{678426F2-AF0A-4ADD-97EA-03BC4D75FDB1}"/>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414149660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 xmlns:a16="http://schemas.microsoft.com/office/drawing/2014/main" id="{8E192150-F4FB-482F-9DB7-4705E125B7D1}"/>
              </a:ext>
            </a:extLst>
          </p:cNvPr>
          <p:cNvGrpSpPr/>
          <p:nvPr/>
        </p:nvGrpSpPr>
        <p:grpSpPr>
          <a:xfrm>
            <a:off x="835546" y="2073873"/>
            <a:ext cx="10707795" cy="3786233"/>
            <a:chOff x="556146" y="2111973"/>
            <a:chExt cx="10707795" cy="3786233"/>
          </a:xfrm>
        </p:grpSpPr>
        <p:grpSp>
          <p:nvGrpSpPr>
            <p:cNvPr id="5" name="组合 4">
              <a:extLst>
                <a:ext uri="{FF2B5EF4-FFF2-40B4-BE49-F238E27FC236}">
                  <a16:creationId xmlns="" xmlns:a16="http://schemas.microsoft.com/office/drawing/2014/main" id="{6736BE13-3EBA-4283-B9B4-4AD4BB5EBCD1}"/>
                </a:ext>
              </a:extLst>
            </p:cNvPr>
            <p:cNvGrpSpPr/>
            <p:nvPr/>
          </p:nvGrpSpPr>
          <p:grpSpPr>
            <a:xfrm>
              <a:off x="4387408" y="4383677"/>
              <a:ext cx="6876533" cy="1514529"/>
              <a:chOff x="3424238" y="2905930"/>
              <a:chExt cx="6876533" cy="1514529"/>
            </a:xfrm>
          </p:grpSpPr>
          <p:grpSp>
            <p:nvGrpSpPr>
              <p:cNvPr id="6" name="a01103f4-d3eb-4471-bdea-2a86b738a3f2" descr="ogcAAB+LCAAAAAAABADFVNuO2jAQ/Re3faMoQV1VmzfYFS3qDRXUiyoe3GQgrhwbOZMVuyj/XpvYiXOB7u5LxQuMz8ycc2aYI3mJ93sgEVllVOEtoztFswVCRkZkkZBIFJyPyIyJhIndOyWLfU6iX8c6zX/5zjD9RnkBJlcwZJRXP6Me3sE+McGyIrOwYBzoED14oTCogixJOPiwhUBQd3WH0MRO31eodIO5VBlF3fAYlK+IfSLRm8k4KE1yAgddaETWFS3Hx9IzBgzqNA9G5lLmyKRoMpZU+waa0oDYTlID1bRAIYspn3K2ExkIw1gLAIxT/fpeKvYgBbbfP8IW9eMHgL21b8UedLst5Tk4E1K6h8+6jdN2Cuisr8ApsrsWoBUjZa2pxhgrOii/D9nUPja+aJWabsvecnTWmjUc8GlmmgzfyaGxn5NyomMKhB51S+FpvJ0pz9qHTrKv5st2mwP+WIKKNZvZfdv8atu7GG8g0etgHDrEz3NVgvFVH9Op8va6bmT/eDbB/upt2yKW4tKyefUvjsfVaOo1o+q7PjS1zcDc6jt1I7lU/75TDtZ71y6wGNYpZOAwayZwKhJNNnFHaqbYLkUBee7M+/0HYvTSoiuDKvJU13wxn09uJ9fTkDilQTl0rFzDxx6rDv4xq3lK6S/kNDZLYpl729DT6eg/d8KOcmuuVfDCv/G/CZ2cE3pT5Cgze1oGz84lpRv9+Qt5yJH0ogcAAA==">
                <a:extLst>
                  <a:ext uri="{FF2B5EF4-FFF2-40B4-BE49-F238E27FC236}">
                    <a16:creationId xmlns="" xmlns:a16="http://schemas.microsoft.com/office/drawing/2014/main" id="{BD469446-7291-4966-9C46-242C3191D833}"/>
                  </a:ext>
                </a:extLst>
              </p:cNvPr>
              <p:cNvGrpSpPr>
                <a:grpSpLocks noChangeAspect="1"/>
              </p:cNvGrpSpPr>
              <p:nvPr/>
            </p:nvGrpSpPr>
            <p:grpSpPr>
              <a:xfrm>
                <a:off x="3424238" y="3082219"/>
                <a:ext cx="5343525" cy="693562"/>
                <a:chOff x="3648074" y="1638158"/>
                <a:chExt cx="5343525" cy="693562"/>
              </a:xfrm>
            </p:grpSpPr>
            <p:sp>
              <p:nvSpPr>
                <p:cNvPr id="13" name="AreaShape">
                  <a:extLst>
                    <a:ext uri="{FF2B5EF4-FFF2-40B4-BE49-F238E27FC236}">
                      <a16:creationId xmlns="" xmlns:a16="http://schemas.microsoft.com/office/drawing/2014/main" id="{759B0132-4A32-4FF5-8A8A-8645AD063434}"/>
                    </a:ext>
                  </a:extLst>
                </p:cNvPr>
                <p:cNvSpPr/>
                <p:nvPr/>
              </p:nvSpPr>
              <p:spPr>
                <a:xfrm>
                  <a:off x="3648074" y="1638158"/>
                  <a:ext cx="5343525" cy="693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lativeShape">
                  <a:extLst>
                    <a:ext uri="{FF2B5EF4-FFF2-40B4-BE49-F238E27FC236}">
                      <a16:creationId xmlns="" xmlns:a16="http://schemas.microsoft.com/office/drawing/2014/main" id="{9CDA05B4-FF42-4144-8312-944EE7ADFC41}"/>
                    </a:ext>
                  </a:extLst>
                </p:cNvPr>
                <p:cNvSpPr/>
                <p:nvPr/>
              </p:nvSpPr>
              <p:spPr>
                <a:xfrm>
                  <a:off x="3870680" y="2108200"/>
                  <a:ext cx="4768028" cy="50088"/>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15" name="ValueShape">
                  <a:extLst>
                    <a:ext uri="{FF2B5EF4-FFF2-40B4-BE49-F238E27FC236}">
                      <a16:creationId xmlns="" xmlns:a16="http://schemas.microsoft.com/office/drawing/2014/main" id="{BA5F6219-DB38-4646-B334-57AC0E7680ED}"/>
                    </a:ext>
                  </a:extLst>
                </p:cNvPr>
                <p:cNvSpPr/>
                <p:nvPr/>
              </p:nvSpPr>
              <p:spPr>
                <a:xfrm>
                  <a:off x="3870680" y="2108200"/>
                  <a:ext cx="3788930" cy="457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grpSp>
          <p:sp>
            <p:nvSpPr>
              <p:cNvPr id="7" name="文本框 6">
                <a:extLst>
                  <a:ext uri="{FF2B5EF4-FFF2-40B4-BE49-F238E27FC236}">
                    <a16:creationId xmlns="" xmlns:a16="http://schemas.microsoft.com/office/drawing/2014/main" id="{500CF713-FC63-46D5-A615-636B0651908A}"/>
                  </a:ext>
                </a:extLst>
              </p:cNvPr>
              <p:cNvSpPr txBox="1"/>
              <p:nvPr/>
            </p:nvSpPr>
            <p:spPr>
              <a:xfrm>
                <a:off x="3424238" y="2905930"/>
                <a:ext cx="1284901" cy="64633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3600" dirty="0"/>
                  <a:t>80</a:t>
                </a:r>
                <a:r>
                  <a:rPr lang="en-US" altLang="zh-CN" sz="2000" dirty="0"/>
                  <a:t>%</a:t>
                </a:r>
                <a:endParaRPr lang="zh-CN" altLang="en-US" sz="3600" dirty="0"/>
              </a:p>
            </p:txBody>
          </p:sp>
          <p:sp>
            <p:nvSpPr>
              <p:cNvPr id="11" name="iṧḻîďè">
                <a:extLst>
                  <a:ext uri="{FF2B5EF4-FFF2-40B4-BE49-F238E27FC236}">
                    <a16:creationId xmlns="" xmlns:a16="http://schemas.microsoft.com/office/drawing/2014/main" id="{184C52BC-07C3-46A0-968B-9564273F0E19}"/>
                  </a:ext>
                </a:extLst>
              </p:cNvPr>
              <p:cNvSpPr txBox="1"/>
              <p:nvPr/>
            </p:nvSpPr>
            <p:spPr>
              <a:xfrm>
                <a:off x="4510253" y="3063856"/>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12" name="îsḷîḓè">
                <a:extLst>
                  <a:ext uri="{FF2B5EF4-FFF2-40B4-BE49-F238E27FC236}">
                    <a16:creationId xmlns="" xmlns:a16="http://schemas.microsoft.com/office/drawing/2014/main" id="{4B71D41D-123E-41A4-B667-B3241D559426}"/>
                  </a:ext>
                </a:extLst>
              </p:cNvPr>
              <p:cNvSpPr txBox="1"/>
              <p:nvPr/>
            </p:nvSpPr>
            <p:spPr>
              <a:xfrm>
                <a:off x="3736364" y="3690644"/>
                <a:ext cx="6564407"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en-US" altLang="zh-CN" dirty="0"/>
                  <a:t>Lorem ipsum dolor sit amet, consectetur adipiscing </a:t>
                </a:r>
                <a:r>
                  <a:rPr lang="en-US" altLang="zh-CN" dirty="0" err="1"/>
                  <a:t>elit</a:t>
                </a:r>
                <a:r>
                  <a:rPr lang="en-US" altLang="zh-CN" dirty="0"/>
                  <a:t>.</a:t>
                </a:r>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endParaRPr lang="zh-CN" altLang="en-US" dirty="0"/>
              </a:p>
            </p:txBody>
          </p:sp>
        </p:grpSp>
        <p:grpSp>
          <p:nvGrpSpPr>
            <p:cNvPr id="16" name="组合 15">
              <a:extLst>
                <a:ext uri="{FF2B5EF4-FFF2-40B4-BE49-F238E27FC236}">
                  <a16:creationId xmlns="" xmlns:a16="http://schemas.microsoft.com/office/drawing/2014/main" id="{E0AE5F9E-65B0-44E6-AFB2-4865E9EF958C}"/>
                </a:ext>
              </a:extLst>
            </p:cNvPr>
            <p:cNvGrpSpPr/>
            <p:nvPr/>
          </p:nvGrpSpPr>
          <p:grpSpPr>
            <a:xfrm>
              <a:off x="4387408" y="2111973"/>
              <a:ext cx="6876533" cy="1514529"/>
              <a:chOff x="3424238" y="2905930"/>
              <a:chExt cx="6876533" cy="1514529"/>
            </a:xfrm>
          </p:grpSpPr>
          <p:grpSp>
            <p:nvGrpSpPr>
              <p:cNvPr id="17" name="a01103f4-d3eb-4471-bdea-2a86b738a3f2" descr="ogcAAB+LCAAAAAAABADFVNuO2jAQ/Re3faMoQV1VmzfYFS3qDRXUiyoe3GQgrhwbOZMVuyj/XpvYiXOB7u5LxQuMz8ycc2aYI3mJ93sgEVllVOEtoztFswVCRkZkkZBIFJyPyIyJhIndOyWLfU6iX8c6zX/5zjD9RnkBJlcwZJRXP6Me3sE+McGyIrOwYBzoED14oTCogixJOPiwhUBQd3WH0MRO31eodIO5VBlF3fAYlK+IfSLRm8k4KE1yAgddaETWFS3Hx9IzBgzqNA9G5lLmyKRoMpZU+waa0oDYTlID1bRAIYspn3K2ExkIw1gLAIxT/fpeKvYgBbbfP8IW9eMHgL21b8UedLst5Tk4E1K6h8+6jdN2Cuisr8ApsrsWoBUjZa2pxhgrOii/D9nUPja+aJWabsvecnTWmjUc8GlmmgzfyaGxn5NyomMKhB51S+FpvJ0pz9qHTrKv5st2mwP+WIKKNZvZfdv8atu7GG8g0etgHDrEz3NVgvFVH9Op8va6bmT/eDbB/upt2yKW4tKyefUvjsfVaOo1o+q7PjS1zcDc6jt1I7lU/75TDtZ71y6wGNYpZOAwayZwKhJNNnFHaqbYLkUBee7M+/0HYvTSoiuDKvJU13wxn09uJ9fTkDilQTl0rFzDxx6rDv4xq3lK6S/kNDZLYpl729DT6eg/d8KOcmuuVfDCv/G/CZ2cE3pT5Cgze1oGz84lpRv9+Qt5yJH0ogcAAA==">
                <a:extLst>
                  <a:ext uri="{FF2B5EF4-FFF2-40B4-BE49-F238E27FC236}">
                    <a16:creationId xmlns="" xmlns:a16="http://schemas.microsoft.com/office/drawing/2014/main" id="{7361F126-6D93-41DB-8B17-9CAC382CD35D}"/>
                  </a:ext>
                </a:extLst>
              </p:cNvPr>
              <p:cNvGrpSpPr>
                <a:grpSpLocks noChangeAspect="1"/>
              </p:cNvGrpSpPr>
              <p:nvPr/>
            </p:nvGrpSpPr>
            <p:grpSpPr>
              <a:xfrm>
                <a:off x="3424238" y="3082219"/>
                <a:ext cx="5343525" cy="693562"/>
                <a:chOff x="3648074" y="1638158"/>
                <a:chExt cx="5343525" cy="693562"/>
              </a:xfrm>
            </p:grpSpPr>
            <p:sp>
              <p:nvSpPr>
                <p:cNvPr id="21" name="AreaShape">
                  <a:extLst>
                    <a:ext uri="{FF2B5EF4-FFF2-40B4-BE49-F238E27FC236}">
                      <a16:creationId xmlns="" xmlns:a16="http://schemas.microsoft.com/office/drawing/2014/main" id="{6554AB15-A9A3-46FE-8529-DFB4D85F6A5D}"/>
                    </a:ext>
                  </a:extLst>
                </p:cNvPr>
                <p:cNvSpPr/>
                <p:nvPr/>
              </p:nvSpPr>
              <p:spPr>
                <a:xfrm>
                  <a:off x="3648074" y="1638158"/>
                  <a:ext cx="5343525" cy="693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lativeShape">
                  <a:extLst>
                    <a:ext uri="{FF2B5EF4-FFF2-40B4-BE49-F238E27FC236}">
                      <a16:creationId xmlns="" xmlns:a16="http://schemas.microsoft.com/office/drawing/2014/main" id="{506CCB80-0AEE-40B1-B63A-E33D38D092F1}"/>
                    </a:ext>
                  </a:extLst>
                </p:cNvPr>
                <p:cNvSpPr/>
                <p:nvPr/>
              </p:nvSpPr>
              <p:spPr>
                <a:xfrm>
                  <a:off x="3870680" y="2108200"/>
                  <a:ext cx="4768028" cy="50088"/>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23" name="ValueShape">
                  <a:extLst>
                    <a:ext uri="{FF2B5EF4-FFF2-40B4-BE49-F238E27FC236}">
                      <a16:creationId xmlns="" xmlns:a16="http://schemas.microsoft.com/office/drawing/2014/main" id="{8E63024A-2B84-4225-A577-86E1C8103715}"/>
                    </a:ext>
                  </a:extLst>
                </p:cNvPr>
                <p:cNvSpPr/>
                <p:nvPr/>
              </p:nvSpPr>
              <p:spPr>
                <a:xfrm>
                  <a:off x="3870680" y="2108200"/>
                  <a:ext cx="1013262" cy="5008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grpSp>
          <p:sp>
            <p:nvSpPr>
              <p:cNvPr id="18" name="文本框 17">
                <a:extLst>
                  <a:ext uri="{FF2B5EF4-FFF2-40B4-BE49-F238E27FC236}">
                    <a16:creationId xmlns="" xmlns:a16="http://schemas.microsoft.com/office/drawing/2014/main" id="{C3C643FD-39E6-41C3-BA49-71703C22D2FE}"/>
                  </a:ext>
                </a:extLst>
              </p:cNvPr>
              <p:cNvSpPr txBox="1"/>
              <p:nvPr/>
            </p:nvSpPr>
            <p:spPr>
              <a:xfrm>
                <a:off x="3424238" y="2905930"/>
                <a:ext cx="1284901" cy="64633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3600" dirty="0">
                    <a:solidFill>
                      <a:schemeClr val="tx2"/>
                    </a:solidFill>
                  </a:rPr>
                  <a:t>20</a:t>
                </a:r>
                <a:r>
                  <a:rPr lang="en-US" altLang="zh-CN" sz="2000" dirty="0">
                    <a:solidFill>
                      <a:schemeClr val="tx2"/>
                    </a:solidFill>
                  </a:rPr>
                  <a:t>%</a:t>
                </a:r>
                <a:endParaRPr lang="zh-CN" altLang="en-US" sz="3600" dirty="0">
                  <a:solidFill>
                    <a:schemeClr val="tx2"/>
                  </a:solidFill>
                </a:endParaRPr>
              </a:p>
            </p:txBody>
          </p:sp>
          <p:sp>
            <p:nvSpPr>
              <p:cNvPr id="19" name="iṧḻîďè">
                <a:extLst>
                  <a:ext uri="{FF2B5EF4-FFF2-40B4-BE49-F238E27FC236}">
                    <a16:creationId xmlns="" xmlns:a16="http://schemas.microsoft.com/office/drawing/2014/main" id="{E8B39BB4-0F0A-4EAA-A22E-786C4D8CB02D}"/>
                  </a:ext>
                </a:extLst>
              </p:cNvPr>
              <p:cNvSpPr txBox="1"/>
              <p:nvPr/>
            </p:nvSpPr>
            <p:spPr>
              <a:xfrm>
                <a:off x="4510253" y="3063856"/>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20" name="îsḷîḓè">
                <a:extLst>
                  <a:ext uri="{FF2B5EF4-FFF2-40B4-BE49-F238E27FC236}">
                    <a16:creationId xmlns="" xmlns:a16="http://schemas.microsoft.com/office/drawing/2014/main" id="{E6CFEFB4-2542-4619-A3F7-2BC9C73D4C4F}"/>
                  </a:ext>
                </a:extLst>
              </p:cNvPr>
              <p:cNvSpPr txBox="1"/>
              <p:nvPr/>
            </p:nvSpPr>
            <p:spPr>
              <a:xfrm>
                <a:off x="3736364" y="3690644"/>
                <a:ext cx="6564407"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en-US" altLang="zh-CN" dirty="0"/>
                  <a:t>Lorem ipsum dolor sit amet, consectetur adipiscing </a:t>
                </a:r>
                <a:r>
                  <a:rPr lang="en-US" altLang="zh-CN" dirty="0" err="1"/>
                  <a:t>elit</a:t>
                </a:r>
                <a:r>
                  <a:rPr lang="en-US" altLang="zh-CN" dirty="0"/>
                  <a:t>.</a:t>
                </a:r>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endParaRPr lang="zh-CN" altLang="en-US" dirty="0"/>
              </a:p>
            </p:txBody>
          </p:sp>
        </p:grpSp>
        <p:grpSp>
          <p:nvGrpSpPr>
            <p:cNvPr id="3" name="组合 2">
              <a:extLst>
                <a:ext uri="{FF2B5EF4-FFF2-40B4-BE49-F238E27FC236}">
                  <a16:creationId xmlns="" xmlns:a16="http://schemas.microsoft.com/office/drawing/2014/main" id="{A3227FAD-DF6B-4817-B89A-E0EFBF2060B1}"/>
                </a:ext>
              </a:extLst>
            </p:cNvPr>
            <p:cNvGrpSpPr/>
            <p:nvPr/>
          </p:nvGrpSpPr>
          <p:grpSpPr>
            <a:xfrm rot="17950269">
              <a:off x="454468" y="2520597"/>
              <a:ext cx="2947329" cy="2743973"/>
              <a:chOff x="433547" y="2793227"/>
              <a:chExt cx="2947329" cy="2743973"/>
            </a:xfrm>
          </p:grpSpPr>
          <p:sp>
            <p:nvSpPr>
              <p:cNvPr id="2" name="空心弧 1">
                <a:extLst>
                  <a:ext uri="{FF2B5EF4-FFF2-40B4-BE49-F238E27FC236}">
                    <a16:creationId xmlns="" xmlns:a16="http://schemas.microsoft.com/office/drawing/2014/main" id="{36644791-3073-4828-8693-3082A693D5AD}"/>
                  </a:ext>
                </a:extLst>
              </p:cNvPr>
              <p:cNvSpPr/>
              <p:nvPr/>
            </p:nvSpPr>
            <p:spPr>
              <a:xfrm>
                <a:off x="825500" y="2981824"/>
                <a:ext cx="2555376" cy="2555376"/>
              </a:xfrm>
              <a:prstGeom prst="blockArc">
                <a:avLst>
                  <a:gd name="adj1" fmla="val 3503272"/>
                  <a:gd name="adj2" fmla="val 21449487"/>
                  <a:gd name="adj3" fmla="val 45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空心弧 23">
                <a:extLst>
                  <a:ext uri="{FF2B5EF4-FFF2-40B4-BE49-F238E27FC236}">
                    <a16:creationId xmlns="" xmlns:a16="http://schemas.microsoft.com/office/drawing/2014/main" id="{B6C1DFE1-AD70-4EDE-9952-CF86ECF93D06}"/>
                  </a:ext>
                </a:extLst>
              </p:cNvPr>
              <p:cNvSpPr/>
              <p:nvPr/>
            </p:nvSpPr>
            <p:spPr>
              <a:xfrm rot="3823791">
                <a:off x="433547" y="2793227"/>
                <a:ext cx="2555376" cy="2555376"/>
              </a:xfrm>
              <a:prstGeom prst="blockArc">
                <a:avLst>
                  <a:gd name="adj1" fmla="val 17454227"/>
                  <a:gd name="adj2" fmla="val 21449487"/>
                  <a:gd name="adj3" fmla="val 458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5" name="iṧḻîďè">
              <a:extLst>
                <a:ext uri="{FF2B5EF4-FFF2-40B4-BE49-F238E27FC236}">
                  <a16:creationId xmlns="" xmlns:a16="http://schemas.microsoft.com/office/drawing/2014/main" id="{878EE9B9-29DD-4F44-973B-88EE343ED2DE}"/>
                </a:ext>
              </a:extLst>
            </p:cNvPr>
            <p:cNvSpPr txBox="1"/>
            <p:nvPr/>
          </p:nvSpPr>
          <p:spPr>
            <a:xfrm>
              <a:off x="771429" y="3634728"/>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cxnSp>
          <p:nvCxnSpPr>
            <p:cNvPr id="26" name="连接符: 肘形 25">
              <a:extLst>
                <a:ext uri="{FF2B5EF4-FFF2-40B4-BE49-F238E27FC236}">
                  <a16:creationId xmlns="" xmlns:a16="http://schemas.microsoft.com/office/drawing/2014/main" id="{9BA4E0DB-AEAB-46B5-A6A6-A681BAF0D662}"/>
                </a:ext>
              </a:extLst>
            </p:cNvPr>
            <p:cNvCxnSpPr>
              <a:cxnSpLocks/>
              <a:stCxn id="2" idx="0"/>
              <a:endCxn id="7" idx="1"/>
            </p:cNvCxnSpPr>
            <p:nvPr/>
          </p:nvCxnSpPr>
          <p:spPr>
            <a:xfrm rot="16200000" flipH="1">
              <a:off x="3360062" y="3679497"/>
              <a:ext cx="991342" cy="1063350"/>
            </a:xfrm>
            <a:prstGeom prst="bentConnector4">
              <a:avLst>
                <a:gd name="adj1" fmla="val 7686"/>
                <a:gd name="adj2" fmla="val 52804"/>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 xmlns:a16="http://schemas.microsoft.com/office/drawing/2014/main" id="{10ACC7DF-CD0F-4801-9F4D-8120E866E1A1}"/>
                </a:ext>
              </a:extLst>
            </p:cNvPr>
            <p:cNvCxnSpPr>
              <a:stCxn id="24" idx="0"/>
              <a:endCxn id="18" idx="1"/>
            </p:cNvCxnSpPr>
            <p:nvPr/>
          </p:nvCxnSpPr>
          <p:spPr>
            <a:xfrm rot="10800000" flipH="1">
              <a:off x="2242354" y="2435139"/>
              <a:ext cx="2145054" cy="467152"/>
            </a:xfrm>
            <a:prstGeom prst="bentConnector3">
              <a:avLst>
                <a:gd name="adj1" fmla="val 76167"/>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 xmlns:a16="http://schemas.microsoft.com/office/drawing/2014/main" id="{5489CBC7-3669-4929-BAA9-4D5D666434C8}"/>
              </a:ext>
            </a:extLst>
          </p:cNvPr>
          <p:cNvGrpSpPr/>
          <p:nvPr/>
        </p:nvGrpSpPr>
        <p:grpSpPr>
          <a:xfrm>
            <a:off x="178616" y="0"/>
            <a:ext cx="6695332" cy="1200329"/>
            <a:chOff x="1207010" y="-56957"/>
            <a:chExt cx="6695332" cy="1200329"/>
          </a:xfrm>
        </p:grpSpPr>
        <p:sp>
          <p:nvSpPr>
            <p:cNvPr id="29" name="文本框 28">
              <a:extLst>
                <a:ext uri="{FF2B5EF4-FFF2-40B4-BE49-F238E27FC236}">
                  <a16:creationId xmlns="" xmlns:a16="http://schemas.microsoft.com/office/drawing/2014/main" id="{4698A2C2-3C84-462B-A82F-3CB8DA9634B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31" name="文本框 30">
              <a:extLst>
                <a:ext uri="{FF2B5EF4-FFF2-40B4-BE49-F238E27FC236}">
                  <a16:creationId xmlns="" xmlns:a16="http://schemas.microsoft.com/office/drawing/2014/main" id="{6A7AC1B3-8937-4EB2-AB02-F9112789910A}"/>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33" name="文本框 32">
              <a:extLst>
                <a:ext uri="{FF2B5EF4-FFF2-40B4-BE49-F238E27FC236}">
                  <a16:creationId xmlns="" xmlns:a16="http://schemas.microsoft.com/office/drawing/2014/main" id="{E2C51AA1-AEFC-4399-A469-7030628DAB86}"/>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66463840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62279C9A-D464-4962-A3CD-9094257CEC23}"/>
              </a:ext>
            </a:extLst>
          </p:cNvPr>
          <p:cNvGrpSpPr/>
          <p:nvPr/>
        </p:nvGrpSpPr>
        <p:grpSpPr>
          <a:xfrm>
            <a:off x="1691211" y="2156989"/>
            <a:ext cx="8591549" cy="3115463"/>
            <a:chOff x="1691211" y="2156989"/>
            <a:chExt cx="8591549" cy="3115463"/>
          </a:xfrm>
        </p:grpSpPr>
        <p:sp>
          <p:nvSpPr>
            <p:cNvPr id="19" name="文本框 18">
              <a:extLst>
                <a:ext uri="{FF2B5EF4-FFF2-40B4-BE49-F238E27FC236}">
                  <a16:creationId xmlns="" xmlns:a16="http://schemas.microsoft.com/office/drawing/2014/main" id="{E8D4EFB0-EEE0-4096-AC4B-CC4EBD82FE75}"/>
                </a:ext>
              </a:extLst>
            </p:cNvPr>
            <p:cNvSpPr txBox="1"/>
            <p:nvPr/>
          </p:nvSpPr>
          <p:spPr>
            <a:xfrm>
              <a:off x="3008303" y="3726649"/>
              <a:ext cx="5843064" cy="769441"/>
            </a:xfrm>
            <a:prstGeom prst="rect">
              <a:avLst/>
            </a:prstGeom>
            <a:noFill/>
          </p:spPr>
          <p:txBody>
            <a:bodyPr wrap="square" rtlCol="0">
              <a:spAutoFit/>
            </a:bodyPr>
            <a:lstStyle/>
            <a:p>
              <a:endParaRPr lang="zh-CN" altLang="en-US" sz="4400" b="1" dirty="0">
                <a:solidFill>
                  <a:schemeClr val="tx2">
                    <a:lumMod val="60000"/>
                    <a:lumOff val="40000"/>
                  </a:schemeClr>
                </a:solidFill>
                <a:latin typeface="字魂5号-无外润黑体" panose="00000500000000000000" pitchFamily="2" charset="-122"/>
                <a:ea typeface="字魂5号-无外润黑体" panose="00000500000000000000" pitchFamily="2" charset="-122"/>
              </a:endParaRPr>
            </a:p>
          </p:txBody>
        </p:sp>
        <p:sp>
          <p:nvSpPr>
            <p:cNvPr id="20" name="文本框 19">
              <a:extLst>
                <a:ext uri="{FF2B5EF4-FFF2-40B4-BE49-F238E27FC236}">
                  <a16:creationId xmlns="" xmlns:a16="http://schemas.microsoft.com/office/drawing/2014/main" id="{3AA00723-0781-468F-9C18-56F2807482BD}"/>
                </a:ext>
              </a:extLst>
            </p:cNvPr>
            <p:cNvSpPr txBox="1"/>
            <p:nvPr/>
          </p:nvSpPr>
          <p:spPr>
            <a:xfrm>
              <a:off x="1691211" y="2156989"/>
              <a:ext cx="8591549" cy="1569660"/>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9600" dirty="0"/>
                <a:t>THANK YOU</a:t>
              </a:r>
              <a:endParaRPr lang="zh-CN" altLang="en-US" sz="9600" dirty="0"/>
            </a:p>
          </p:txBody>
        </p:sp>
        <p:cxnSp>
          <p:nvCxnSpPr>
            <p:cNvPr id="23" name="直接连接符 22">
              <a:extLst>
                <a:ext uri="{FF2B5EF4-FFF2-40B4-BE49-F238E27FC236}">
                  <a16:creationId xmlns="" xmlns:a16="http://schemas.microsoft.com/office/drawing/2014/main" id="{6B62EFA5-59E9-4A1C-94A1-BAFFCAD0A58C}"/>
                </a:ext>
              </a:extLst>
            </p:cNvPr>
            <p:cNvCxnSpPr/>
            <p:nvPr/>
          </p:nvCxnSpPr>
          <p:spPr>
            <a:xfrm>
              <a:off x="3143250" y="4503011"/>
              <a:ext cx="63246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 xmlns:a16="http://schemas.microsoft.com/office/drawing/2014/main" id="{77D77054-1511-4EA4-AE02-EC52FD8D1B44}"/>
                </a:ext>
              </a:extLst>
            </p:cNvPr>
            <p:cNvSpPr txBox="1"/>
            <p:nvPr/>
          </p:nvSpPr>
          <p:spPr>
            <a:xfrm>
              <a:off x="7152178" y="4872342"/>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zh-CN" altLang="en-US" sz="2000" b="0" dirty="0">
                  <a:solidFill>
                    <a:schemeClr val="accent1"/>
                  </a:solidFill>
                  <a:latin typeface="思源黑体 CN Light" panose="020B0300000000000000" pitchFamily="34" charset="-122"/>
                  <a:ea typeface="思源黑体 CN Light" panose="020B0300000000000000" pitchFamily="34" charset="-122"/>
                </a:rPr>
                <a:t>海湾同学社</a:t>
              </a:r>
            </a:p>
          </p:txBody>
        </p:sp>
      </p:grpSp>
    </p:spTree>
    <p:extLst>
      <p:ext uri="{BB962C8B-B14F-4D97-AF65-F5344CB8AC3E}">
        <p14:creationId xmlns:p14="http://schemas.microsoft.com/office/powerpoint/2010/main" val="180680724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 xmlns:a16="http://schemas.microsoft.com/office/drawing/2014/main" id="{3EB3BDB8-9ACF-4363-8E71-FAE1BDCD946C}"/>
              </a:ext>
            </a:extLst>
          </p:cNvPr>
          <p:cNvGrpSpPr/>
          <p:nvPr/>
        </p:nvGrpSpPr>
        <p:grpSpPr>
          <a:xfrm>
            <a:off x="3683000" y="2552700"/>
            <a:ext cx="6448413" cy="1569660"/>
            <a:chOff x="2714625" y="2552700"/>
            <a:chExt cx="6448413" cy="1569660"/>
          </a:xfrm>
        </p:grpSpPr>
        <p:sp>
          <p:nvSpPr>
            <p:cNvPr id="8" name="文本框 7">
              <a:extLst>
                <a:ext uri="{FF2B5EF4-FFF2-40B4-BE49-F238E27FC236}">
                  <a16:creationId xmlns="" xmlns:a16="http://schemas.microsoft.com/office/drawing/2014/main" id="{9B727520-0338-4D2B-BF57-6C2CEB0A7A5D}"/>
                </a:ext>
              </a:extLst>
            </p:cNvPr>
            <p:cNvSpPr txBox="1"/>
            <p:nvPr/>
          </p:nvSpPr>
          <p:spPr>
            <a:xfrm>
              <a:off x="2714625" y="2552700"/>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01</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9" name="文本框 8">
              <a:extLst>
                <a:ext uri="{FF2B5EF4-FFF2-40B4-BE49-F238E27FC236}">
                  <a16:creationId xmlns="" xmlns:a16="http://schemas.microsoft.com/office/drawing/2014/main" id="{B1166F43-E521-4594-9710-179495299884}"/>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工作内容汇报</a:t>
              </a:r>
            </a:p>
          </p:txBody>
        </p:sp>
        <p:cxnSp>
          <p:nvCxnSpPr>
            <p:cNvPr id="11" name="直接连接符 10">
              <a:extLst>
                <a:ext uri="{FF2B5EF4-FFF2-40B4-BE49-F238E27FC236}">
                  <a16:creationId xmlns="" xmlns:a16="http://schemas.microsoft.com/office/drawing/2014/main" id="{916775E7-BA8F-405D-B9A1-3A4C85C06A7A}"/>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 xmlns:a16="http://schemas.microsoft.com/office/drawing/2014/main" id="{675E5E35-0C34-4982-9946-25040F9B856D}"/>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OVERVIEW OF WORK</a:t>
              </a:r>
            </a:p>
          </p:txBody>
        </p:sp>
      </p:grpSp>
    </p:spTree>
    <p:extLst>
      <p:ext uri="{BB962C8B-B14F-4D97-AF65-F5344CB8AC3E}">
        <p14:creationId xmlns:p14="http://schemas.microsoft.com/office/powerpoint/2010/main" val="118144817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07C7E824-3E1B-4B87-8534-CA4DEB3B1919}"/>
              </a:ext>
            </a:extLst>
          </p:cNvPr>
          <p:cNvGrpSpPr/>
          <p:nvPr/>
        </p:nvGrpSpPr>
        <p:grpSpPr>
          <a:xfrm>
            <a:off x="158348" y="705"/>
            <a:ext cx="3547634" cy="1200329"/>
            <a:chOff x="1186742" y="-56252"/>
            <a:chExt cx="3547634" cy="1200329"/>
          </a:xfrm>
        </p:grpSpPr>
        <p:sp>
          <p:nvSpPr>
            <p:cNvPr id="8" name="文本框 7">
              <a:extLst>
                <a:ext uri="{FF2B5EF4-FFF2-40B4-BE49-F238E27FC236}">
                  <a16:creationId xmlns="" xmlns:a16="http://schemas.microsoft.com/office/drawing/2014/main" id="{98169FD4-B62E-46FE-BFA3-49B97696D079}"/>
                </a:ext>
              </a:extLst>
            </p:cNvPr>
            <p:cNvSpPr txBox="1"/>
            <p:nvPr/>
          </p:nvSpPr>
          <p:spPr>
            <a:xfrm>
              <a:off x="1186742" y="-56252"/>
              <a:ext cx="1441953"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9" name="文本框 8">
              <a:extLst>
                <a:ext uri="{FF2B5EF4-FFF2-40B4-BE49-F238E27FC236}">
                  <a16:creationId xmlns="" xmlns:a16="http://schemas.microsoft.com/office/drawing/2014/main" id="{4AE5E53F-DC28-42D4-B615-09F0CD90C534}"/>
                </a:ext>
              </a:extLst>
            </p:cNvPr>
            <p:cNvSpPr txBox="1"/>
            <p:nvPr/>
          </p:nvSpPr>
          <p:spPr>
            <a:xfrm>
              <a:off x="2391226" y="352330"/>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grpSp>
      <p:grpSp>
        <p:nvGrpSpPr>
          <p:cNvPr id="11" name="组合 10">
            <a:extLst>
              <a:ext uri="{FF2B5EF4-FFF2-40B4-BE49-F238E27FC236}">
                <a16:creationId xmlns="" xmlns:a16="http://schemas.microsoft.com/office/drawing/2014/main" id="{E0738BA4-0964-4F00-A3C7-55B8162EEE83}"/>
              </a:ext>
            </a:extLst>
          </p:cNvPr>
          <p:cNvGrpSpPr/>
          <p:nvPr/>
        </p:nvGrpSpPr>
        <p:grpSpPr>
          <a:xfrm>
            <a:off x="403912" y="1699796"/>
            <a:ext cx="11115505" cy="4156640"/>
            <a:chOff x="403912" y="1699796"/>
            <a:chExt cx="11115505" cy="4156640"/>
          </a:xfrm>
        </p:grpSpPr>
        <p:cxnSp>
          <p:nvCxnSpPr>
            <p:cNvPr id="5" name="直接连接符 4">
              <a:extLst>
                <a:ext uri="{FF2B5EF4-FFF2-40B4-BE49-F238E27FC236}">
                  <a16:creationId xmlns="" xmlns:a16="http://schemas.microsoft.com/office/drawing/2014/main" id="{E7B6B6DC-D52D-4F82-9579-30B638847C4F}"/>
                </a:ext>
              </a:extLst>
            </p:cNvPr>
            <p:cNvCxnSpPr>
              <a:cxnSpLocks/>
              <a:stCxn id="13" idx="6"/>
              <a:endCxn id="27" idx="2"/>
            </p:cNvCxnSpPr>
            <p:nvPr/>
          </p:nvCxnSpPr>
          <p:spPr>
            <a:xfrm>
              <a:off x="1541955" y="4397761"/>
              <a:ext cx="8841388"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 xmlns:a16="http://schemas.microsoft.com/office/drawing/2014/main" id="{DE0FA97E-3E69-4FA7-B725-FBEE5E49DA0E}"/>
                </a:ext>
              </a:extLst>
            </p:cNvPr>
            <p:cNvGrpSpPr/>
            <p:nvPr/>
          </p:nvGrpSpPr>
          <p:grpSpPr>
            <a:xfrm>
              <a:off x="403912" y="1699796"/>
              <a:ext cx="11115505" cy="4156640"/>
              <a:chOff x="403912" y="1699796"/>
              <a:chExt cx="11115505" cy="4156640"/>
            </a:xfrm>
          </p:grpSpPr>
          <p:sp>
            <p:nvSpPr>
              <p:cNvPr id="13" name="îŝḻïďè">
                <a:extLst>
                  <a:ext uri="{FF2B5EF4-FFF2-40B4-BE49-F238E27FC236}">
                    <a16:creationId xmlns="" xmlns:a16="http://schemas.microsoft.com/office/drawing/2014/main" id="{901E70C5-D52D-4078-8AC6-2056761E773E}"/>
                  </a:ext>
                </a:extLst>
              </p:cNvPr>
              <p:cNvSpPr/>
              <p:nvPr/>
            </p:nvSpPr>
            <p:spPr>
              <a:xfrm>
                <a:off x="1409049"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14" name="íṡļîde">
                <a:extLst>
                  <a:ext uri="{FF2B5EF4-FFF2-40B4-BE49-F238E27FC236}">
                    <a16:creationId xmlns="" xmlns:a16="http://schemas.microsoft.com/office/drawing/2014/main" id="{58E53031-4895-48A5-992E-399DB1FC931C}"/>
                  </a:ext>
                </a:extLst>
              </p:cNvPr>
              <p:cNvSpPr txBox="1"/>
              <p:nvPr/>
            </p:nvSpPr>
            <p:spPr bwMode="auto">
              <a:xfrm>
                <a:off x="879325"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2017</a:t>
                </a:r>
              </a:p>
            </p:txBody>
          </p:sp>
          <p:sp>
            <p:nvSpPr>
              <p:cNvPr id="16" name="îšļîḑe">
                <a:extLst>
                  <a:ext uri="{FF2B5EF4-FFF2-40B4-BE49-F238E27FC236}">
                    <a16:creationId xmlns="" xmlns:a16="http://schemas.microsoft.com/office/drawing/2014/main" id="{3E8C2AAF-3544-43C4-9FD9-ECF7074571C9}"/>
                  </a:ext>
                </a:extLst>
              </p:cNvPr>
              <p:cNvSpPr/>
              <p:nvPr/>
            </p:nvSpPr>
            <p:spPr>
              <a:xfrm>
                <a:off x="3705982"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17" name="iśḷîḋé">
                <a:extLst>
                  <a:ext uri="{FF2B5EF4-FFF2-40B4-BE49-F238E27FC236}">
                    <a16:creationId xmlns="" xmlns:a16="http://schemas.microsoft.com/office/drawing/2014/main" id="{7AC8815E-0E55-4290-879C-E001EB9F09CC}"/>
                  </a:ext>
                </a:extLst>
              </p:cNvPr>
              <p:cNvSpPr txBox="1"/>
              <p:nvPr/>
            </p:nvSpPr>
            <p:spPr bwMode="auto">
              <a:xfrm>
                <a:off x="3176258"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2018</a:t>
                </a:r>
              </a:p>
            </p:txBody>
          </p:sp>
          <p:sp>
            <p:nvSpPr>
              <p:cNvPr id="19" name="íṣľiḓè">
                <a:extLst>
                  <a:ext uri="{FF2B5EF4-FFF2-40B4-BE49-F238E27FC236}">
                    <a16:creationId xmlns="" xmlns:a16="http://schemas.microsoft.com/office/drawing/2014/main" id="{45BB5617-4E9E-4B3F-8803-2965D112409A}"/>
                  </a:ext>
                </a:extLst>
              </p:cNvPr>
              <p:cNvSpPr/>
              <p:nvPr/>
            </p:nvSpPr>
            <p:spPr>
              <a:xfrm>
                <a:off x="5916574" y="4216786"/>
                <a:ext cx="356632" cy="35663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dirty="0"/>
              </a:p>
            </p:txBody>
          </p:sp>
          <p:sp>
            <p:nvSpPr>
              <p:cNvPr id="22" name="íšḻïdè">
                <a:extLst>
                  <a:ext uri="{FF2B5EF4-FFF2-40B4-BE49-F238E27FC236}">
                    <a16:creationId xmlns="" xmlns:a16="http://schemas.microsoft.com/office/drawing/2014/main" id="{2BFC8958-BF11-44C2-89F9-6F1DB56A9859}"/>
                  </a:ext>
                </a:extLst>
              </p:cNvPr>
              <p:cNvSpPr txBox="1"/>
              <p:nvPr/>
            </p:nvSpPr>
            <p:spPr bwMode="auto">
              <a:xfrm>
                <a:off x="5498713" y="4872254"/>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algn="ctr" defTabSz="914377">
                  <a:lnSpc>
                    <a:spcPct val="100000"/>
                  </a:lnSpc>
                  <a:spcBef>
                    <a:spcPct val="0"/>
                  </a:spcBef>
                  <a:defRPr sz="1600" b="1">
                    <a:solidFill>
                      <a:schemeClr val="accent5"/>
                    </a:solidFill>
                    <a:latin typeface="+mj-ea"/>
                    <a:ea typeface="+mj-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solidFill>
                      <a:schemeClr val="accent6"/>
                    </a:solidFill>
                  </a:rPr>
                  <a:t>2019</a:t>
                </a:r>
              </a:p>
            </p:txBody>
          </p:sp>
          <p:sp>
            <p:nvSpPr>
              <p:cNvPr id="24" name="ïşļídè">
                <a:extLst>
                  <a:ext uri="{FF2B5EF4-FFF2-40B4-BE49-F238E27FC236}">
                    <a16:creationId xmlns="" xmlns:a16="http://schemas.microsoft.com/office/drawing/2014/main" id="{38211AB9-DF7A-4643-BB5B-C5395F8F0B7E}"/>
                  </a:ext>
                </a:extLst>
              </p:cNvPr>
              <p:cNvSpPr/>
              <p:nvPr/>
            </p:nvSpPr>
            <p:spPr>
              <a:xfrm>
                <a:off x="8113568"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25" name="îṩḻîďe">
                <a:extLst>
                  <a:ext uri="{FF2B5EF4-FFF2-40B4-BE49-F238E27FC236}">
                    <a16:creationId xmlns="" xmlns:a16="http://schemas.microsoft.com/office/drawing/2014/main" id="{87050C01-17CB-4BE8-AF92-CE8DB664EA2D}"/>
                  </a:ext>
                </a:extLst>
              </p:cNvPr>
              <p:cNvSpPr txBox="1"/>
              <p:nvPr/>
            </p:nvSpPr>
            <p:spPr bwMode="auto">
              <a:xfrm>
                <a:off x="7583844"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2020</a:t>
                </a:r>
              </a:p>
            </p:txBody>
          </p:sp>
          <p:sp>
            <p:nvSpPr>
              <p:cNvPr id="27" name="îṩļíḓê">
                <a:extLst>
                  <a:ext uri="{FF2B5EF4-FFF2-40B4-BE49-F238E27FC236}">
                    <a16:creationId xmlns="" xmlns:a16="http://schemas.microsoft.com/office/drawing/2014/main" id="{A51C8EBB-C26C-4712-B515-F38306B33AFD}"/>
                  </a:ext>
                </a:extLst>
              </p:cNvPr>
              <p:cNvSpPr/>
              <p:nvPr/>
            </p:nvSpPr>
            <p:spPr>
              <a:xfrm>
                <a:off x="10383343"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28" name="ïşḷîḓé">
                <a:extLst>
                  <a:ext uri="{FF2B5EF4-FFF2-40B4-BE49-F238E27FC236}">
                    <a16:creationId xmlns="" xmlns:a16="http://schemas.microsoft.com/office/drawing/2014/main" id="{5A645659-CACC-44F7-87BD-5B80E8BD5FBD}"/>
                  </a:ext>
                </a:extLst>
              </p:cNvPr>
              <p:cNvSpPr txBox="1"/>
              <p:nvPr/>
            </p:nvSpPr>
            <p:spPr bwMode="auto">
              <a:xfrm>
                <a:off x="9853619"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2021</a:t>
                </a:r>
              </a:p>
            </p:txBody>
          </p:sp>
          <p:sp>
            <p:nvSpPr>
              <p:cNvPr id="42" name="mountain-climb_71922">
                <a:extLst>
                  <a:ext uri="{FF2B5EF4-FFF2-40B4-BE49-F238E27FC236}">
                    <a16:creationId xmlns="" xmlns:a16="http://schemas.microsoft.com/office/drawing/2014/main" id="{D2458E1B-E438-4C93-B1D9-4D45B03FBE67}"/>
                  </a:ext>
                </a:extLst>
              </p:cNvPr>
              <p:cNvSpPr>
                <a:spLocks noChangeAspect="1"/>
              </p:cNvSpPr>
              <p:nvPr/>
            </p:nvSpPr>
            <p:spPr bwMode="auto">
              <a:xfrm>
                <a:off x="5790047" y="1699796"/>
                <a:ext cx="609685" cy="602936"/>
              </a:xfrm>
              <a:custGeom>
                <a:avLst/>
                <a:gdLst>
                  <a:gd name="connsiteX0" fmla="*/ 599675 w 607567"/>
                  <a:gd name="connsiteY0" fmla="*/ 294630 h 600842"/>
                  <a:gd name="connsiteX1" fmla="*/ 607567 w 607567"/>
                  <a:gd name="connsiteY1" fmla="*/ 306311 h 600842"/>
                  <a:gd name="connsiteX2" fmla="*/ 607567 w 607567"/>
                  <a:gd name="connsiteY2" fmla="*/ 567460 h 600842"/>
                  <a:gd name="connsiteX3" fmla="*/ 574700 w 607567"/>
                  <a:gd name="connsiteY3" fmla="*/ 600278 h 600842"/>
                  <a:gd name="connsiteX4" fmla="*/ 211019 w 607567"/>
                  <a:gd name="connsiteY4" fmla="*/ 600278 h 600842"/>
                  <a:gd name="connsiteX5" fmla="*/ 205541 w 607567"/>
                  <a:gd name="connsiteY5" fmla="*/ 596941 h 600842"/>
                  <a:gd name="connsiteX6" fmla="*/ 205820 w 607567"/>
                  <a:gd name="connsiteY6" fmla="*/ 590544 h 600842"/>
                  <a:gd name="connsiteX7" fmla="*/ 220025 w 607567"/>
                  <a:gd name="connsiteY7" fmla="*/ 569685 h 600842"/>
                  <a:gd name="connsiteX8" fmla="*/ 226989 w 607567"/>
                  <a:gd name="connsiteY8" fmla="*/ 564216 h 600842"/>
                  <a:gd name="connsiteX9" fmla="*/ 383064 w 607567"/>
                  <a:gd name="connsiteY9" fmla="*/ 507017 h 600842"/>
                  <a:gd name="connsiteX10" fmla="*/ 403676 w 607567"/>
                  <a:gd name="connsiteY10" fmla="*/ 486158 h 600842"/>
                  <a:gd name="connsiteX11" fmla="*/ 423824 w 607567"/>
                  <a:gd name="connsiteY11" fmla="*/ 428310 h 600842"/>
                  <a:gd name="connsiteX12" fmla="*/ 441186 w 607567"/>
                  <a:gd name="connsiteY12" fmla="*/ 408750 h 600842"/>
                  <a:gd name="connsiteX13" fmla="*/ 507014 w 607567"/>
                  <a:gd name="connsiteY13" fmla="*/ 376581 h 600842"/>
                  <a:gd name="connsiteX14" fmla="*/ 516578 w 607567"/>
                  <a:gd name="connsiteY14" fmla="*/ 369535 h 600842"/>
                  <a:gd name="connsiteX15" fmla="*/ 585934 w 607567"/>
                  <a:gd name="connsiteY15" fmla="*/ 297596 h 600842"/>
                  <a:gd name="connsiteX16" fmla="*/ 599675 w 607567"/>
                  <a:gd name="connsiteY16" fmla="*/ 294630 h 600842"/>
                  <a:gd name="connsiteX17" fmla="*/ 87638 w 607567"/>
                  <a:gd name="connsiteY17" fmla="*/ 124301 h 600842"/>
                  <a:gd name="connsiteX18" fmla="*/ 111780 w 607567"/>
                  <a:gd name="connsiteY18" fmla="*/ 126341 h 600842"/>
                  <a:gd name="connsiteX19" fmla="*/ 90702 w 607567"/>
                  <a:gd name="connsiteY19" fmla="*/ 222464 h 600842"/>
                  <a:gd name="connsiteX20" fmla="*/ 76310 w 607567"/>
                  <a:gd name="connsiteY20" fmla="*/ 230343 h 600842"/>
                  <a:gd name="connsiteX21" fmla="*/ 103701 w 607567"/>
                  <a:gd name="connsiteY21" fmla="*/ 263713 h 600842"/>
                  <a:gd name="connsiteX22" fmla="*/ 103794 w 607567"/>
                  <a:gd name="connsiteY22" fmla="*/ 238593 h 600842"/>
                  <a:gd name="connsiteX23" fmla="*/ 132022 w 607567"/>
                  <a:gd name="connsiteY23" fmla="*/ 128102 h 600842"/>
                  <a:gd name="connsiteX24" fmla="*/ 202033 w 607567"/>
                  <a:gd name="connsiteY24" fmla="*/ 134220 h 600842"/>
                  <a:gd name="connsiteX25" fmla="*/ 223947 w 607567"/>
                  <a:gd name="connsiteY25" fmla="*/ 261859 h 600842"/>
                  <a:gd name="connsiteX26" fmla="*/ 223668 w 607567"/>
                  <a:gd name="connsiteY26" fmla="*/ 327394 h 600842"/>
                  <a:gd name="connsiteX27" fmla="*/ 223668 w 607567"/>
                  <a:gd name="connsiteY27" fmla="*/ 328228 h 600842"/>
                  <a:gd name="connsiteX28" fmla="*/ 279473 w 607567"/>
                  <a:gd name="connsiteY28" fmla="*/ 353719 h 600842"/>
                  <a:gd name="connsiteX29" fmla="*/ 299530 w 607567"/>
                  <a:gd name="connsiteY29" fmla="*/ 380508 h 600842"/>
                  <a:gd name="connsiteX30" fmla="*/ 314758 w 607567"/>
                  <a:gd name="connsiteY30" fmla="*/ 484974 h 600842"/>
                  <a:gd name="connsiteX31" fmla="*/ 285045 w 607567"/>
                  <a:gd name="connsiteY31" fmla="*/ 524647 h 600842"/>
                  <a:gd name="connsiteX32" fmla="*/ 279938 w 607567"/>
                  <a:gd name="connsiteY32" fmla="*/ 525018 h 600842"/>
                  <a:gd name="connsiteX33" fmla="*/ 245303 w 607567"/>
                  <a:gd name="connsiteY33" fmla="*/ 495078 h 600842"/>
                  <a:gd name="connsiteX34" fmla="*/ 232861 w 607567"/>
                  <a:gd name="connsiteY34" fmla="*/ 409429 h 600842"/>
                  <a:gd name="connsiteX35" fmla="*/ 179098 w 607567"/>
                  <a:gd name="connsiteY35" fmla="*/ 384865 h 600842"/>
                  <a:gd name="connsiteX36" fmla="*/ 178634 w 607567"/>
                  <a:gd name="connsiteY36" fmla="*/ 385050 h 600842"/>
                  <a:gd name="connsiteX37" fmla="*/ 184020 w 607567"/>
                  <a:gd name="connsiteY37" fmla="*/ 450585 h 600842"/>
                  <a:gd name="connsiteX38" fmla="*/ 183462 w 607567"/>
                  <a:gd name="connsiteY38" fmla="*/ 460132 h 600842"/>
                  <a:gd name="connsiteX39" fmla="*/ 161735 w 607567"/>
                  <a:gd name="connsiteY39" fmla="*/ 572478 h 600842"/>
                  <a:gd name="connsiteX40" fmla="*/ 127286 w 607567"/>
                  <a:gd name="connsiteY40" fmla="*/ 600842 h 600842"/>
                  <a:gd name="connsiteX41" fmla="*/ 120601 w 607567"/>
                  <a:gd name="connsiteY41" fmla="*/ 600193 h 600842"/>
                  <a:gd name="connsiteX42" fmla="*/ 92837 w 607567"/>
                  <a:gd name="connsiteY42" fmla="*/ 559222 h 600842"/>
                  <a:gd name="connsiteX43" fmla="*/ 113729 w 607567"/>
                  <a:gd name="connsiteY43" fmla="*/ 451512 h 600842"/>
                  <a:gd name="connsiteX44" fmla="*/ 104908 w 607567"/>
                  <a:gd name="connsiteY44" fmla="*/ 343986 h 600842"/>
                  <a:gd name="connsiteX45" fmla="*/ 105001 w 607567"/>
                  <a:gd name="connsiteY45" fmla="*/ 340093 h 600842"/>
                  <a:gd name="connsiteX46" fmla="*/ 104258 w 607567"/>
                  <a:gd name="connsiteY46" fmla="*/ 335644 h 600842"/>
                  <a:gd name="connsiteX47" fmla="*/ 99894 w 607567"/>
                  <a:gd name="connsiteY47" fmla="*/ 336386 h 600842"/>
                  <a:gd name="connsiteX48" fmla="*/ 76588 w 607567"/>
                  <a:gd name="connsiteY48" fmla="*/ 325355 h 600842"/>
                  <a:gd name="connsiteX49" fmla="*/ 6762 w 607567"/>
                  <a:gd name="connsiteY49" fmla="*/ 240262 h 600842"/>
                  <a:gd name="connsiteX50" fmla="*/ 541 w 607567"/>
                  <a:gd name="connsiteY50" fmla="*/ 215512 h 600842"/>
                  <a:gd name="connsiteX51" fmla="*/ 15676 w 607567"/>
                  <a:gd name="connsiteY51" fmla="*/ 194934 h 600842"/>
                  <a:gd name="connsiteX52" fmla="*/ 62846 w 607567"/>
                  <a:gd name="connsiteY52" fmla="*/ 169258 h 600842"/>
                  <a:gd name="connsiteX53" fmla="*/ 67767 w 607567"/>
                  <a:gd name="connsiteY53" fmla="*/ 139688 h 600842"/>
                  <a:gd name="connsiteX54" fmla="*/ 87638 w 607567"/>
                  <a:gd name="connsiteY54" fmla="*/ 124301 h 600842"/>
                  <a:gd name="connsiteX55" fmla="*/ 410364 w 607567"/>
                  <a:gd name="connsiteY55" fmla="*/ 42256 h 600842"/>
                  <a:gd name="connsiteX56" fmla="*/ 423549 w 607567"/>
                  <a:gd name="connsiteY56" fmla="*/ 58941 h 600842"/>
                  <a:gd name="connsiteX57" fmla="*/ 422806 w 607567"/>
                  <a:gd name="connsiteY57" fmla="*/ 65059 h 600842"/>
                  <a:gd name="connsiteX58" fmla="*/ 452427 w 607567"/>
                  <a:gd name="connsiteY58" fmla="*/ 81560 h 600842"/>
                  <a:gd name="connsiteX59" fmla="*/ 556053 w 607567"/>
                  <a:gd name="connsiteY59" fmla="*/ 102880 h 600842"/>
                  <a:gd name="connsiteX60" fmla="*/ 573602 w 607567"/>
                  <a:gd name="connsiteY60" fmla="*/ 101026 h 600842"/>
                  <a:gd name="connsiteX61" fmla="*/ 585116 w 607567"/>
                  <a:gd name="connsiteY61" fmla="*/ 105197 h 600842"/>
                  <a:gd name="connsiteX62" fmla="*/ 589109 w 607567"/>
                  <a:gd name="connsiteY62" fmla="*/ 116692 h 600842"/>
                  <a:gd name="connsiteX63" fmla="*/ 578616 w 607567"/>
                  <a:gd name="connsiteY63" fmla="*/ 203178 h 600842"/>
                  <a:gd name="connsiteX64" fmla="*/ 566081 w 607567"/>
                  <a:gd name="connsiteY64" fmla="*/ 215507 h 600842"/>
                  <a:gd name="connsiteX65" fmla="*/ 524668 w 607567"/>
                  <a:gd name="connsiteY65" fmla="*/ 219771 h 600842"/>
                  <a:gd name="connsiteX66" fmla="*/ 451034 w 607567"/>
                  <a:gd name="connsiteY66" fmla="*/ 211614 h 600842"/>
                  <a:gd name="connsiteX67" fmla="*/ 406835 w 607567"/>
                  <a:gd name="connsiteY67" fmla="*/ 196968 h 600842"/>
                  <a:gd name="connsiteX68" fmla="*/ 405350 w 607567"/>
                  <a:gd name="connsiteY68" fmla="*/ 209760 h 600842"/>
                  <a:gd name="connsiteX69" fmla="*/ 418071 w 607567"/>
                  <a:gd name="connsiteY69" fmla="*/ 231173 h 600842"/>
                  <a:gd name="connsiteX70" fmla="*/ 398943 w 607567"/>
                  <a:gd name="connsiteY70" fmla="*/ 262227 h 600842"/>
                  <a:gd name="connsiteX71" fmla="*/ 371736 w 607567"/>
                  <a:gd name="connsiteY71" fmla="*/ 487666 h 600842"/>
                  <a:gd name="connsiteX72" fmla="*/ 356880 w 607567"/>
                  <a:gd name="connsiteY72" fmla="*/ 500922 h 600842"/>
                  <a:gd name="connsiteX73" fmla="*/ 355022 w 607567"/>
                  <a:gd name="connsiteY73" fmla="*/ 500829 h 600842"/>
                  <a:gd name="connsiteX74" fmla="*/ 341930 w 607567"/>
                  <a:gd name="connsiteY74" fmla="*/ 484051 h 600842"/>
                  <a:gd name="connsiteX75" fmla="*/ 368208 w 607567"/>
                  <a:gd name="connsiteY75" fmla="*/ 266583 h 600842"/>
                  <a:gd name="connsiteX76" fmla="*/ 289189 w 607567"/>
                  <a:gd name="connsiteY76" fmla="*/ 274926 h 600842"/>
                  <a:gd name="connsiteX77" fmla="*/ 285939 w 607567"/>
                  <a:gd name="connsiteY77" fmla="*/ 275111 h 600842"/>
                  <a:gd name="connsiteX78" fmla="*/ 267368 w 607567"/>
                  <a:gd name="connsiteY78" fmla="*/ 268715 h 600842"/>
                  <a:gd name="connsiteX79" fmla="*/ 236447 w 607567"/>
                  <a:gd name="connsiteY79" fmla="*/ 244429 h 600842"/>
                  <a:gd name="connsiteX80" fmla="*/ 222055 w 607567"/>
                  <a:gd name="connsiteY80" fmla="*/ 135973 h 600842"/>
                  <a:gd name="connsiteX81" fmla="*/ 251118 w 607567"/>
                  <a:gd name="connsiteY81" fmla="*/ 138476 h 600842"/>
                  <a:gd name="connsiteX82" fmla="*/ 264768 w 607567"/>
                  <a:gd name="connsiteY82" fmla="*/ 146355 h 600842"/>
                  <a:gd name="connsiteX83" fmla="*/ 267368 w 607567"/>
                  <a:gd name="connsiteY83" fmla="*/ 161743 h 600842"/>
                  <a:gd name="connsiteX84" fmla="*/ 260497 w 607567"/>
                  <a:gd name="connsiteY84" fmla="*/ 186864 h 600842"/>
                  <a:gd name="connsiteX85" fmla="*/ 294946 w 607567"/>
                  <a:gd name="connsiteY85" fmla="*/ 214024 h 600842"/>
                  <a:gd name="connsiteX86" fmla="*/ 375543 w 607567"/>
                  <a:gd name="connsiteY86" fmla="*/ 205403 h 600842"/>
                  <a:gd name="connsiteX87" fmla="*/ 393650 w 607567"/>
                  <a:gd name="connsiteY87" fmla="*/ 55326 h 600842"/>
                  <a:gd name="connsiteX88" fmla="*/ 410364 w 607567"/>
                  <a:gd name="connsiteY88" fmla="*/ 42256 h 600842"/>
                  <a:gd name="connsiteX89" fmla="*/ 189314 w 607567"/>
                  <a:gd name="connsiteY89" fmla="*/ 96 h 600842"/>
                  <a:gd name="connsiteX90" fmla="*/ 241127 w 607567"/>
                  <a:gd name="connsiteY90" fmla="*/ 38909 h 600842"/>
                  <a:gd name="connsiteX91" fmla="*/ 205573 w 607567"/>
                  <a:gd name="connsiteY91" fmla="*/ 113611 h 600842"/>
                  <a:gd name="connsiteX92" fmla="*/ 130751 w 607567"/>
                  <a:gd name="connsiteY92" fmla="*/ 78114 h 600842"/>
                  <a:gd name="connsiteX93" fmla="*/ 166305 w 607567"/>
                  <a:gd name="connsiteY93" fmla="*/ 3412 h 600842"/>
                  <a:gd name="connsiteX94" fmla="*/ 189314 w 607567"/>
                  <a:gd name="connsiteY94" fmla="*/ 96 h 6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567" h="600842">
                    <a:moveTo>
                      <a:pt x="599675" y="294630"/>
                    </a:moveTo>
                    <a:cubicBezTo>
                      <a:pt x="604503" y="296577"/>
                      <a:pt x="607567" y="301119"/>
                      <a:pt x="607567" y="306311"/>
                    </a:cubicBezTo>
                    <a:lnTo>
                      <a:pt x="607567" y="567460"/>
                    </a:lnTo>
                    <a:cubicBezTo>
                      <a:pt x="607567" y="585538"/>
                      <a:pt x="592897" y="600278"/>
                      <a:pt x="574700" y="600278"/>
                    </a:cubicBezTo>
                    <a:lnTo>
                      <a:pt x="211019" y="600278"/>
                    </a:lnTo>
                    <a:cubicBezTo>
                      <a:pt x="208698" y="600278"/>
                      <a:pt x="206563" y="598980"/>
                      <a:pt x="205541" y="596941"/>
                    </a:cubicBezTo>
                    <a:cubicBezTo>
                      <a:pt x="204427" y="594901"/>
                      <a:pt x="204520" y="592491"/>
                      <a:pt x="205820" y="590544"/>
                    </a:cubicBezTo>
                    <a:lnTo>
                      <a:pt x="220025" y="569685"/>
                    </a:lnTo>
                    <a:cubicBezTo>
                      <a:pt x="221697" y="567182"/>
                      <a:pt x="224204" y="565236"/>
                      <a:pt x="226989" y="564216"/>
                    </a:cubicBezTo>
                    <a:lnTo>
                      <a:pt x="383064" y="507017"/>
                    </a:lnTo>
                    <a:cubicBezTo>
                      <a:pt x="392720" y="503494"/>
                      <a:pt x="400334" y="495800"/>
                      <a:pt x="403676" y="486158"/>
                    </a:cubicBezTo>
                    <a:lnTo>
                      <a:pt x="423824" y="428310"/>
                    </a:lnTo>
                    <a:cubicBezTo>
                      <a:pt x="426795" y="419781"/>
                      <a:pt x="433016" y="412736"/>
                      <a:pt x="441186" y="408750"/>
                    </a:cubicBezTo>
                    <a:lnTo>
                      <a:pt x="507014" y="376581"/>
                    </a:lnTo>
                    <a:cubicBezTo>
                      <a:pt x="510543" y="374820"/>
                      <a:pt x="513885" y="372409"/>
                      <a:pt x="516578" y="369535"/>
                    </a:cubicBezTo>
                    <a:lnTo>
                      <a:pt x="585934" y="297596"/>
                    </a:lnTo>
                    <a:cubicBezTo>
                      <a:pt x="589462" y="293888"/>
                      <a:pt x="594940" y="292683"/>
                      <a:pt x="599675" y="294630"/>
                    </a:cubicBezTo>
                    <a:close/>
                    <a:moveTo>
                      <a:pt x="87638" y="124301"/>
                    </a:moveTo>
                    <a:lnTo>
                      <a:pt x="111780" y="126341"/>
                    </a:lnTo>
                    <a:cubicBezTo>
                      <a:pt x="112987" y="144323"/>
                      <a:pt x="113265" y="189280"/>
                      <a:pt x="90702" y="222464"/>
                    </a:cubicBezTo>
                    <a:lnTo>
                      <a:pt x="76310" y="230343"/>
                    </a:lnTo>
                    <a:lnTo>
                      <a:pt x="103701" y="263713"/>
                    </a:lnTo>
                    <a:lnTo>
                      <a:pt x="103794" y="238593"/>
                    </a:lnTo>
                    <a:cubicBezTo>
                      <a:pt x="132207" y="201330"/>
                      <a:pt x="133322" y="151183"/>
                      <a:pt x="132022" y="128102"/>
                    </a:cubicBezTo>
                    <a:lnTo>
                      <a:pt x="202033" y="134220"/>
                    </a:lnTo>
                    <a:cubicBezTo>
                      <a:pt x="198505" y="153871"/>
                      <a:pt x="191448" y="214215"/>
                      <a:pt x="223947" y="261859"/>
                    </a:cubicBezTo>
                    <a:lnTo>
                      <a:pt x="223668" y="327394"/>
                    </a:lnTo>
                    <a:cubicBezTo>
                      <a:pt x="223668" y="327672"/>
                      <a:pt x="223668" y="327950"/>
                      <a:pt x="223668" y="328228"/>
                    </a:cubicBezTo>
                    <a:lnTo>
                      <a:pt x="279473" y="353719"/>
                    </a:lnTo>
                    <a:cubicBezTo>
                      <a:pt x="290244" y="358632"/>
                      <a:pt x="297858" y="368736"/>
                      <a:pt x="299530" y="380508"/>
                    </a:cubicBezTo>
                    <a:lnTo>
                      <a:pt x="314758" y="484974"/>
                    </a:lnTo>
                    <a:cubicBezTo>
                      <a:pt x="317543" y="504162"/>
                      <a:pt x="304265" y="521867"/>
                      <a:pt x="285045" y="524647"/>
                    </a:cubicBezTo>
                    <a:cubicBezTo>
                      <a:pt x="283373" y="524925"/>
                      <a:pt x="281609" y="525018"/>
                      <a:pt x="279938" y="525018"/>
                    </a:cubicBezTo>
                    <a:cubicBezTo>
                      <a:pt x="262853" y="525018"/>
                      <a:pt x="247810" y="512504"/>
                      <a:pt x="245303" y="495078"/>
                    </a:cubicBezTo>
                    <a:lnTo>
                      <a:pt x="232861" y="409429"/>
                    </a:lnTo>
                    <a:lnTo>
                      <a:pt x="179098" y="384865"/>
                    </a:lnTo>
                    <a:cubicBezTo>
                      <a:pt x="179005" y="384957"/>
                      <a:pt x="178820" y="384957"/>
                      <a:pt x="178634" y="385050"/>
                    </a:cubicBezTo>
                    <a:lnTo>
                      <a:pt x="184020" y="450585"/>
                    </a:lnTo>
                    <a:cubicBezTo>
                      <a:pt x="184298" y="453829"/>
                      <a:pt x="184112" y="456981"/>
                      <a:pt x="183462" y="460132"/>
                    </a:cubicBezTo>
                    <a:lnTo>
                      <a:pt x="161735" y="572478"/>
                    </a:lnTo>
                    <a:cubicBezTo>
                      <a:pt x="158485" y="589255"/>
                      <a:pt x="143814" y="600842"/>
                      <a:pt x="127286" y="600842"/>
                    </a:cubicBezTo>
                    <a:cubicBezTo>
                      <a:pt x="125150" y="600842"/>
                      <a:pt x="122922" y="600657"/>
                      <a:pt x="120601" y="600193"/>
                    </a:cubicBezTo>
                    <a:cubicBezTo>
                      <a:pt x="101566" y="596578"/>
                      <a:pt x="89216" y="578132"/>
                      <a:pt x="92837" y="559222"/>
                    </a:cubicBezTo>
                    <a:lnTo>
                      <a:pt x="113729" y="451512"/>
                    </a:lnTo>
                    <a:lnTo>
                      <a:pt x="104908" y="343986"/>
                    </a:lnTo>
                    <a:cubicBezTo>
                      <a:pt x="104816" y="342689"/>
                      <a:pt x="104908" y="341391"/>
                      <a:pt x="105001" y="340093"/>
                    </a:cubicBezTo>
                    <a:cubicBezTo>
                      <a:pt x="104630" y="338610"/>
                      <a:pt x="104537" y="337127"/>
                      <a:pt x="104258" y="335644"/>
                    </a:cubicBezTo>
                    <a:cubicBezTo>
                      <a:pt x="102773" y="335829"/>
                      <a:pt x="101380" y="336386"/>
                      <a:pt x="99894" y="336386"/>
                    </a:cubicBezTo>
                    <a:cubicBezTo>
                      <a:pt x="91166" y="336386"/>
                      <a:pt x="82531" y="332585"/>
                      <a:pt x="76588" y="325355"/>
                    </a:cubicBezTo>
                    <a:lnTo>
                      <a:pt x="6762" y="240262"/>
                    </a:lnTo>
                    <a:cubicBezTo>
                      <a:pt x="1098" y="233402"/>
                      <a:pt x="-1130" y="224318"/>
                      <a:pt x="541" y="215512"/>
                    </a:cubicBezTo>
                    <a:cubicBezTo>
                      <a:pt x="2212" y="206799"/>
                      <a:pt x="7784" y="199198"/>
                      <a:pt x="15676" y="194934"/>
                    </a:cubicBezTo>
                    <a:lnTo>
                      <a:pt x="62846" y="169258"/>
                    </a:lnTo>
                    <a:lnTo>
                      <a:pt x="67767" y="139688"/>
                    </a:lnTo>
                    <a:cubicBezTo>
                      <a:pt x="69346" y="130141"/>
                      <a:pt x="77981" y="123467"/>
                      <a:pt x="87638" y="124301"/>
                    </a:cubicBezTo>
                    <a:close/>
                    <a:moveTo>
                      <a:pt x="410364" y="42256"/>
                    </a:moveTo>
                    <a:cubicBezTo>
                      <a:pt x="418628" y="43276"/>
                      <a:pt x="424478" y="50691"/>
                      <a:pt x="423549" y="58941"/>
                    </a:cubicBezTo>
                    <a:lnTo>
                      <a:pt x="422806" y="65059"/>
                    </a:lnTo>
                    <a:lnTo>
                      <a:pt x="452427" y="81560"/>
                    </a:lnTo>
                    <a:cubicBezTo>
                      <a:pt x="483998" y="99079"/>
                      <a:pt x="520118" y="106588"/>
                      <a:pt x="556053" y="102880"/>
                    </a:cubicBezTo>
                    <a:lnTo>
                      <a:pt x="573602" y="101026"/>
                    </a:lnTo>
                    <a:cubicBezTo>
                      <a:pt x="577874" y="100563"/>
                      <a:pt x="582145" y="102138"/>
                      <a:pt x="585116" y="105197"/>
                    </a:cubicBezTo>
                    <a:cubicBezTo>
                      <a:pt x="588088" y="108256"/>
                      <a:pt x="589573" y="112520"/>
                      <a:pt x="589109" y="116692"/>
                    </a:cubicBezTo>
                    <a:lnTo>
                      <a:pt x="578616" y="203178"/>
                    </a:lnTo>
                    <a:cubicBezTo>
                      <a:pt x="577874" y="209667"/>
                      <a:pt x="572581" y="214766"/>
                      <a:pt x="566081" y="215507"/>
                    </a:cubicBezTo>
                    <a:lnTo>
                      <a:pt x="524668" y="219771"/>
                    </a:lnTo>
                    <a:cubicBezTo>
                      <a:pt x="499876" y="222274"/>
                      <a:pt x="474712" y="219586"/>
                      <a:pt x="451034" y="211614"/>
                    </a:cubicBezTo>
                    <a:lnTo>
                      <a:pt x="406835" y="196968"/>
                    </a:lnTo>
                    <a:lnTo>
                      <a:pt x="405350" y="209760"/>
                    </a:lnTo>
                    <a:cubicBezTo>
                      <a:pt x="412221" y="214580"/>
                      <a:pt x="417142" y="222181"/>
                      <a:pt x="418071" y="231173"/>
                    </a:cubicBezTo>
                    <a:cubicBezTo>
                      <a:pt x="419556" y="244892"/>
                      <a:pt x="411385" y="257406"/>
                      <a:pt x="398943" y="262227"/>
                    </a:cubicBezTo>
                    <a:lnTo>
                      <a:pt x="371736" y="487666"/>
                    </a:lnTo>
                    <a:cubicBezTo>
                      <a:pt x="370901" y="495267"/>
                      <a:pt x="364401" y="500922"/>
                      <a:pt x="356880" y="500922"/>
                    </a:cubicBezTo>
                    <a:cubicBezTo>
                      <a:pt x="356230" y="500922"/>
                      <a:pt x="355672" y="500829"/>
                      <a:pt x="355022" y="500829"/>
                    </a:cubicBezTo>
                    <a:cubicBezTo>
                      <a:pt x="346851" y="499810"/>
                      <a:pt x="340909" y="492301"/>
                      <a:pt x="341930" y="484051"/>
                    </a:cubicBezTo>
                    <a:lnTo>
                      <a:pt x="368208" y="266583"/>
                    </a:lnTo>
                    <a:lnTo>
                      <a:pt x="289189" y="274926"/>
                    </a:lnTo>
                    <a:cubicBezTo>
                      <a:pt x="288074" y="275111"/>
                      <a:pt x="287053" y="275111"/>
                      <a:pt x="285939" y="275111"/>
                    </a:cubicBezTo>
                    <a:cubicBezTo>
                      <a:pt x="279253" y="275111"/>
                      <a:pt x="272660" y="272887"/>
                      <a:pt x="267368" y="268715"/>
                    </a:cubicBezTo>
                    <a:lnTo>
                      <a:pt x="236447" y="244429"/>
                    </a:lnTo>
                    <a:cubicBezTo>
                      <a:pt x="212119" y="202437"/>
                      <a:pt x="219455" y="149877"/>
                      <a:pt x="222055" y="135973"/>
                    </a:cubicBezTo>
                    <a:lnTo>
                      <a:pt x="251118" y="138476"/>
                    </a:lnTo>
                    <a:cubicBezTo>
                      <a:pt x="256597" y="138939"/>
                      <a:pt x="261611" y="141813"/>
                      <a:pt x="264768" y="146355"/>
                    </a:cubicBezTo>
                    <a:cubicBezTo>
                      <a:pt x="267832" y="150804"/>
                      <a:pt x="268853" y="156459"/>
                      <a:pt x="267368" y="161743"/>
                    </a:cubicBezTo>
                    <a:lnTo>
                      <a:pt x="260497" y="186864"/>
                    </a:lnTo>
                    <a:lnTo>
                      <a:pt x="294946" y="214024"/>
                    </a:lnTo>
                    <a:lnTo>
                      <a:pt x="375543" y="205403"/>
                    </a:lnTo>
                    <a:lnTo>
                      <a:pt x="393650" y="55326"/>
                    </a:lnTo>
                    <a:cubicBezTo>
                      <a:pt x="394671" y="47076"/>
                      <a:pt x="402285" y="41329"/>
                      <a:pt x="410364" y="42256"/>
                    </a:cubicBezTo>
                    <a:close/>
                    <a:moveTo>
                      <a:pt x="189314" y="96"/>
                    </a:moveTo>
                    <a:cubicBezTo>
                      <a:pt x="212094" y="1408"/>
                      <a:pt x="232981" y="16040"/>
                      <a:pt x="241127" y="38909"/>
                    </a:cubicBezTo>
                    <a:cubicBezTo>
                      <a:pt x="251988" y="69309"/>
                      <a:pt x="236114" y="102767"/>
                      <a:pt x="205573" y="113611"/>
                    </a:cubicBezTo>
                    <a:cubicBezTo>
                      <a:pt x="175124" y="124455"/>
                      <a:pt x="141612" y="108606"/>
                      <a:pt x="130751" y="78114"/>
                    </a:cubicBezTo>
                    <a:cubicBezTo>
                      <a:pt x="119890" y="47714"/>
                      <a:pt x="135764" y="14256"/>
                      <a:pt x="166305" y="3412"/>
                    </a:cubicBezTo>
                    <a:cubicBezTo>
                      <a:pt x="173917" y="701"/>
                      <a:pt x="181721" y="-342"/>
                      <a:pt x="189314" y="96"/>
                    </a:cubicBezTo>
                    <a:close/>
                  </a:path>
                </a:pathLst>
              </a:custGeom>
              <a:solidFill>
                <a:schemeClr val="accent2"/>
              </a:solidFill>
              <a:ln>
                <a:noFill/>
              </a:ln>
            </p:spPr>
          </p:sp>
          <p:sp>
            <p:nvSpPr>
              <p:cNvPr id="41" name="文本框 40">
                <a:extLst>
                  <a:ext uri="{FF2B5EF4-FFF2-40B4-BE49-F238E27FC236}">
                    <a16:creationId xmlns="" xmlns:a16="http://schemas.microsoft.com/office/drawing/2014/main" id="{6E8D0862-3C45-47F1-B7AB-CE4DEB95F8B2}"/>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grpSp>
            <p:nvGrpSpPr>
              <p:cNvPr id="45" name="组合 44">
                <a:extLst>
                  <a:ext uri="{FF2B5EF4-FFF2-40B4-BE49-F238E27FC236}">
                    <a16:creationId xmlns="" xmlns:a16="http://schemas.microsoft.com/office/drawing/2014/main" id="{ECDD4140-67A6-46DE-B65D-8EB7B214BA82}"/>
                  </a:ext>
                </a:extLst>
              </p:cNvPr>
              <p:cNvGrpSpPr/>
              <p:nvPr/>
            </p:nvGrpSpPr>
            <p:grpSpPr>
              <a:xfrm>
                <a:off x="403912" y="4719778"/>
                <a:ext cx="2139243" cy="1136658"/>
                <a:chOff x="5113263" y="2437210"/>
                <a:chExt cx="2139243" cy="1136658"/>
              </a:xfrm>
            </p:grpSpPr>
            <p:sp>
              <p:nvSpPr>
                <p:cNvPr id="46" name="文本框 45">
                  <a:extLst>
                    <a:ext uri="{FF2B5EF4-FFF2-40B4-BE49-F238E27FC236}">
                      <a16:creationId xmlns="" xmlns:a16="http://schemas.microsoft.com/office/drawing/2014/main" id="{36E68B5C-13C4-4621-A2DB-A093835368D7}"/>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47" name="文本框 46">
                  <a:extLst>
                    <a:ext uri="{FF2B5EF4-FFF2-40B4-BE49-F238E27FC236}">
                      <a16:creationId xmlns="" xmlns:a16="http://schemas.microsoft.com/office/drawing/2014/main" id="{03629800-D276-4D2E-AEB9-E70474E29B69}"/>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1" name="组合 50">
                <a:extLst>
                  <a:ext uri="{FF2B5EF4-FFF2-40B4-BE49-F238E27FC236}">
                    <a16:creationId xmlns="" xmlns:a16="http://schemas.microsoft.com/office/drawing/2014/main" id="{A81A57F5-61C5-4905-A067-0416478B5880}"/>
                  </a:ext>
                </a:extLst>
              </p:cNvPr>
              <p:cNvGrpSpPr/>
              <p:nvPr/>
            </p:nvGrpSpPr>
            <p:grpSpPr>
              <a:xfrm>
                <a:off x="2702813" y="4719778"/>
                <a:ext cx="2139243" cy="1136658"/>
                <a:chOff x="5113263" y="2437210"/>
                <a:chExt cx="2139243" cy="1136658"/>
              </a:xfrm>
            </p:grpSpPr>
            <p:sp>
              <p:nvSpPr>
                <p:cNvPr id="52" name="文本框 51">
                  <a:extLst>
                    <a:ext uri="{FF2B5EF4-FFF2-40B4-BE49-F238E27FC236}">
                      <a16:creationId xmlns="" xmlns:a16="http://schemas.microsoft.com/office/drawing/2014/main" id="{4DDDA63E-8AE4-4A6A-9D42-8D80F9E686EA}"/>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3" name="文本框 52">
                  <a:extLst>
                    <a:ext uri="{FF2B5EF4-FFF2-40B4-BE49-F238E27FC236}">
                      <a16:creationId xmlns="" xmlns:a16="http://schemas.microsoft.com/office/drawing/2014/main" id="{7FCC3AA0-3BFD-429E-91B9-E5ABDFE8523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4" name="组合 53">
                <a:extLst>
                  <a:ext uri="{FF2B5EF4-FFF2-40B4-BE49-F238E27FC236}">
                    <a16:creationId xmlns="" xmlns:a16="http://schemas.microsoft.com/office/drawing/2014/main" id="{2C18E12C-9513-4B49-B728-4D05D81E3E78}"/>
                  </a:ext>
                </a:extLst>
              </p:cNvPr>
              <p:cNvGrpSpPr/>
              <p:nvPr/>
            </p:nvGrpSpPr>
            <p:grpSpPr>
              <a:xfrm>
                <a:off x="7110399" y="4718108"/>
                <a:ext cx="2139243" cy="1136658"/>
                <a:chOff x="5113263" y="2437210"/>
                <a:chExt cx="2139243" cy="1136658"/>
              </a:xfrm>
            </p:grpSpPr>
            <p:sp>
              <p:nvSpPr>
                <p:cNvPr id="55" name="文本框 54">
                  <a:extLst>
                    <a:ext uri="{FF2B5EF4-FFF2-40B4-BE49-F238E27FC236}">
                      <a16:creationId xmlns="" xmlns:a16="http://schemas.microsoft.com/office/drawing/2014/main" id="{4EFE7E98-F316-4367-8C64-0885E9CA5577}"/>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6" name="文本框 55">
                  <a:extLst>
                    <a:ext uri="{FF2B5EF4-FFF2-40B4-BE49-F238E27FC236}">
                      <a16:creationId xmlns="" xmlns:a16="http://schemas.microsoft.com/office/drawing/2014/main" id="{40953396-1540-40BC-B137-CB6CC0B55A9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7" name="组合 56">
                <a:extLst>
                  <a:ext uri="{FF2B5EF4-FFF2-40B4-BE49-F238E27FC236}">
                    <a16:creationId xmlns="" xmlns:a16="http://schemas.microsoft.com/office/drawing/2014/main" id="{D4D86484-DAD6-45DC-900C-7FF8934897EA}"/>
                  </a:ext>
                </a:extLst>
              </p:cNvPr>
              <p:cNvGrpSpPr/>
              <p:nvPr/>
            </p:nvGrpSpPr>
            <p:grpSpPr>
              <a:xfrm>
                <a:off x="9380174" y="4719778"/>
                <a:ext cx="2139243" cy="1136658"/>
                <a:chOff x="5113263" y="2437210"/>
                <a:chExt cx="2139243" cy="1136658"/>
              </a:xfrm>
            </p:grpSpPr>
            <p:sp>
              <p:nvSpPr>
                <p:cNvPr id="58" name="文本框 57">
                  <a:extLst>
                    <a:ext uri="{FF2B5EF4-FFF2-40B4-BE49-F238E27FC236}">
                      <a16:creationId xmlns="" xmlns:a16="http://schemas.microsoft.com/office/drawing/2014/main" id="{229A8CEE-E282-4F23-9B32-2B925E041BCC}"/>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9" name="文本框 58">
                  <a:extLst>
                    <a:ext uri="{FF2B5EF4-FFF2-40B4-BE49-F238E27FC236}">
                      <a16:creationId xmlns="" xmlns:a16="http://schemas.microsoft.com/office/drawing/2014/main" id="{487466AA-D213-42D6-87DA-82237E63C821}"/>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spTree>
    <p:extLst>
      <p:ext uri="{BB962C8B-B14F-4D97-AF65-F5344CB8AC3E}">
        <p14:creationId xmlns:p14="http://schemas.microsoft.com/office/powerpoint/2010/main" val="15137108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44B43143-A580-45FC-A394-12CB5FE0C579}"/>
              </a:ext>
            </a:extLst>
          </p:cNvPr>
          <p:cNvGrpSpPr/>
          <p:nvPr/>
        </p:nvGrpSpPr>
        <p:grpSpPr>
          <a:xfrm>
            <a:off x="4403636" y="2939370"/>
            <a:ext cx="2638338" cy="2368328"/>
            <a:chOff x="4403636" y="2939370"/>
            <a:chExt cx="2638338" cy="2368328"/>
          </a:xfrm>
        </p:grpSpPr>
        <p:grpSp>
          <p:nvGrpSpPr>
            <p:cNvPr id="11" name="组合 10">
              <a:extLst>
                <a:ext uri="{FF2B5EF4-FFF2-40B4-BE49-F238E27FC236}">
                  <a16:creationId xmlns="" xmlns:a16="http://schemas.microsoft.com/office/drawing/2014/main" id="{254F8CC3-E18B-47AC-B3B8-CD85DC331383}"/>
                </a:ext>
              </a:extLst>
            </p:cNvPr>
            <p:cNvGrpSpPr/>
            <p:nvPr/>
          </p:nvGrpSpPr>
          <p:grpSpPr>
            <a:xfrm rot="16200000" flipH="1">
              <a:off x="4936266" y="3033632"/>
              <a:ext cx="2199969" cy="2011446"/>
              <a:chOff x="5475481" y="2535779"/>
              <a:chExt cx="3160419" cy="2889591"/>
            </a:xfrm>
          </p:grpSpPr>
          <p:sp>
            <p:nvSpPr>
              <p:cNvPr id="12" name="矩形: 圆角 11">
                <a:extLst>
                  <a:ext uri="{FF2B5EF4-FFF2-40B4-BE49-F238E27FC236}">
                    <a16:creationId xmlns="" xmlns:a16="http://schemas.microsoft.com/office/drawing/2014/main" id="{07DF9E5C-BB18-41AA-BAAD-1011BDDB8F81}"/>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 xmlns:a16="http://schemas.microsoft.com/office/drawing/2014/main" id="{7949B1BB-42E2-4A4D-90D8-E57AFE337ADB}"/>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 xmlns:a16="http://schemas.microsoft.com/office/drawing/2014/main" id="{C4094BB4-6832-44FD-A62C-F01FFFC5DD91}"/>
                </a:ext>
              </a:extLst>
            </p:cNvPr>
            <p:cNvGrpSpPr/>
            <p:nvPr/>
          </p:nvGrpSpPr>
          <p:grpSpPr>
            <a:xfrm>
              <a:off x="4403636" y="4171040"/>
              <a:ext cx="2139243" cy="1136658"/>
              <a:chOff x="5113263" y="2437210"/>
              <a:chExt cx="2139243" cy="1136658"/>
            </a:xfrm>
          </p:grpSpPr>
          <p:sp>
            <p:nvSpPr>
              <p:cNvPr id="21" name="文本框 20">
                <a:extLst>
                  <a:ext uri="{FF2B5EF4-FFF2-40B4-BE49-F238E27FC236}">
                    <a16:creationId xmlns="" xmlns:a16="http://schemas.microsoft.com/office/drawing/2014/main" id="{C1B33ECF-4FC6-47AC-84B0-E611B0D8FBCD}"/>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2" name="文本框 21">
                <a:extLst>
                  <a:ext uri="{FF2B5EF4-FFF2-40B4-BE49-F238E27FC236}">
                    <a16:creationId xmlns="" xmlns:a16="http://schemas.microsoft.com/office/drawing/2014/main" id="{45CF57A8-7C10-4299-8E36-BF11A2A6ED0A}"/>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6" name="time-left_66163">
              <a:extLst>
                <a:ext uri="{FF2B5EF4-FFF2-40B4-BE49-F238E27FC236}">
                  <a16:creationId xmlns="" xmlns:a16="http://schemas.microsoft.com/office/drawing/2014/main" id="{29587D23-C565-43EF-9858-F361704075E2}"/>
                </a:ext>
              </a:extLst>
            </p:cNvPr>
            <p:cNvSpPr>
              <a:spLocks noChangeAspect="1"/>
            </p:cNvSpPr>
            <p:nvPr/>
          </p:nvSpPr>
          <p:spPr bwMode="auto">
            <a:xfrm>
              <a:off x="5792540" y="3255343"/>
              <a:ext cx="546887" cy="542115"/>
            </a:xfrm>
            <a:custGeom>
              <a:avLst/>
              <a:gdLst>
                <a:gd name="connsiteX0" fmla="*/ 364497 w 606415"/>
                <a:gd name="connsiteY0" fmla="*/ 549391 h 601124"/>
                <a:gd name="connsiteX1" fmla="*/ 394005 w 606415"/>
                <a:gd name="connsiteY1" fmla="*/ 567048 h 601124"/>
                <a:gd name="connsiteX2" fmla="*/ 376222 w 606415"/>
                <a:gd name="connsiteY2" fmla="*/ 596510 h 601124"/>
                <a:gd name="connsiteX3" fmla="*/ 358244 w 606415"/>
                <a:gd name="connsiteY3" fmla="*/ 600509 h 601124"/>
                <a:gd name="connsiteX4" fmla="*/ 339778 w 606415"/>
                <a:gd name="connsiteY4" fmla="*/ 596412 h 601124"/>
                <a:gd name="connsiteX5" fmla="*/ 329812 w 606415"/>
                <a:gd name="connsiteY5" fmla="*/ 580998 h 601124"/>
                <a:gd name="connsiteX6" fmla="*/ 349353 w 606415"/>
                <a:gd name="connsiteY6" fmla="*/ 552610 h 601124"/>
                <a:gd name="connsiteX7" fmla="*/ 364497 w 606415"/>
                <a:gd name="connsiteY7" fmla="*/ 549391 h 601124"/>
                <a:gd name="connsiteX8" fmla="*/ 462054 w 606415"/>
                <a:gd name="connsiteY8" fmla="*/ 511037 h 601124"/>
                <a:gd name="connsiteX9" fmla="*/ 477538 w 606415"/>
                <a:gd name="connsiteY9" fmla="*/ 521449 h 601124"/>
                <a:gd name="connsiteX10" fmla="*/ 470597 w 606415"/>
                <a:gd name="connsiteY10" fmla="*/ 555235 h 601124"/>
                <a:gd name="connsiteX11" fmla="*/ 454857 w 606415"/>
                <a:gd name="connsiteY11" fmla="*/ 564902 h 601124"/>
                <a:gd name="connsiteX12" fmla="*/ 428655 w 606415"/>
                <a:gd name="connsiteY12" fmla="*/ 563730 h 601124"/>
                <a:gd name="connsiteX13" fmla="*/ 421616 w 606415"/>
                <a:gd name="connsiteY13" fmla="*/ 556016 h 601124"/>
                <a:gd name="connsiteX14" fmla="*/ 430513 w 606415"/>
                <a:gd name="connsiteY14" fmla="*/ 522718 h 601124"/>
                <a:gd name="connsiteX15" fmla="*/ 443711 w 606415"/>
                <a:gd name="connsiteY15" fmla="*/ 514613 h 601124"/>
                <a:gd name="connsiteX16" fmla="*/ 462054 w 606415"/>
                <a:gd name="connsiteY16" fmla="*/ 511037 h 601124"/>
                <a:gd name="connsiteX17" fmla="*/ 522736 w 606415"/>
                <a:gd name="connsiteY17" fmla="*/ 445910 h 601124"/>
                <a:gd name="connsiteX18" fmla="*/ 540800 w 606415"/>
                <a:gd name="connsiteY18" fmla="*/ 450582 h 601124"/>
                <a:gd name="connsiteX19" fmla="*/ 545692 w 606415"/>
                <a:gd name="connsiteY19" fmla="*/ 484634 h 601124"/>
                <a:gd name="connsiteX20" fmla="*/ 534146 w 606415"/>
                <a:gd name="connsiteY20" fmla="*/ 499075 h 601124"/>
                <a:gd name="connsiteX21" fmla="*/ 501467 w 606415"/>
                <a:gd name="connsiteY21" fmla="*/ 503173 h 601124"/>
                <a:gd name="connsiteX22" fmla="*/ 499706 w 606415"/>
                <a:gd name="connsiteY22" fmla="*/ 501807 h 601124"/>
                <a:gd name="connsiteX23" fmla="*/ 496966 w 606415"/>
                <a:gd name="connsiteY23" fmla="*/ 467462 h 601124"/>
                <a:gd name="connsiteX24" fmla="*/ 506653 w 606415"/>
                <a:gd name="connsiteY24" fmla="*/ 455363 h 601124"/>
                <a:gd name="connsiteX25" fmla="*/ 522736 w 606415"/>
                <a:gd name="connsiteY25" fmla="*/ 445910 h 601124"/>
                <a:gd name="connsiteX26" fmla="*/ 576635 w 606415"/>
                <a:gd name="connsiteY26" fmla="*/ 362513 h 601124"/>
                <a:gd name="connsiteX27" fmla="*/ 592568 w 606415"/>
                <a:gd name="connsiteY27" fmla="*/ 393069 h 601124"/>
                <a:gd name="connsiteX28" fmla="*/ 586508 w 606415"/>
                <a:gd name="connsiteY28" fmla="*/ 410446 h 601124"/>
                <a:gd name="connsiteX29" fmla="*/ 555032 w 606415"/>
                <a:gd name="connsiteY29" fmla="*/ 424503 h 601124"/>
                <a:gd name="connsiteX30" fmla="*/ 549656 w 606415"/>
                <a:gd name="connsiteY30" fmla="*/ 421672 h 601124"/>
                <a:gd name="connsiteX31" fmla="*/ 540956 w 606415"/>
                <a:gd name="connsiteY31" fmla="*/ 393166 h 601124"/>
                <a:gd name="connsiteX32" fmla="*/ 546039 w 606415"/>
                <a:gd name="connsiteY32" fmla="*/ 378523 h 601124"/>
                <a:gd name="connsiteX33" fmla="*/ 576635 w 606415"/>
                <a:gd name="connsiteY33" fmla="*/ 362513 h 601124"/>
                <a:gd name="connsiteX34" fmla="*/ 580842 w 606415"/>
                <a:gd name="connsiteY34" fmla="*/ 267616 h 601124"/>
                <a:gd name="connsiteX35" fmla="*/ 606162 w 606415"/>
                <a:gd name="connsiteY35" fmla="*/ 291043 h 601124"/>
                <a:gd name="connsiteX36" fmla="*/ 606357 w 606415"/>
                <a:gd name="connsiteY36" fmla="*/ 309491 h 601124"/>
                <a:gd name="connsiteX37" fmla="*/ 581429 w 606415"/>
                <a:gd name="connsiteY37" fmla="*/ 333308 h 601124"/>
                <a:gd name="connsiteX38" fmla="*/ 567938 w 606415"/>
                <a:gd name="connsiteY38" fmla="*/ 328818 h 601124"/>
                <a:gd name="connsiteX39" fmla="*/ 557576 w 606415"/>
                <a:gd name="connsiteY39" fmla="*/ 308417 h 601124"/>
                <a:gd name="connsiteX40" fmla="*/ 557478 w 606415"/>
                <a:gd name="connsiteY40" fmla="*/ 292897 h 601124"/>
                <a:gd name="connsiteX41" fmla="*/ 580842 w 606415"/>
                <a:gd name="connsiteY41" fmla="*/ 267616 h 601124"/>
                <a:gd name="connsiteX42" fmla="*/ 552980 w 606415"/>
                <a:gd name="connsiteY42" fmla="*/ 176841 h 601124"/>
                <a:gd name="connsiteX43" fmla="*/ 584651 w 606415"/>
                <a:gd name="connsiteY43" fmla="*/ 190404 h 601124"/>
                <a:gd name="connsiteX44" fmla="*/ 591005 w 606415"/>
                <a:gd name="connsiteY44" fmla="*/ 207773 h 601124"/>
                <a:gd name="connsiteX45" fmla="*/ 575561 w 606415"/>
                <a:gd name="connsiteY45" fmla="*/ 238510 h 601124"/>
                <a:gd name="connsiteX46" fmla="*/ 553860 w 606415"/>
                <a:gd name="connsiteY46" fmla="*/ 235290 h 601124"/>
                <a:gd name="connsiteX47" fmla="*/ 544769 w 606415"/>
                <a:gd name="connsiteY47" fmla="*/ 222995 h 601124"/>
                <a:gd name="connsiteX48" fmla="*/ 539393 w 606415"/>
                <a:gd name="connsiteY48" fmla="*/ 208456 h 601124"/>
                <a:gd name="connsiteX49" fmla="*/ 552980 w 606415"/>
                <a:gd name="connsiteY49" fmla="*/ 176841 h 601124"/>
                <a:gd name="connsiteX50" fmla="*/ 288264 w 606415"/>
                <a:gd name="connsiteY50" fmla="*/ 106027 h 601124"/>
                <a:gd name="connsiteX51" fmla="*/ 308010 w 606415"/>
                <a:gd name="connsiteY51" fmla="*/ 125750 h 601124"/>
                <a:gd name="connsiteX52" fmla="*/ 308010 w 606415"/>
                <a:gd name="connsiteY52" fmla="*/ 297986 h 601124"/>
                <a:gd name="connsiteX53" fmla="*/ 466371 w 606415"/>
                <a:gd name="connsiteY53" fmla="*/ 379808 h 601124"/>
                <a:gd name="connsiteX54" fmla="*/ 474876 w 606415"/>
                <a:gd name="connsiteY54" fmla="*/ 406366 h 601124"/>
                <a:gd name="connsiteX55" fmla="*/ 457280 w 606415"/>
                <a:gd name="connsiteY55" fmla="*/ 417009 h 601124"/>
                <a:gd name="connsiteX56" fmla="*/ 448287 w 606415"/>
                <a:gd name="connsiteY56" fmla="*/ 414763 h 601124"/>
                <a:gd name="connsiteX57" fmla="*/ 268518 w 606415"/>
                <a:gd name="connsiteY57" fmla="*/ 322006 h 601124"/>
                <a:gd name="connsiteX58" fmla="*/ 268518 w 606415"/>
                <a:gd name="connsiteY58" fmla="*/ 125750 h 601124"/>
                <a:gd name="connsiteX59" fmla="*/ 288264 w 606415"/>
                <a:gd name="connsiteY59" fmla="*/ 106027 h 601124"/>
                <a:gd name="connsiteX60" fmla="*/ 309459 w 606415"/>
                <a:gd name="connsiteY60" fmla="*/ 50 h 601124"/>
                <a:gd name="connsiteX61" fmla="*/ 472055 w 606415"/>
                <a:gd name="connsiteY61" fmla="*/ 51406 h 601124"/>
                <a:gd name="connsiteX62" fmla="*/ 491120 w 606415"/>
                <a:gd name="connsiteY62" fmla="*/ 23877 h 601124"/>
                <a:gd name="connsiteX63" fmla="*/ 505297 w 606415"/>
                <a:gd name="connsiteY63" fmla="*/ 26220 h 601124"/>
                <a:gd name="connsiteX64" fmla="*/ 527491 w 606415"/>
                <a:gd name="connsiteY64" fmla="*/ 106171 h 601124"/>
                <a:gd name="connsiteX65" fmla="*/ 515172 w 606415"/>
                <a:gd name="connsiteY65" fmla="*/ 123938 h 601124"/>
                <a:gd name="connsiteX66" fmla="*/ 432458 w 606415"/>
                <a:gd name="connsiteY66" fmla="*/ 131358 h 601124"/>
                <a:gd name="connsiteX67" fmla="*/ 425223 w 606415"/>
                <a:gd name="connsiteY67" fmla="*/ 118960 h 601124"/>
                <a:gd name="connsiteX68" fmla="*/ 444288 w 606415"/>
                <a:gd name="connsiteY68" fmla="*/ 91431 h 601124"/>
                <a:gd name="connsiteX69" fmla="*/ 158700 w 606415"/>
                <a:gd name="connsiteY69" fmla="*/ 93774 h 601124"/>
                <a:gd name="connsiteX70" fmla="*/ 157820 w 606415"/>
                <a:gd name="connsiteY70" fmla="*/ 94359 h 601124"/>
                <a:gd name="connsiteX71" fmla="*/ 95247 w 606415"/>
                <a:gd name="connsiteY71" fmla="*/ 156446 h 601124"/>
                <a:gd name="connsiteX72" fmla="*/ 156744 w 606415"/>
                <a:gd name="connsiteY72" fmla="*/ 510421 h 601124"/>
                <a:gd name="connsiteX73" fmla="*/ 180992 w 606415"/>
                <a:gd name="connsiteY73" fmla="*/ 525552 h 601124"/>
                <a:gd name="connsiteX74" fmla="*/ 181089 w 606415"/>
                <a:gd name="connsiteY74" fmla="*/ 525650 h 601124"/>
                <a:gd name="connsiteX75" fmla="*/ 194875 w 606415"/>
                <a:gd name="connsiteY75" fmla="*/ 532581 h 601124"/>
                <a:gd name="connsiteX76" fmla="*/ 195559 w 606415"/>
                <a:gd name="connsiteY76" fmla="*/ 532971 h 601124"/>
                <a:gd name="connsiteX77" fmla="*/ 258133 w 606415"/>
                <a:gd name="connsiteY77" fmla="*/ 552788 h 601124"/>
                <a:gd name="connsiteX78" fmla="*/ 277785 w 606415"/>
                <a:gd name="connsiteY78" fmla="*/ 581099 h 601124"/>
                <a:gd name="connsiteX79" fmla="*/ 249529 w 606415"/>
                <a:gd name="connsiteY79" fmla="*/ 600721 h 601124"/>
                <a:gd name="connsiteX80" fmla="*/ 128684 w 606415"/>
                <a:gd name="connsiteY80" fmla="*/ 550250 h 601124"/>
                <a:gd name="connsiteX81" fmla="*/ 89772 w 606415"/>
                <a:gd name="connsiteY81" fmla="*/ 517840 h 601124"/>
                <a:gd name="connsiteX82" fmla="*/ 89674 w 606415"/>
                <a:gd name="connsiteY82" fmla="*/ 517742 h 601124"/>
                <a:gd name="connsiteX83" fmla="*/ 89380 w 606415"/>
                <a:gd name="connsiteY83" fmla="*/ 517352 h 601124"/>
                <a:gd name="connsiteX84" fmla="*/ 4515 w 606415"/>
                <a:gd name="connsiteY84" fmla="*/ 354520 h 601124"/>
                <a:gd name="connsiteX85" fmla="*/ 1973 w 606415"/>
                <a:gd name="connsiteY85" fmla="*/ 336069 h 601124"/>
                <a:gd name="connsiteX86" fmla="*/ 1778 w 606415"/>
                <a:gd name="connsiteY86" fmla="*/ 334898 h 601124"/>
                <a:gd name="connsiteX87" fmla="*/ 311 w 606415"/>
                <a:gd name="connsiteY87" fmla="*/ 316545 h 601124"/>
                <a:gd name="connsiteX88" fmla="*/ 311 w 606415"/>
                <a:gd name="connsiteY88" fmla="*/ 315862 h 601124"/>
                <a:gd name="connsiteX89" fmla="*/ 48415 w 606415"/>
                <a:gd name="connsiteY89" fmla="*/ 138875 h 601124"/>
                <a:gd name="connsiteX90" fmla="*/ 49099 w 606415"/>
                <a:gd name="connsiteY90" fmla="*/ 137703 h 601124"/>
                <a:gd name="connsiteX91" fmla="*/ 55454 w 606415"/>
                <a:gd name="connsiteY91" fmla="*/ 128234 h 601124"/>
                <a:gd name="connsiteX92" fmla="*/ 59560 w 606415"/>
                <a:gd name="connsiteY92" fmla="*/ 122572 h 601124"/>
                <a:gd name="connsiteX93" fmla="*/ 60636 w 606415"/>
                <a:gd name="connsiteY93" fmla="*/ 121303 h 601124"/>
                <a:gd name="connsiteX94" fmla="*/ 227335 w 606415"/>
                <a:gd name="connsiteY94" fmla="*/ 9722 h 601124"/>
                <a:gd name="connsiteX95" fmla="*/ 228215 w 606415"/>
                <a:gd name="connsiteY95" fmla="*/ 9526 h 601124"/>
                <a:gd name="connsiteX96" fmla="*/ 228313 w 606415"/>
                <a:gd name="connsiteY96" fmla="*/ 9429 h 601124"/>
                <a:gd name="connsiteX97" fmla="*/ 251484 w 606415"/>
                <a:gd name="connsiteY97" fmla="*/ 4548 h 601124"/>
                <a:gd name="connsiteX98" fmla="*/ 309459 w 606415"/>
                <a:gd name="connsiteY98" fmla="*/ 50 h 60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6415" h="601124">
                  <a:moveTo>
                    <a:pt x="364497" y="549391"/>
                  </a:moveTo>
                  <a:cubicBezTo>
                    <a:pt x="377590" y="546074"/>
                    <a:pt x="390780" y="554073"/>
                    <a:pt x="394005" y="567048"/>
                  </a:cubicBezTo>
                  <a:cubicBezTo>
                    <a:pt x="397229" y="580120"/>
                    <a:pt x="389315" y="593290"/>
                    <a:pt x="376222" y="596510"/>
                  </a:cubicBezTo>
                  <a:cubicBezTo>
                    <a:pt x="370262" y="598070"/>
                    <a:pt x="364204" y="599339"/>
                    <a:pt x="358244" y="600509"/>
                  </a:cubicBezTo>
                  <a:cubicBezTo>
                    <a:pt x="351502" y="601680"/>
                    <a:pt x="344956" y="600022"/>
                    <a:pt x="339778" y="596412"/>
                  </a:cubicBezTo>
                  <a:cubicBezTo>
                    <a:pt x="334697" y="592900"/>
                    <a:pt x="330984" y="587437"/>
                    <a:pt x="329812" y="580998"/>
                  </a:cubicBezTo>
                  <a:cubicBezTo>
                    <a:pt x="327369" y="567731"/>
                    <a:pt x="336163" y="555049"/>
                    <a:pt x="349353" y="552610"/>
                  </a:cubicBezTo>
                  <a:cubicBezTo>
                    <a:pt x="354434" y="551732"/>
                    <a:pt x="359514" y="550562"/>
                    <a:pt x="364497" y="549391"/>
                  </a:cubicBezTo>
                  <a:close/>
                  <a:moveTo>
                    <a:pt x="462054" y="511037"/>
                  </a:moveTo>
                  <a:cubicBezTo>
                    <a:pt x="468177" y="512270"/>
                    <a:pt x="473823" y="515834"/>
                    <a:pt x="477538" y="521449"/>
                  </a:cubicBezTo>
                  <a:cubicBezTo>
                    <a:pt x="484871" y="532678"/>
                    <a:pt x="481840" y="547813"/>
                    <a:pt x="470597" y="555235"/>
                  </a:cubicBezTo>
                  <a:cubicBezTo>
                    <a:pt x="465513" y="558555"/>
                    <a:pt x="460234" y="561875"/>
                    <a:pt x="454857" y="564902"/>
                  </a:cubicBezTo>
                  <a:cubicBezTo>
                    <a:pt x="446351" y="569784"/>
                    <a:pt x="436183" y="569003"/>
                    <a:pt x="428655" y="563730"/>
                  </a:cubicBezTo>
                  <a:cubicBezTo>
                    <a:pt x="425820" y="561777"/>
                    <a:pt x="423376" y="559140"/>
                    <a:pt x="421616" y="556016"/>
                  </a:cubicBezTo>
                  <a:cubicBezTo>
                    <a:pt x="414870" y="544298"/>
                    <a:pt x="418878" y="529456"/>
                    <a:pt x="430513" y="522718"/>
                  </a:cubicBezTo>
                  <a:cubicBezTo>
                    <a:pt x="435010" y="520179"/>
                    <a:pt x="439409" y="517445"/>
                    <a:pt x="443711" y="514613"/>
                  </a:cubicBezTo>
                  <a:cubicBezTo>
                    <a:pt x="449332" y="510902"/>
                    <a:pt x="455932" y="509804"/>
                    <a:pt x="462054" y="511037"/>
                  </a:cubicBezTo>
                  <a:close/>
                  <a:moveTo>
                    <a:pt x="522736" y="445910"/>
                  </a:moveTo>
                  <a:cubicBezTo>
                    <a:pt x="528912" y="445044"/>
                    <a:pt x="535418" y="446532"/>
                    <a:pt x="540800" y="450582"/>
                  </a:cubicBezTo>
                  <a:cubicBezTo>
                    <a:pt x="551563" y="458582"/>
                    <a:pt x="553813" y="473804"/>
                    <a:pt x="545692" y="484634"/>
                  </a:cubicBezTo>
                  <a:cubicBezTo>
                    <a:pt x="541974" y="489513"/>
                    <a:pt x="538060" y="494392"/>
                    <a:pt x="534146" y="499075"/>
                  </a:cubicBezTo>
                  <a:cubicBezTo>
                    <a:pt x="525830" y="508735"/>
                    <a:pt x="511740" y="510296"/>
                    <a:pt x="501467" y="503173"/>
                  </a:cubicBezTo>
                  <a:cubicBezTo>
                    <a:pt x="500880" y="502783"/>
                    <a:pt x="500293" y="502295"/>
                    <a:pt x="499706" y="501807"/>
                  </a:cubicBezTo>
                  <a:cubicBezTo>
                    <a:pt x="489432" y="493123"/>
                    <a:pt x="488258" y="477707"/>
                    <a:pt x="496966" y="467462"/>
                  </a:cubicBezTo>
                  <a:cubicBezTo>
                    <a:pt x="500293" y="463559"/>
                    <a:pt x="503522" y="459558"/>
                    <a:pt x="506653" y="455363"/>
                  </a:cubicBezTo>
                  <a:cubicBezTo>
                    <a:pt x="510713" y="449997"/>
                    <a:pt x="516559" y="446777"/>
                    <a:pt x="522736" y="445910"/>
                  </a:cubicBezTo>
                  <a:close/>
                  <a:moveTo>
                    <a:pt x="576635" y="362513"/>
                  </a:moveTo>
                  <a:cubicBezTo>
                    <a:pt x="589440" y="366515"/>
                    <a:pt x="596576" y="380182"/>
                    <a:pt x="592568" y="393069"/>
                  </a:cubicBezTo>
                  <a:cubicBezTo>
                    <a:pt x="590711" y="398828"/>
                    <a:pt x="588658" y="404686"/>
                    <a:pt x="586508" y="410446"/>
                  </a:cubicBezTo>
                  <a:cubicBezTo>
                    <a:pt x="581718" y="423039"/>
                    <a:pt x="567642" y="429287"/>
                    <a:pt x="555032" y="424503"/>
                  </a:cubicBezTo>
                  <a:cubicBezTo>
                    <a:pt x="553077" y="423820"/>
                    <a:pt x="551317" y="422844"/>
                    <a:pt x="549656" y="421672"/>
                  </a:cubicBezTo>
                  <a:cubicBezTo>
                    <a:pt x="540760" y="415424"/>
                    <a:pt x="536948" y="403710"/>
                    <a:pt x="540956" y="393166"/>
                  </a:cubicBezTo>
                  <a:cubicBezTo>
                    <a:pt x="542813" y="388285"/>
                    <a:pt x="544475" y="383404"/>
                    <a:pt x="546039" y="378523"/>
                  </a:cubicBezTo>
                  <a:cubicBezTo>
                    <a:pt x="550047" y="365637"/>
                    <a:pt x="563732" y="358510"/>
                    <a:pt x="576635" y="362513"/>
                  </a:cubicBezTo>
                  <a:close/>
                  <a:moveTo>
                    <a:pt x="580842" y="267616"/>
                  </a:moveTo>
                  <a:cubicBezTo>
                    <a:pt x="594333" y="267128"/>
                    <a:pt x="605673" y="277572"/>
                    <a:pt x="606162" y="291043"/>
                  </a:cubicBezTo>
                  <a:cubicBezTo>
                    <a:pt x="606455" y="297095"/>
                    <a:pt x="606455" y="303342"/>
                    <a:pt x="606357" y="309491"/>
                  </a:cubicBezTo>
                  <a:cubicBezTo>
                    <a:pt x="606064" y="322961"/>
                    <a:pt x="594919" y="333601"/>
                    <a:pt x="581429" y="333308"/>
                  </a:cubicBezTo>
                  <a:cubicBezTo>
                    <a:pt x="576443" y="333113"/>
                    <a:pt x="571751" y="331551"/>
                    <a:pt x="567938" y="328818"/>
                  </a:cubicBezTo>
                  <a:cubicBezTo>
                    <a:pt x="561584" y="324328"/>
                    <a:pt x="557380" y="316812"/>
                    <a:pt x="557576" y="308417"/>
                  </a:cubicBezTo>
                  <a:cubicBezTo>
                    <a:pt x="557771" y="303244"/>
                    <a:pt x="557673" y="298071"/>
                    <a:pt x="557478" y="292897"/>
                  </a:cubicBezTo>
                  <a:cubicBezTo>
                    <a:pt x="556989" y="279525"/>
                    <a:pt x="567449" y="268202"/>
                    <a:pt x="580842" y="267616"/>
                  </a:cubicBezTo>
                  <a:close/>
                  <a:moveTo>
                    <a:pt x="552980" y="176841"/>
                  </a:moveTo>
                  <a:cubicBezTo>
                    <a:pt x="565492" y="171865"/>
                    <a:pt x="579666" y="177915"/>
                    <a:pt x="584651" y="190404"/>
                  </a:cubicBezTo>
                  <a:cubicBezTo>
                    <a:pt x="586997" y="196064"/>
                    <a:pt x="589148" y="201918"/>
                    <a:pt x="591005" y="207773"/>
                  </a:cubicBezTo>
                  <a:cubicBezTo>
                    <a:pt x="595306" y="220458"/>
                    <a:pt x="588366" y="234216"/>
                    <a:pt x="575561" y="238510"/>
                  </a:cubicBezTo>
                  <a:cubicBezTo>
                    <a:pt x="567936" y="240949"/>
                    <a:pt x="559921" y="239583"/>
                    <a:pt x="553860" y="235290"/>
                  </a:cubicBezTo>
                  <a:cubicBezTo>
                    <a:pt x="549755" y="232362"/>
                    <a:pt x="546431" y="228167"/>
                    <a:pt x="544769" y="222995"/>
                  </a:cubicBezTo>
                  <a:cubicBezTo>
                    <a:pt x="543108" y="218116"/>
                    <a:pt x="541348" y="213237"/>
                    <a:pt x="539393" y="208456"/>
                  </a:cubicBezTo>
                  <a:cubicBezTo>
                    <a:pt x="534408" y="195966"/>
                    <a:pt x="540468" y="181818"/>
                    <a:pt x="552980" y="176841"/>
                  </a:cubicBezTo>
                  <a:close/>
                  <a:moveTo>
                    <a:pt x="288264" y="106027"/>
                  </a:moveTo>
                  <a:cubicBezTo>
                    <a:pt x="299213" y="106027"/>
                    <a:pt x="308010" y="114912"/>
                    <a:pt x="308010" y="125750"/>
                  </a:cubicBezTo>
                  <a:lnTo>
                    <a:pt x="308010" y="297986"/>
                  </a:lnTo>
                  <a:lnTo>
                    <a:pt x="466371" y="379808"/>
                  </a:lnTo>
                  <a:cubicBezTo>
                    <a:pt x="476049" y="384788"/>
                    <a:pt x="479861" y="396700"/>
                    <a:pt x="474876" y="406366"/>
                  </a:cubicBezTo>
                  <a:cubicBezTo>
                    <a:pt x="471356" y="413103"/>
                    <a:pt x="464416" y="417009"/>
                    <a:pt x="457280" y="417009"/>
                  </a:cubicBezTo>
                  <a:cubicBezTo>
                    <a:pt x="454250" y="417009"/>
                    <a:pt x="451121" y="416326"/>
                    <a:pt x="448287" y="414763"/>
                  </a:cubicBezTo>
                  <a:lnTo>
                    <a:pt x="268518" y="322006"/>
                  </a:lnTo>
                  <a:lnTo>
                    <a:pt x="268518" y="125750"/>
                  </a:lnTo>
                  <a:cubicBezTo>
                    <a:pt x="268518" y="114912"/>
                    <a:pt x="277414" y="106027"/>
                    <a:pt x="288264" y="106027"/>
                  </a:cubicBezTo>
                  <a:close/>
                  <a:moveTo>
                    <a:pt x="309459" y="50"/>
                  </a:moveTo>
                  <a:cubicBezTo>
                    <a:pt x="367123" y="1107"/>
                    <a:pt x="423219" y="18678"/>
                    <a:pt x="472055" y="51406"/>
                  </a:cubicBezTo>
                  <a:lnTo>
                    <a:pt x="491120" y="23877"/>
                  </a:lnTo>
                  <a:cubicBezTo>
                    <a:pt x="496498" y="16165"/>
                    <a:pt x="502853" y="17238"/>
                    <a:pt x="505297" y="26220"/>
                  </a:cubicBezTo>
                  <a:lnTo>
                    <a:pt x="527491" y="106171"/>
                  </a:lnTo>
                  <a:cubicBezTo>
                    <a:pt x="530033" y="115055"/>
                    <a:pt x="524460" y="123157"/>
                    <a:pt x="515172" y="123938"/>
                  </a:cubicBezTo>
                  <a:lnTo>
                    <a:pt x="432458" y="131358"/>
                  </a:lnTo>
                  <a:cubicBezTo>
                    <a:pt x="423170" y="132139"/>
                    <a:pt x="419943" y="126574"/>
                    <a:pt x="425223" y="118960"/>
                  </a:cubicBezTo>
                  <a:lnTo>
                    <a:pt x="444288" y="91431"/>
                  </a:lnTo>
                  <a:cubicBezTo>
                    <a:pt x="355610" y="32467"/>
                    <a:pt x="242196" y="36275"/>
                    <a:pt x="158700" y="93774"/>
                  </a:cubicBezTo>
                  <a:cubicBezTo>
                    <a:pt x="158407" y="93969"/>
                    <a:pt x="158113" y="94164"/>
                    <a:pt x="157820" y="94359"/>
                  </a:cubicBezTo>
                  <a:cubicBezTo>
                    <a:pt x="134062" y="110857"/>
                    <a:pt x="112845" y="131553"/>
                    <a:pt x="95247" y="156446"/>
                  </a:cubicBezTo>
                  <a:cubicBezTo>
                    <a:pt x="14488" y="270956"/>
                    <a:pt x="42059" y="429786"/>
                    <a:pt x="156744" y="510421"/>
                  </a:cubicBezTo>
                  <a:cubicBezTo>
                    <a:pt x="164566" y="515985"/>
                    <a:pt x="172681" y="520964"/>
                    <a:pt x="180992" y="525552"/>
                  </a:cubicBezTo>
                  <a:cubicBezTo>
                    <a:pt x="180992" y="525552"/>
                    <a:pt x="180992" y="525552"/>
                    <a:pt x="181089" y="525650"/>
                  </a:cubicBezTo>
                  <a:cubicBezTo>
                    <a:pt x="185587" y="528090"/>
                    <a:pt x="190280" y="530433"/>
                    <a:pt x="194875" y="532581"/>
                  </a:cubicBezTo>
                  <a:cubicBezTo>
                    <a:pt x="195168" y="532679"/>
                    <a:pt x="195364" y="532874"/>
                    <a:pt x="195559" y="532971"/>
                  </a:cubicBezTo>
                  <a:cubicBezTo>
                    <a:pt x="215407" y="542245"/>
                    <a:pt x="236330" y="548884"/>
                    <a:pt x="258133" y="552788"/>
                  </a:cubicBezTo>
                  <a:cubicBezTo>
                    <a:pt x="271430" y="555229"/>
                    <a:pt x="280229" y="567822"/>
                    <a:pt x="277785" y="581099"/>
                  </a:cubicBezTo>
                  <a:cubicBezTo>
                    <a:pt x="275438" y="594277"/>
                    <a:pt x="262826" y="603161"/>
                    <a:pt x="249529" y="600721"/>
                  </a:cubicBezTo>
                  <a:cubicBezTo>
                    <a:pt x="205825" y="592911"/>
                    <a:pt x="165153" y="575925"/>
                    <a:pt x="128684" y="550250"/>
                  </a:cubicBezTo>
                  <a:cubicBezTo>
                    <a:pt x="114703" y="540391"/>
                    <a:pt x="101700" y="529555"/>
                    <a:pt x="89772" y="517840"/>
                  </a:cubicBezTo>
                  <a:cubicBezTo>
                    <a:pt x="89772" y="517742"/>
                    <a:pt x="89772" y="517742"/>
                    <a:pt x="89674" y="517742"/>
                  </a:cubicBezTo>
                  <a:cubicBezTo>
                    <a:pt x="89576" y="517645"/>
                    <a:pt x="89478" y="517547"/>
                    <a:pt x="89380" y="517352"/>
                  </a:cubicBezTo>
                  <a:cubicBezTo>
                    <a:pt x="44993" y="473520"/>
                    <a:pt x="15466" y="417193"/>
                    <a:pt x="4515" y="354520"/>
                  </a:cubicBezTo>
                  <a:cubicBezTo>
                    <a:pt x="3440" y="348370"/>
                    <a:pt x="2658" y="342219"/>
                    <a:pt x="1973" y="336069"/>
                  </a:cubicBezTo>
                  <a:cubicBezTo>
                    <a:pt x="1876" y="335679"/>
                    <a:pt x="1778" y="335288"/>
                    <a:pt x="1778" y="334898"/>
                  </a:cubicBezTo>
                  <a:cubicBezTo>
                    <a:pt x="1094" y="328845"/>
                    <a:pt x="605" y="322598"/>
                    <a:pt x="311" y="316545"/>
                  </a:cubicBezTo>
                  <a:cubicBezTo>
                    <a:pt x="311" y="316350"/>
                    <a:pt x="311" y="316155"/>
                    <a:pt x="311" y="315862"/>
                  </a:cubicBezTo>
                  <a:cubicBezTo>
                    <a:pt x="-2524" y="253384"/>
                    <a:pt x="13999" y="191980"/>
                    <a:pt x="48415" y="138875"/>
                  </a:cubicBezTo>
                  <a:cubicBezTo>
                    <a:pt x="48610" y="138484"/>
                    <a:pt x="48806" y="138094"/>
                    <a:pt x="49099" y="137703"/>
                  </a:cubicBezTo>
                  <a:cubicBezTo>
                    <a:pt x="51152" y="134579"/>
                    <a:pt x="53303" y="131358"/>
                    <a:pt x="55454" y="128234"/>
                  </a:cubicBezTo>
                  <a:cubicBezTo>
                    <a:pt x="56823" y="126281"/>
                    <a:pt x="58192" y="124427"/>
                    <a:pt x="59560" y="122572"/>
                  </a:cubicBezTo>
                  <a:cubicBezTo>
                    <a:pt x="59951" y="122084"/>
                    <a:pt x="60245" y="121693"/>
                    <a:pt x="60636" y="121303"/>
                  </a:cubicBezTo>
                  <a:cubicBezTo>
                    <a:pt x="102188" y="65756"/>
                    <a:pt x="160558" y="26903"/>
                    <a:pt x="227335" y="9722"/>
                  </a:cubicBezTo>
                  <a:cubicBezTo>
                    <a:pt x="227628" y="9624"/>
                    <a:pt x="227922" y="9526"/>
                    <a:pt x="228215" y="9526"/>
                  </a:cubicBezTo>
                  <a:cubicBezTo>
                    <a:pt x="228215" y="9429"/>
                    <a:pt x="228313" y="9429"/>
                    <a:pt x="228313" y="9429"/>
                  </a:cubicBezTo>
                  <a:cubicBezTo>
                    <a:pt x="235939" y="7574"/>
                    <a:pt x="243663" y="5914"/>
                    <a:pt x="251484" y="4548"/>
                  </a:cubicBezTo>
                  <a:cubicBezTo>
                    <a:pt x="270843" y="1180"/>
                    <a:pt x="290238" y="-303"/>
                    <a:pt x="309459" y="50"/>
                  </a:cubicBezTo>
                  <a:close/>
                </a:path>
              </a:pathLst>
            </a:custGeom>
            <a:solidFill>
              <a:schemeClr val="accent2"/>
            </a:solidFill>
            <a:ln w="19050">
              <a:noFill/>
              <a:round/>
              <a:headEnd/>
              <a:tailEnd/>
            </a:ln>
            <a:effectLst/>
          </p:spPr>
        </p:sp>
      </p:grpSp>
      <p:grpSp>
        <p:nvGrpSpPr>
          <p:cNvPr id="2" name="组合 1">
            <a:extLst>
              <a:ext uri="{FF2B5EF4-FFF2-40B4-BE49-F238E27FC236}">
                <a16:creationId xmlns="" xmlns:a16="http://schemas.microsoft.com/office/drawing/2014/main" id="{F0CE2128-7A49-4EA1-8426-29258C0F6175}"/>
              </a:ext>
            </a:extLst>
          </p:cNvPr>
          <p:cNvGrpSpPr/>
          <p:nvPr/>
        </p:nvGrpSpPr>
        <p:grpSpPr>
          <a:xfrm>
            <a:off x="702539" y="2981805"/>
            <a:ext cx="2653195" cy="2321511"/>
            <a:chOff x="702539" y="2981805"/>
            <a:chExt cx="2653195" cy="2321511"/>
          </a:xfrm>
        </p:grpSpPr>
        <p:grpSp>
          <p:nvGrpSpPr>
            <p:cNvPr id="5" name="组合 4">
              <a:extLst>
                <a:ext uri="{FF2B5EF4-FFF2-40B4-BE49-F238E27FC236}">
                  <a16:creationId xmlns="" xmlns:a16="http://schemas.microsoft.com/office/drawing/2014/main" id="{3853DC98-B6AB-4EE0-9BDA-E66CA7CD6D0D}"/>
                </a:ext>
              </a:extLst>
            </p:cNvPr>
            <p:cNvGrpSpPr/>
            <p:nvPr/>
          </p:nvGrpSpPr>
          <p:grpSpPr>
            <a:xfrm rot="16200000" flipH="1">
              <a:off x="1250026" y="3076067"/>
              <a:ext cx="2199969" cy="2011446"/>
              <a:chOff x="5475481" y="2535779"/>
              <a:chExt cx="3160419" cy="2889591"/>
            </a:xfrm>
          </p:grpSpPr>
          <p:sp>
            <p:nvSpPr>
              <p:cNvPr id="6" name="矩形: 圆角 5">
                <a:extLst>
                  <a:ext uri="{FF2B5EF4-FFF2-40B4-BE49-F238E27FC236}">
                    <a16:creationId xmlns="" xmlns:a16="http://schemas.microsoft.com/office/drawing/2014/main" id="{620E5953-612C-406F-AD95-FC6346F1613C}"/>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 xmlns:a16="http://schemas.microsoft.com/office/drawing/2014/main" id="{D5D5D9D7-B5BE-4811-BFA8-D5E7EF365942}"/>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 xmlns:a16="http://schemas.microsoft.com/office/drawing/2014/main" id="{8EDDC0CB-528A-4E24-B36B-693B6340842E}"/>
                </a:ext>
              </a:extLst>
            </p:cNvPr>
            <p:cNvGrpSpPr/>
            <p:nvPr/>
          </p:nvGrpSpPr>
          <p:grpSpPr>
            <a:xfrm>
              <a:off x="702539" y="4166658"/>
              <a:ext cx="2139243" cy="1136658"/>
              <a:chOff x="5113263" y="2437210"/>
              <a:chExt cx="2139243" cy="1136658"/>
            </a:xfrm>
          </p:grpSpPr>
          <p:sp>
            <p:nvSpPr>
              <p:cNvPr id="18" name="文本框 17">
                <a:extLst>
                  <a:ext uri="{FF2B5EF4-FFF2-40B4-BE49-F238E27FC236}">
                    <a16:creationId xmlns="" xmlns:a16="http://schemas.microsoft.com/office/drawing/2014/main" id="{62865A54-C9AF-403E-9A5C-A5986A3F2D1A}"/>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9" name="文本框 18">
                <a:extLst>
                  <a:ext uri="{FF2B5EF4-FFF2-40B4-BE49-F238E27FC236}">
                    <a16:creationId xmlns="" xmlns:a16="http://schemas.microsoft.com/office/drawing/2014/main" id="{FABFDA14-7CB4-4ED9-B977-E3306C3E3DC7}"/>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7" name="vertical-bars_87155">
              <a:extLst>
                <a:ext uri="{FF2B5EF4-FFF2-40B4-BE49-F238E27FC236}">
                  <a16:creationId xmlns="" xmlns:a16="http://schemas.microsoft.com/office/drawing/2014/main" id="{45A64B9D-5E39-4C74-849F-634B0B96937F}"/>
                </a:ext>
              </a:extLst>
            </p:cNvPr>
            <p:cNvSpPr>
              <a:spLocks noChangeAspect="1"/>
            </p:cNvSpPr>
            <p:nvPr/>
          </p:nvSpPr>
          <p:spPr bwMode="auto">
            <a:xfrm>
              <a:off x="2030718" y="3255344"/>
              <a:ext cx="609685" cy="542115"/>
            </a:xfrm>
            <a:custGeom>
              <a:avLst/>
              <a:gdLst>
                <a:gd name="connsiteX0" fmla="*/ 446814 w 608062"/>
                <a:gd name="connsiteY0" fmla="*/ 179518 h 540672"/>
                <a:gd name="connsiteX1" fmla="*/ 448240 w 608062"/>
                <a:gd name="connsiteY1" fmla="*/ 183939 h 540672"/>
                <a:gd name="connsiteX2" fmla="*/ 348379 w 608062"/>
                <a:gd name="connsiteY2" fmla="*/ 377762 h 540672"/>
                <a:gd name="connsiteX3" fmla="*/ 165539 w 608062"/>
                <a:gd name="connsiteY3" fmla="*/ 304338 h 540672"/>
                <a:gd name="connsiteX4" fmla="*/ 163288 w 608062"/>
                <a:gd name="connsiteY4" fmla="*/ 300143 h 540672"/>
                <a:gd name="connsiteX5" fmla="*/ 204703 w 608062"/>
                <a:gd name="connsiteY5" fmla="*/ 278340 h 540672"/>
                <a:gd name="connsiteX6" fmla="*/ 206879 w 608062"/>
                <a:gd name="connsiteY6" fmla="*/ 282461 h 540672"/>
                <a:gd name="connsiteX7" fmla="*/ 334049 w 608062"/>
                <a:gd name="connsiteY7" fmla="*/ 333258 h 540672"/>
                <a:gd name="connsiteX8" fmla="*/ 403674 w 608062"/>
                <a:gd name="connsiteY8" fmla="*/ 198249 h 540672"/>
                <a:gd name="connsiteX9" fmla="*/ 402249 w 608062"/>
                <a:gd name="connsiteY9" fmla="*/ 193753 h 540672"/>
                <a:gd name="connsiteX10" fmla="*/ 459017 w 608062"/>
                <a:gd name="connsiteY10" fmla="*/ 62380 h 540672"/>
                <a:gd name="connsiteX11" fmla="*/ 462469 w 608062"/>
                <a:gd name="connsiteY11" fmla="*/ 65601 h 540672"/>
                <a:gd name="connsiteX12" fmla="*/ 473798 w 608062"/>
                <a:gd name="connsiteY12" fmla="*/ 388965 h 540672"/>
                <a:gd name="connsiteX13" fmla="*/ 149895 w 608062"/>
                <a:gd name="connsiteY13" fmla="*/ 400275 h 540672"/>
                <a:gd name="connsiteX14" fmla="*/ 102026 w 608062"/>
                <a:gd name="connsiteY14" fmla="*/ 336681 h 540672"/>
                <a:gd name="connsiteX15" fmla="*/ 99850 w 608062"/>
                <a:gd name="connsiteY15" fmla="*/ 332262 h 540672"/>
                <a:gd name="connsiteX16" fmla="*/ 143217 w 608062"/>
                <a:gd name="connsiteY16" fmla="*/ 313086 h 540672"/>
                <a:gd name="connsiteX17" fmla="*/ 145243 w 608062"/>
                <a:gd name="connsiteY17" fmla="*/ 317056 h 540672"/>
                <a:gd name="connsiteX18" fmla="*/ 181783 w 608062"/>
                <a:gd name="connsiteY18" fmla="*/ 366044 h 540672"/>
                <a:gd name="connsiteX19" fmla="*/ 439510 w 608062"/>
                <a:gd name="connsiteY19" fmla="*/ 357055 h 540672"/>
                <a:gd name="connsiteX20" fmla="*/ 430581 w 608062"/>
                <a:gd name="connsiteY20" fmla="*/ 99833 h 540672"/>
                <a:gd name="connsiteX21" fmla="*/ 427130 w 608062"/>
                <a:gd name="connsiteY21" fmla="*/ 96612 h 540672"/>
                <a:gd name="connsiteX22" fmla="*/ 114725 w 608062"/>
                <a:gd name="connsiteY22" fmla="*/ 0 h 540672"/>
                <a:gd name="connsiteX23" fmla="*/ 145563 w 608062"/>
                <a:gd name="connsiteY23" fmla="*/ 35436 h 540672"/>
                <a:gd name="connsiteX24" fmla="*/ 46820 w 608062"/>
                <a:gd name="connsiteY24" fmla="*/ 237186 h 540672"/>
                <a:gd name="connsiteX25" fmla="*/ 304031 w 608062"/>
                <a:gd name="connsiteY25" fmla="*/ 493924 h 540672"/>
                <a:gd name="connsiteX26" fmla="*/ 561167 w 608062"/>
                <a:gd name="connsiteY26" fmla="*/ 237186 h 540672"/>
                <a:gd name="connsiteX27" fmla="*/ 561167 w 608062"/>
                <a:gd name="connsiteY27" fmla="*/ 232466 h 540672"/>
                <a:gd name="connsiteX28" fmla="*/ 608062 w 608062"/>
                <a:gd name="connsiteY28" fmla="*/ 232466 h 540672"/>
                <a:gd name="connsiteX29" fmla="*/ 608062 w 608062"/>
                <a:gd name="connsiteY29" fmla="*/ 237186 h 540672"/>
                <a:gd name="connsiteX30" fmla="*/ 304031 w 608062"/>
                <a:gd name="connsiteY30" fmla="*/ 540672 h 540672"/>
                <a:gd name="connsiteX31" fmla="*/ 0 w 608062"/>
                <a:gd name="connsiteY31" fmla="*/ 237186 h 540672"/>
                <a:gd name="connsiteX32" fmla="*/ 114725 w 608062"/>
                <a:gd name="connsiteY32" fmla="*/ 0 h 54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062" h="540672">
                  <a:moveTo>
                    <a:pt x="446814" y="179518"/>
                  </a:moveTo>
                  <a:lnTo>
                    <a:pt x="448240" y="183939"/>
                  </a:lnTo>
                  <a:cubicBezTo>
                    <a:pt x="474199" y="264929"/>
                    <a:pt x="429408" y="351839"/>
                    <a:pt x="348379" y="377762"/>
                  </a:cubicBezTo>
                  <a:cubicBezTo>
                    <a:pt x="277629" y="400388"/>
                    <a:pt x="200727" y="369520"/>
                    <a:pt x="165539" y="304338"/>
                  </a:cubicBezTo>
                  <a:lnTo>
                    <a:pt x="163288" y="300143"/>
                  </a:lnTo>
                  <a:lnTo>
                    <a:pt x="204703" y="278340"/>
                  </a:lnTo>
                  <a:lnTo>
                    <a:pt x="206879" y="282461"/>
                  </a:lnTo>
                  <a:cubicBezTo>
                    <a:pt x="231563" y="327564"/>
                    <a:pt x="285057" y="348917"/>
                    <a:pt x="334049" y="333258"/>
                  </a:cubicBezTo>
                  <a:cubicBezTo>
                    <a:pt x="390544" y="315202"/>
                    <a:pt x="421756" y="254590"/>
                    <a:pt x="403674" y="198249"/>
                  </a:cubicBezTo>
                  <a:lnTo>
                    <a:pt x="402249" y="193753"/>
                  </a:lnTo>
                  <a:close/>
                  <a:moveTo>
                    <a:pt x="459017" y="62380"/>
                  </a:moveTo>
                  <a:lnTo>
                    <a:pt x="462469" y="65601"/>
                  </a:lnTo>
                  <a:cubicBezTo>
                    <a:pt x="554905" y="151667"/>
                    <a:pt x="560007" y="296682"/>
                    <a:pt x="473798" y="388965"/>
                  </a:cubicBezTo>
                  <a:cubicBezTo>
                    <a:pt x="387589" y="481248"/>
                    <a:pt x="242257" y="486266"/>
                    <a:pt x="149895" y="400275"/>
                  </a:cubicBezTo>
                  <a:cubicBezTo>
                    <a:pt x="130312" y="382074"/>
                    <a:pt x="114256" y="360651"/>
                    <a:pt x="102026" y="336681"/>
                  </a:cubicBezTo>
                  <a:lnTo>
                    <a:pt x="99850" y="332262"/>
                  </a:lnTo>
                  <a:lnTo>
                    <a:pt x="143217" y="313086"/>
                  </a:lnTo>
                  <a:lnTo>
                    <a:pt x="145243" y="317056"/>
                  </a:lnTo>
                  <a:cubicBezTo>
                    <a:pt x="154772" y="335857"/>
                    <a:pt x="167077" y="352336"/>
                    <a:pt x="181783" y="366044"/>
                  </a:cubicBezTo>
                  <a:cubicBezTo>
                    <a:pt x="255312" y="434507"/>
                    <a:pt x="370932" y="430537"/>
                    <a:pt x="439510" y="357055"/>
                  </a:cubicBezTo>
                  <a:cubicBezTo>
                    <a:pt x="508087" y="283649"/>
                    <a:pt x="504110" y="168295"/>
                    <a:pt x="430581" y="99833"/>
                  </a:cubicBezTo>
                  <a:lnTo>
                    <a:pt x="427130" y="96612"/>
                  </a:lnTo>
                  <a:close/>
                  <a:moveTo>
                    <a:pt x="114725" y="0"/>
                  </a:moveTo>
                  <a:lnTo>
                    <a:pt x="145563" y="35436"/>
                  </a:lnTo>
                  <a:cubicBezTo>
                    <a:pt x="83361" y="84056"/>
                    <a:pt x="46820" y="157624"/>
                    <a:pt x="46820" y="237186"/>
                  </a:cubicBezTo>
                  <a:cubicBezTo>
                    <a:pt x="46820" y="378778"/>
                    <a:pt x="162220" y="493924"/>
                    <a:pt x="304031" y="493924"/>
                  </a:cubicBezTo>
                  <a:cubicBezTo>
                    <a:pt x="445842" y="493924"/>
                    <a:pt x="561167" y="378778"/>
                    <a:pt x="561167" y="237186"/>
                  </a:cubicBezTo>
                  <a:lnTo>
                    <a:pt x="561167" y="232466"/>
                  </a:lnTo>
                  <a:lnTo>
                    <a:pt x="608062" y="232466"/>
                  </a:lnTo>
                  <a:lnTo>
                    <a:pt x="608062" y="237186"/>
                  </a:lnTo>
                  <a:cubicBezTo>
                    <a:pt x="608062" y="404549"/>
                    <a:pt x="471653" y="540672"/>
                    <a:pt x="304031" y="540672"/>
                  </a:cubicBezTo>
                  <a:cubicBezTo>
                    <a:pt x="136409" y="540672"/>
                    <a:pt x="0" y="404549"/>
                    <a:pt x="0" y="237186"/>
                  </a:cubicBezTo>
                  <a:cubicBezTo>
                    <a:pt x="0" y="143690"/>
                    <a:pt x="42318" y="57386"/>
                    <a:pt x="114725" y="0"/>
                  </a:cubicBezTo>
                  <a:close/>
                </a:path>
              </a:pathLst>
            </a:custGeom>
            <a:solidFill>
              <a:schemeClr val="accent2"/>
            </a:solidFill>
            <a:ln w="19050">
              <a:noFill/>
              <a:round/>
              <a:headEnd/>
              <a:tailEnd/>
            </a:ln>
            <a:effectLst/>
          </p:spPr>
          <p:txBody>
            <a:bodyPr/>
            <a:lstStyle/>
            <a:p>
              <a:endParaRPr lang="zh-CN" altLang="en-US"/>
            </a:p>
          </p:txBody>
        </p:sp>
      </p:grpSp>
      <p:grpSp>
        <p:nvGrpSpPr>
          <p:cNvPr id="4" name="组合 3">
            <a:extLst>
              <a:ext uri="{FF2B5EF4-FFF2-40B4-BE49-F238E27FC236}">
                <a16:creationId xmlns="" xmlns:a16="http://schemas.microsoft.com/office/drawing/2014/main" id="{14798DFD-1898-40B2-9B48-D4403735BCC9}"/>
              </a:ext>
            </a:extLst>
          </p:cNvPr>
          <p:cNvGrpSpPr/>
          <p:nvPr/>
        </p:nvGrpSpPr>
        <p:grpSpPr>
          <a:xfrm>
            <a:off x="8150954" y="3024239"/>
            <a:ext cx="2577260" cy="2279077"/>
            <a:chOff x="8150954" y="3024239"/>
            <a:chExt cx="2577260" cy="2279077"/>
          </a:xfrm>
        </p:grpSpPr>
        <p:grpSp>
          <p:nvGrpSpPr>
            <p:cNvPr id="14" name="组合 13">
              <a:extLst>
                <a:ext uri="{FF2B5EF4-FFF2-40B4-BE49-F238E27FC236}">
                  <a16:creationId xmlns="" xmlns:a16="http://schemas.microsoft.com/office/drawing/2014/main" id="{CB1DF732-03DE-4227-A031-821FEAA38260}"/>
                </a:ext>
              </a:extLst>
            </p:cNvPr>
            <p:cNvGrpSpPr/>
            <p:nvPr/>
          </p:nvGrpSpPr>
          <p:grpSpPr>
            <a:xfrm rot="16200000" flipH="1">
              <a:off x="8622506" y="3118501"/>
              <a:ext cx="2199969" cy="2011446"/>
              <a:chOff x="5475481" y="2535779"/>
              <a:chExt cx="3160419" cy="2889591"/>
            </a:xfrm>
          </p:grpSpPr>
          <p:sp>
            <p:nvSpPr>
              <p:cNvPr id="15" name="矩形: 圆角 14">
                <a:extLst>
                  <a:ext uri="{FF2B5EF4-FFF2-40B4-BE49-F238E27FC236}">
                    <a16:creationId xmlns="" xmlns:a16="http://schemas.microsoft.com/office/drawing/2014/main" id="{F0102338-56CE-4A86-A1C1-C9F71AD39212}"/>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 xmlns:a16="http://schemas.microsoft.com/office/drawing/2014/main" id="{FD54231F-FC71-4D5F-A4AD-3EA62E49A476}"/>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 xmlns:a16="http://schemas.microsoft.com/office/drawing/2014/main" id="{EC89CCF6-A26A-46AA-8C30-C84D03C8D681}"/>
                </a:ext>
              </a:extLst>
            </p:cNvPr>
            <p:cNvGrpSpPr/>
            <p:nvPr/>
          </p:nvGrpSpPr>
          <p:grpSpPr>
            <a:xfrm>
              <a:off x="8150954" y="4166658"/>
              <a:ext cx="2139243" cy="1136658"/>
              <a:chOff x="5113263" y="2437210"/>
              <a:chExt cx="2139243" cy="1136658"/>
            </a:xfrm>
          </p:grpSpPr>
          <p:sp>
            <p:nvSpPr>
              <p:cNvPr id="24" name="文本框 23">
                <a:extLst>
                  <a:ext uri="{FF2B5EF4-FFF2-40B4-BE49-F238E27FC236}">
                    <a16:creationId xmlns="" xmlns:a16="http://schemas.microsoft.com/office/drawing/2014/main" id="{403B406B-E34D-4528-A094-025008A40A14}"/>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5" name="文本框 24">
                <a:extLst>
                  <a:ext uri="{FF2B5EF4-FFF2-40B4-BE49-F238E27FC236}">
                    <a16:creationId xmlns="" xmlns:a16="http://schemas.microsoft.com/office/drawing/2014/main" id="{A779EC24-58B3-4DA2-8A3D-6952EABE66F8}"/>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8" name="circles-loader_59414">
              <a:extLst>
                <a:ext uri="{FF2B5EF4-FFF2-40B4-BE49-F238E27FC236}">
                  <a16:creationId xmlns="" xmlns:a16="http://schemas.microsoft.com/office/drawing/2014/main" id="{3A004140-E499-48DC-AAA6-45756E1E6D20}"/>
                </a:ext>
              </a:extLst>
            </p:cNvPr>
            <p:cNvSpPr>
              <a:spLocks noChangeAspect="1"/>
            </p:cNvSpPr>
            <p:nvPr/>
          </p:nvSpPr>
          <p:spPr bwMode="auto">
            <a:xfrm>
              <a:off x="9427067" y="3259486"/>
              <a:ext cx="531375" cy="539993"/>
            </a:xfrm>
            <a:custGeom>
              <a:avLst/>
              <a:gdLst>
                <a:gd name="connsiteX0" fmla="*/ 383989 w 589392"/>
                <a:gd name="connsiteY0" fmla="*/ 482936 h 598950"/>
                <a:gd name="connsiteX1" fmla="*/ 437487 w 589392"/>
                <a:gd name="connsiteY1" fmla="*/ 519779 h 598950"/>
                <a:gd name="connsiteX2" fmla="*/ 435181 w 589392"/>
                <a:gd name="connsiteY2" fmla="*/ 563069 h 598950"/>
                <a:gd name="connsiteX3" fmla="*/ 403359 w 589392"/>
                <a:gd name="connsiteY3" fmla="*/ 592543 h 598950"/>
                <a:gd name="connsiteX4" fmla="*/ 383989 w 589392"/>
                <a:gd name="connsiteY4" fmla="*/ 595767 h 598950"/>
                <a:gd name="connsiteX5" fmla="*/ 330953 w 589392"/>
                <a:gd name="connsiteY5" fmla="*/ 558464 h 598950"/>
                <a:gd name="connsiteX6" fmla="*/ 332798 w 589392"/>
                <a:gd name="connsiteY6" fmla="*/ 515634 h 598950"/>
                <a:gd name="connsiteX7" fmla="*/ 364620 w 589392"/>
                <a:gd name="connsiteY7" fmla="*/ 486160 h 598950"/>
                <a:gd name="connsiteX8" fmla="*/ 383989 w 589392"/>
                <a:gd name="connsiteY8" fmla="*/ 482936 h 598950"/>
                <a:gd name="connsiteX9" fmla="*/ 219860 w 589392"/>
                <a:gd name="connsiteY9" fmla="*/ 479752 h 598950"/>
                <a:gd name="connsiteX10" fmla="*/ 240141 w 589392"/>
                <a:gd name="connsiteY10" fmla="*/ 483434 h 598950"/>
                <a:gd name="connsiteX11" fmla="*/ 273787 w 589392"/>
                <a:gd name="connsiteY11" fmla="*/ 514269 h 598950"/>
                <a:gd name="connsiteX12" fmla="*/ 275631 w 589392"/>
                <a:gd name="connsiteY12" fmla="*/ 559831 h 598950"/>
                <a:gd name="connsiteX13" fmla="*/ 219860 w 589392"/>
                <a:gd name="connsiteY13" fmla="*/ 598950 h 598950"/>
                <a:gd name="connsiteX14" fmla="*/ 199580 w 589392"/>
                <a:gd name="connsiteY14" fmla="*/ 595268 h 598950"/>
                <a:gd name="connsiteX15" fmla="*/ 165934 w 589392"/>
                <a:gd name="connsiteY15" fmla="*/ 564433 h 598950"/>
                <a:gd name="connsiteX16" fmla="*/ 164090 w 589392"/>
                <a:gd name="connsiteY16" fmla="*/ 518871 h 598950"/>
                <a:gd name="connsiteX17" fmla="*/ 219860 w 589392"/>
                <a:gd name="connsiteY17" fmla="*/ 479752 h 598950"/>
                <a:gd name="connsiteX18" fmla="*/ 509861 w 589392"/>
                <a:gd name="connsiteY18" fmla="*/ 380248 h 598950"/>
                <a:gd name="connsiteX19" fmla="*/ 536593 w 589392"/>
                <a:gd name="connsiteY19" fmla="*/ 387615 h 598950"/>
                <a:gd name="connsiteX20" fmla="*/ 556411 w 589392"/>
                <a:gd name="connsiteY20" fmla="*/ 460822 h 598950"/>
                <a:gd name="connsiteX21" fmla="*/ 509861 w 589392"/>
                <a:gd name="connsiteY21" fmla="*/ 487526 h 598950"/>
                <a:gd name="connsiteX22" fmla="*/ 483129 w 589392"/>
                <a:gd name="connsiteY22" fmla="*/ 480159 h 598950"/>
                <a:gd name="connsiteX23" fmla="*/ 458241 w 589392"/>
                <a:gd name="connsiteY23" fmla="*/ 447469 h 598950"/>
                <a:gd name="connsiteX24" fmla="*/ 463311 w 589392"/>
                <a:gd name="connsiteY24" fmla="*/ 406952 h 598950"/>
                <a:gd name="connsiteX25" fmla="*/ 509861 w 589392"/>
                <a:gd name="connsiteY25" fmla="*/ 380248 h 598950"/>
                <a:gd name="connsiteX26" fmla="*/ 93984 w 589392"/>
                <a:gd name="connsiteY26" fmla="*/ 371512 h 598950"/>
                <a:gd name="connsiteX27" fmla="*/ 147925 w 589392"/>
                <a:gd name="connsiteY27" fmla="*/ 402833 h 598950"/>
                <a:gd name="connsiteX28" fmla="*/ 125334 w 589392"/>
                <a:gd name="connsiteY28" fmla="*/ 488045 h 598950"/>
                <a:gd name="connsiteX29" fmla="*/ 93984 w 589392"/>
                <a:gd name="connsiteY29" fmla="*/ 496336 h 598950"/>
                <a:gd name="connsiteX30" fmla="*/ 40044 w 589392"/>
                <a:gd name="connsiteY30" fmla="*/ 465015 h 598950"/>
                <a:gd name="connsiteX31" fmla="*/ 33589 w 589392"/>
                <a:gd name="connsiteY31" fmla="*/ 417573 h 598950"/>
                <a:gd name="connsiteX32" fmla="*/ 62634 w 589392"/>
                <a:gd name="connsiteY32" fmla="*/ 379803 h 598950"/>
                <a:gd name="connsiteX33" fmla="*/ 93984 w 589392"/>
                <a:gd name="connsiteY33" fmla="*/ 371512 h 598950"/>
                <a:gd name="connsiteX34" fmla="*/ 538436 w 589392"/>
                <a:gd name="connsiteY34" fmla="*/ 221441 h 598950"/>
                <a:gd name="connsiteX35" fmla="*/ 588687 w 589392"/>
                <a:gd name="connsiteY35" fmla="*/ 263328 h 598950"/>
                <a:gd name="connsiteX36" fmla="*/ 547196 w 589392"/>
                <a:gd name="connsiteY36" fmla="*/ 322245 h 598950"/>
                <a:gd name="connsiteX37" fmla="*/ 538436 w 589392"/>
                <a:gd name="connsiteY37" fmla="*/ 323166 h 598950"/>
                <a:gd name="connsiteX38" fmla="*/ 488647 w 589392"/>
                <a:gd name="connsiteY38" fmla="*/ 281279 h 598950"/>
                <a:gd name="connsiteX39" fmla="*/ 529677 w 589392"/>
                <a:gd name="connsiteY39" fmla="*/ 222362 h 598950"/>
                <a:gd name="connsiteX40" fmla="*/ 538436 w 589392"/>
                <a:gd name="connsiteY40" fmla="*/ 221441 h 598950"/>
                <a:gd name="connsiteX41" fmla="*/ 65422 w 589392"/>
                <a:gd name="connsiteY41" fmla="*/ 207152 h 598950"/>
                <a:gd name="connsiteX42" fmla="*/ 76945 w 589392"/>
                <a:gd name="connsiteY42" fmla="*/ 208073 h 598950"/>
                <a:gd name="connsiteX43" fmla="*/ 118892 w 589392"/>
                <a:gd name="connsiteY43" fmla="*/ 234778 h 598950"/>
                <a:gd name="connsiteX44" fmla="*/ 129954 w 589392"/>
                <a:gd name="connsiteY44" fmla="*/ 283584 h 598950"/>
                <a:gd name="connsiteX45" fmla="*/ 65422 w 589392"/>
                <a:gd name="connsiteY45" fmla="*/ 337455 h 598950"/>
                <a:gd name="connsiteX46" fmla="*/ 53898 w 589392"/>
                <a:gd name="connsiteY46" fmla="*/ 336534 h 598950"/>
                <a:gd name="connsiteX47" fmla="*/ 11951 w 589392"/>
                <a:gd name="connsiteY47" fmla="*/ 309829 h 598950"/>
                <a:gd name="connsiteX48" fmla="*/ 889 w 589392"/>
                <a:gd name="connsiteY48" fmla="*/ 261023 h 598950"/>
                <a:gd name="connsiteX49" fmla="*/ 65422 w 589392"/>
                <a:gd name="connsiteY49" fmla="*/ 207152 h 598950"/>
                <a:gd name="connsiteX50" fmla="*/ 456368 w 589392"/>
                <a:gd name="connsiteY50" fmla="*/ 82402 h 598950"/>
                <a:gd name="connsiteX51" fmla="*/ 487264 w 589392"/>
                <a:gd name="connsiteY51" fmla="*/ 93456 h 598950"/>
                <a:gd name="connsiteX52" fmla="*/ 492797 w 589392"/>
                <a:gd name="connsiteY52" fmla="*/ 161162 h 598950"/>
                <a:gd name="connsiteX53" fmla="*/ 456368 w 589392"/>
                <a:gd name="connsiteY53" fmla="*/ 178204 h 598950"/>
                <a:gd name="connsiteX54" fmla="*/ 425472 w 589392"/>
                <a:gd name="connsiteY54" fmla="*/ 166689 h 598950"/>
                <a:gd name="connsiteX55" fmla="*/ 419478 w 589392"/>
                <a:gd name="connsiteY55" fmla="*/ 99444 h 598950"/>
                <a:gd name="connsiteX56" fmla="*/ 456368 w 589392"/>
                <a:gd name="connsiteY56" fmla="*/ 82402 h 598950"/>
                <a:gd name="connsiteX57" fmla="*/ 147490 w 589392"/>
                <a:gd name="connsiteY57" fmla="*/ 62116 h 598950"/>
                <a:gd name="connsiteX58" fmla="*/ 200059 w 589392"/>
                <a:gd name="connsiteY58" fmla="*/ 86521 h 598950"/>
                <a:gd name="connsiteX59" fmla="*/ 215738 w 589392"/>
                <a:gd name="connsiteY59" fmla="*/ 136252 h 598950"/>
                <a:gd name="connsiteX60" fmla="*/ 191298 w 589392"/>
                <a:gd name="connsiteY60" fmla="*/ 182300 h 598950"/>
                <a:gd name="connsiteX61" fmla="*/ 147490 w 589392"/>
                <a:gd name="connsiteY61" fmla="*/ 198416 h 598950"/>
                <a:gd name="connsiteX62" fmla="*/ 95383 w 589392"/>
                <a:gd name="connsiteY62" fmla="*/ 174011 h 598950"/>
                <a:gd name="connsiteX63" fmla="*/ 79705 w 589392"/>
                <a:gd name="connsiteY63" fmla="*/ 124280 h 598950"/>
                <a:gd name="connsiteX64" fmla="*/ 103683 w 589392"/>
                <a:gd name="connsiteY64" fmla="*/ 77772 h 598950"/>
                <a:gd name="connsiteX65" fmla="*/ 147490 w 589392"/>
                <a:gd name="connsiteY65" fmla="*/ 62116 h 598950"/>
                <a:gd name="connsiteX66" fmla="*/ 301929 w 589392"/>
                <a:gd name="connsiteY66" fmla="*/ 0 h 598950"/>
                <a:gd name="connsiteX67" fmla="*/ 376150 w 589392"/>
                <a:gd name="connsiteY67" fmla="*/ 74110 h 598950"/>
                <a:gd name="connsiteX68" fmla="*/ 301929 w 589392"/>
                <a:gd name="connsiteY68" fmla="*/ 148220 h 598950"/>
                <a:gd name="connsiteX69" fmla="*/ 227708 w 589392"/>
                <a:gd name="connsiteY69" fmla="*/ 74110 h 598950"/>
                <a:gd name="connsiteX70" fmla="*/ 301929 w 589392"/>
                <a:gd name="connsiteY70" fmla="*/ 0 h 59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9392" h="598950">
                  <a:moveTo>
                    <a:pt x="383989" y="482936"/>
                  </a:moveTo>
                  <a:cubicBezTo>
                    <a:pt x="407971" y="482936"/>
                    <a:pt x="429186" y="497673"/>
                    <a:pt x="437487" y="519779"/>
                  </a:cubicBezTo>
                  <a:cubicBezTo>
                    <a:pt x="442560" y="534055"/>
                    <a:pt x="441638" y="549714"/>
                    <a:pt x="435181" y="563069"/>
                  </a:cubicBezTo>
                  <a:cubicBezTo>
                    <a:pt x="429186" y="576885"/>
                    <a:pt x="417656" y="587477"/>
                    <a:pt x="403359" y="592543"/>
                  </a:cubicBezTo>
                  <a:cubicBezTo>
                    <a:pt x="397364" y="594846"/>
                    <a:pt x="390907" y="595767"/>
                    <a:pt x="383989" y="595767"/>
                  </a:cubicBezTo>
                  <a:cubicBezTo>
                    <a:pt x="360469" y="595767"/>
                    <a:pt x="338793" y="581030"/>
                    <a:pt x="330953" y="558464"/>
                  </a:cubicBezTo>
                  <a:cubicBezTo>
                    <a:pt x="325880" y="544648"/>
                    <a:pt x="326341" y="528990"/>
                    <a:pt x="332798" y="515634"/>
                  </a:cubicBezTo>
                  <a:cubicBezTo>
                    <a:pt x="339254" y="501818"/>
                    <a:pt x="350323" y="491226"/>
                    <a:pt x="364620" y="486160"/>
                  </a:cubicBezTo>
                  <a:cubicBezTo>
                    <a:pt x="371076" y="483857"/>
                    <a:pt x="377533" y="482936"/>
                    <a:pt x="383989" y="482936"/>
                  </a:cubicBezTo>
                  <a:close/>
                  <a:moveTo>
                    <a:pt x="219860" y="479752"/>
                  </a:moveTo>
                  <a:cubicBezTo>
                    <a:pt x="226774" y="479752"/>
                    <a:pt x="233688" y="481133"/>
                    <a:pt x="240141" y="483434"/>
                  </a:cubicBezTo>
                  <a:cubicBezTo>
                    <a:pt x="254890" y="488957"/>
                    <a:pt x="266874" y="500002"/>
                    <a:pt x="273787" y="514269"/>
                  </a:cubicBezTo>
                  <a:cubicBezTo>
                    <a:pt x="280240" y="528536"/>
                    <a:pt x="281162" y="544644"/>
                    <a:pt x="275631" y="559831"/>
                  </a:cubicBezTo>
                  <a:cubicBezTo>
                    <a:pt x="267335" y="582842"/>
                    <a:pt x="244750" y="598950"/>
                    <a:pt x="219860" y="598950"/>
                  </a:cubicBezTo>
                  <a:cubicBezTo>
                    <a:pt x="212947" y="598950"/>
                    <a:pt x="206033" y="597569"/>
                    <a:pt x="199580" y="595268"/>
                  </a:cubicBezTo>
                  <a:cubicBezTo>
                    <a:pt x="184370" y="589746"/>
                    <a:pt x="172386" y="578700"/>
                    <a:pt x="165934" y="564433"/>
                  </a:cubicBezTo>
                  <a:cubicBezTo>
                    <a:pt x="159020" y="550166"/>
                    <a:pt x="158559" y="534058"/>
                    <a:pt x="164090" y="518871"/>
                  </a:cubicBezTo>
                  <a:cubicBezTo>
                    <a:pt x="172386" y="495400"/>
                    <a:pt x="194971" y="479752"/>
                    <a:pt x="219860" y="479752"/>
                  </a:cubicBezTo>
                  <a:close/>
                  <a:moveTo>
                    <a:pt x="509861" y="380248"/>
                  </a:moveTo>
                  <a:cubicBezTo>
                    <a:pt x="519540" y="380248"/>
                    <a:pt x="528758" y="382550"/>
                    <a:pt x="536593" y="387615"/>
                  </a:cubicBezTo>
                  <a:cubicBezTo>
                    <a:pt x="562403" y="402348"/>
                    <a:pt x="571160" y="435038"/>
                    <a:pt x="556411" y="460822"/>
                  </a:cubicBezTo>
                  <a:cubicBezTo>
                    <a:pt x="546733" y="477397"/>
                    <a:pt x="529219" y="487526"/>
                    <a:pt x="509861" y="487526"/>
                  </a:cubicBezTo>
                  <a:cubicBezTo>
                    <a:pt x="500643" y="487526"/>
                    <a:pt x="491425" y="484764"/>
                    <a:pt x="483129" y="480159"/>
                  </a:cubicBezTo>
                  <a:cubicBezTo>
                    <a:pt x="470685" y="473253"/>
                    <a:pt x="461928" y="461743"/>
                    <a:pt x="458241" y="447469"/>
                  </a:cubicBezTo>
                  <a:cubicBezTo>
                    <a:pt x="454554" y="433657"/>
                    <a:pt x="456398" y="419384"/>
                    <a:pt x="463311" y="406952"/>
                  </a:cubicBezTo>
                  <a:cubicBezTo>
                    <a:pt x="472990" y="390377"/>
                    <a:pt x="490965" y="380248"/>
                    <a:pt x="509861" y="380248"/>
                  </a:cubicBezTo>
                  <a:close/>
                  <a:moveTo>
                    <a:pt x="93984" y="371512"/>
                  </a:moveTo>
                  <a:cubicBezTo>
                    <a:pt x="116114" y="371512"/>
                    <a:pt x="136860" y="383488"/>
                    <a:pt x="147925" y="402833"/>
                  </a:cubicBezTo>
                  <a:cubicBezTo>
                    <a:pt x="165444" y="432312"/>
                    <a:pt x="154840" y="470542"/>
                    <a:pt x="125334" y="488045"/>
                  </a:cubicBezTo>
                  <a:cubicBezTo>
                    <a:pt x="115653" y="493572"/>
                    <a:pt x="105049" y="496336"/>
                    <a:pt x="93984" y="496336"/>
                  </a:cubicBezTo>
                  <a:cubicBezTo>
                    <a:pt x="71855" y="496336"/>
                    <a:pt x="51108" y="484360"/>
                    <a:pt x="40044" y="465015"/>
                  </a:cubicBezTo>
                  <a:cubicBezTo>
                    <a:pt x="31745" y="450736"/>
                    <a:pt x="29440" y="433694"/>
                    <a:pt x="33589" y="417573"/>
                  </a:cubicBezTo>
                  <a:cubicBezTo>
                    <a:pt x="38200" y="401451"/>
                    <a:pt x="48342" y="388094"/>
                    <a:pt x="62634" y="379803"/>
                  </a:cubicBezTo>
                  <a:cubicBezTo>
                    <a:pt x="72316" y="374276"/>
                    <a:pt x="82920" y="371512"/>
                    <a:pt x="93984" y="371512"/>
                  </a:cubicBezTo>
                  <a:close/>
                  <a:moveTo>
                    <a:pt x="538436" y="221441"/>
                  </a:moveTo>
                  <a:cubicBezTo>
                    <a:pt x="563331" y="221441"/>
                    <a:pt x="584077" y="239393"/>
                    <a:pt x="588687" y="263328"/>
                  </a:cubicBezTo>
                  <a:cubicBezTo>
                    <a:pt x="593297" y="290945"/>
                    <a:pt x="574856" y="317182"/>
                    <a:pt x="547196" y="322245"/>
                  </a:cubicBezTo>
                  <a:cubicBezTo>
                    <a:pt x="544430" y="322706"/>
                    <a:pt x="541203" y="323166"/>
                    <a:pt x="538436" y="323166"/>
                  </a:cubicBezTo>
                  <a:cubicBezTo>
                    <a:pt x="513542" y="323166"/>
                    <a:pt x="492796" y="305215"/>
                    <a:pt x="488647" y="281279"/>
                  </a:cubicBezTo>
                  <a:cubicBezTo>
                    <a:pt x="483576" y="253662"/>
                    <a:pt x="502017" y="227425"/>
                    <a:pt x="529677" y="222362"/>
                  </a:cubicBezTo>
                  <a:cubicBezTo>
                    <a:pt x="532443" y="221901"/>
                    <a:pt x="535670" y="221441"/>
                    <a:pt x="538436" y="221441"/>
                  </a:cubicBezTo>
                  <a:close/>
                  <a:moveTo>
                    <a:pt x="65422" y="207152"/>
                  </a:moveTo>
                  <a:cubicBezTo>
                    <a:pt x="69109" y="207152"/>
                    <a:pt x="72797" y="207152"/>
                    <a:pt x="76945" y="208073"/>
                  </a:cubicBezTo>
                  <a:cubicBezTo>
                    <a:pt x="94000" y="210836"/>
                    <a:pt x="108751" y="220505"/>
                    <a:pt x="118892" y="234778"/>
                  </a:cubicBezTo>
                  <a:cubicBezTo>
                    <a:pt x="129032" y="249052"/>
                    <a:pt x="132720" y="266548"/>
                    <a:pt x="129954" y="283584"/>
                  </a:cubicBezTo>
                  <a:cubicBezTo>
                    <a:pt x="124423" y="314894"/>
                    <a:pt x="97227" y="337455"/>
                    <a:pt x="65422" y="337455"/>
                  </a:cubicBezTo>
                  <a:cubicBezTo>
                    <a:pt x="61734" y="337455"/>
                    <a:pt x="58046" y="336995"/>
                    <a:pt x="53898" y="336534"/>
                  </a:cubicBezTo>
                  <a:cubicBezTo>
                    <a:pt x="36843" y="333311"/>
                    <a:pt x="22092" y="324102"/>
                    <a:pt x="11951" y="309829"/>
                  </a:cubicBezTo>
                  <a:cubicBezTo>
                    <a:pt x="1811" y="295556"/>
                    <a:pt x="-1877" y="278059"/>
                    <a:pt x="889" y="261023"/>
                  </a:cubicBezTo>
                  <a:cubicBezTo>
                    <a:pt x="6420" y="229713"/>
                    <a:pt x="33616" y="207152"/>
                    <a:pt x="65422" y="207152"/>
                  </a:cubicBezTo>
                  <a:close/>
                  <a:moveTo>
                    <a:pt x="456368" y="82402"/>
                  </a:moveTo>
                  <a:cubicBezTo>
                    <a:pt x="467435" y="82402"/>
                    <a:pt x="478502" y="86547"/>
                    <a:pt x="487264" y="93456"/>
                  </a:cubicBezTo>
                  <a:cubicBezTo>
                    <a:pt x="507092" y="110498"/>
                    <a:pt x="509859" y="140897"/>
                    <a:pt x="492797" y="161162"/>
                  </a:cubicBezTo>
                  <a:cubicBezTo>
                    <a:pt x="484036" y="171756"/>
                    <a:pt x="470663" y="178204"/>
                    <a:pt x="456368" y="178204"/>
                  </a:cubicBezTo>
                  <a:cubicBezTo>
                    <a:pt x="444840" y="178204"/>
                    <a:pt x="434234" y="174059"/>
                    <a:pt x="425472" y="166689"/>
                  </a:cubicBezTo>
                  <a:cubicBezTo>
                    <a:pt x="405183" y="150108"/>
                    <a:pt x="402877" y="119710"/>
                    <a:pt x="419478" y="99444"/>
                  </a:cubicBezTo>
                  <a:cubicBezTo>
                    <a:pt x="428700" y="88850"/>
                    <a:pt x="442073" y="82402"/>
                    <a:pt x="456368" y="82402"/>
                  </a:cubicBezTo>
                  <a:close/>
                  <a:moveTo>
                    <a:pt x="147490" y="62116"/>
                  </a:moveTo>
                  <a:cubicBezTo>
                    <a:pt x="167780" y="62116"/>
                    <a:pt x="186686" y="70865"/>
                    <a:pt x="200059" y="86521"/>
                  </a:cubicBezTo>
                  <a:cubicBezTo>
                    <a:pt x="211587" y="100335"/>
                    <a:pt x="217121" y="117833"/>
                    <a:pt x="215738" y="136252"/>
                  </a:cubicBezTo>
                  <a:cubicBezTo>
                    <a:pt x="213893" y="154211"/>
                    <a:pt x="205593" y="170788"/>
                    <a:pt x="191298" y="182300"/>
                  </a:cubicBezTo>
                  <a:cubicBezTo>
                    <a:pt x="179308" y="192890"/>
                    <a:pt x="163630" y="198416"/>
                    <a:pt x="147490" y="198416"/>
                  </a:cubicBezTo>
                  <a:cubicBezTo>
                    <a:pt x="127201" y="198416"/>
                    <a:pt x="108295" y="189667"/>
                    <a:pt x="95383" y="174011"/>
                  </a:cubicBezTo>
                  <a:cubicBezTo>
                    <a:pt x="83394" y="160197"/>
                    <a:pt x="77860" y="142238"/>
                    <a:pt x="79705" y="124280"/>
                  </a:cubicBezTo>
                  <a:cubicBezTo>
                    <a:pt x="81088" y="106321"/>
                    <a:pt x="89849" y="89744"/>
                    <a:pt x="103683" y="77772"/>
                  </a:cubicBezTo>
                  <a:cubicBezTo>
                    <a:pt x="116134" y="67642"/>
                    <a:pt x="131351" y="62116"/>
                    <a:pt x="147490" y="62116"/>
                  </a:cubicBezTo>
                  <a:close/>
                  <a:moveTo>
                    <a:pt x="301929" y="0"/>
                  </a:moveTo>
                  <a:cubicBezTo>
                    <a:pt x="342920" y="0"/>
                    <a:pt x="376150" y="33180"/>
                    <a:pt x="376150" y="74110"/>
                  </a:cubicBezTo>
                  <a:cubicBezTo>
                    <a:pt x="376150" y="115040"/>
                    <a:pt x="342920" y="148220"/>
                    <a:pt x="301929" y="148220"/>
                  </a:cubicBezTo>
                  <a:cubicBezTo>
                    <a:pt x="260938" y="148220"/>
                    <a:pt x="227708" y="115040"/>
                    <a:pt x="227708" y="74110"/>
                  </a:cubicBezTo>
                  <a:cubicBezTo>
                    <a:pt x="227708" y="33180"/>
                    <a:pt x="260938" y="0"/>
                    <a:pt x="301929" y="0"/>
                  </a:cubicBezTo>
                  <a:close/>
                </a:path>
              </a:pathLst>
            </a:custGeom>
            <a:solidFill>
              <a:schemeClr val="accent2"/>
            </a:solidFill>
            <a:ln w="19050">
              <a:noFill/>
              <a:round/>
              <a:headEnd/>
              <a:tailEnd/>
            </a:ln>
            <a:effectLst/>
          </p:spPr>
        </p:sp>
      </p:grpSp>
      <p:grpSp>
        <p:nvGrpSpPr>
          <p:cNvPr id="29" name="组合 28">
            <a:extLst>
              <a:ext uri="{FF2B5EF4-FFF2-40B4-BE49-F238E27FC236}">
                <a16:creationId xmlns="" xmlns:a16="http://schemas.microsoft.com/office/drawing/2014/main" id="{B9A40E72-40CF-4208-AF2F-7CA7D02C64F5}"/>
              </a:ext>
            </a:extLst>
          </p:cNvPr>
          <p:cNvGrpSpPr/>
          <p:nvPr/>
        </p:nvGrpSpPr>
        <p:grpSpPr>
          <a:xfrm>
            <a:off x="178617" y="0"/>
            <a:ext cx="6512451" cy="1200329"/>
            <a:chOff x="1207011" y="-56957"/>
            <a:chExt cx="6512451" cy="1200329"/>
          </a:xfrm>
        </p:grpSpPr>
        <p:sp>
          <p:nvSpPr>
            <p:cNvPr id="30" name="文本框 29">
              <a:extLst>
                <a:ext uri="{FF2B5EF4-FFF2-40B4-BE49-F238E27FC236}">
                  <a16:creationId xmlns="" xmlns:a16="http://schemas.microsoft.com/office/drawing/2014/main" id="{88E51F8C-7B03-4B6C-9984-415C8831AB45}"/>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31" name="文本框 30">
              <a:extLst>
                <a:ext uri="{FF2B5EF4-FFF2-40B4-BE49-F238E27FC236}">
                  <a16:creationId xmlns="" xmlns:a16="http://schemas.microsoft.com/office/drawing/2014/main" id="{4A789FE4-9AF5-4C41-BBAC-BA37CE3E1CD6}"/>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32" name="文本框 31">
              <a:extLst>
                <a:ext uri="{FF2B5EF4-FFF2-40B4-BE49-F238E27FC236}">
                  <a16:creationId xmlns="" xmlns:a16="http://schemas.microsoft.com/office/drawing/2014/main" id="{7BCD3DC0-070B-47AA-A25D-E5E7CF8A28CD}"/>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spTree>
    <p:extLst>
      <p:ext uri="{BB962C8B-B14F-4D97-AF65-F5344CB8AC3E}">
        <p14:creationId xmlns:p14="http://schemas.microsoft.com/office/powerpoint/2010/main" val="1929566051"/>
      </p:ext>
    </p:extLst>
  </p:cSld>
  <p:clrMapOvr>
    <a:overrideClrMapping bg1="lt1" tx1="dk1" bg2="lt2" tx2="dk2" accent1="accent1" accent2="accent2" accent3="accent3" accent4="accent4" accent5="accent5" accent6="accent6" hlink="hlink" folHlink="folHlink"/>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05ED0964-2F10-437C-8C06-2F99D15A4D8B}"/>
              </a:ext>
            </a:extLst>
          </p:cNvPr>
          <p:cNvGrpSpPr/>
          <p:nvPr/>
        </p:nvGrpSpPr>
        <p:grpSpPr>
          <a:xfrm>
            <a:off x="696000" y="1882154"/>
            <a:ext cx="10836894" cy="4470739"/>
            <a:chOff x="696000" y="1882154"/>
            <a:chExt cx="10836894" cy="4470739"/>
          </a:xfrm>
        </p:grpSpPr>
        <p:grpSp>
          <p:nvGrpSpPr>
            <p:cNvPr id="69" name="2719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10EA7E44-4B12-4671-9CDD-F07A84F355DE}"/>
                </a:ext>
              </a:extLst>
            </p:cNvPr>
            <p:cNvGrpSpPr>
              <a:grpSpLocks noChangeAspect="1"/>
            </p:cNvGrpSpPr>
            <p:nvPr>
              <p:custDataLst>
                <p:tags r:id="rId1"/>
              </p:custDataLst>
            </p:nvPr>
          </p:nvGrpSpPr>
          <p:grpSpPr>
            <a:xfrm>
              <a:off x="696000" y="1882154"/>
              <a:ext cx="10836894" cy="3106768"/>
              <a:chOff x="696000" y="1474342"/>
              <a:chExt cx="10836894" cy="3106768"/>
            </a:xfrm>
          </p:grpSpPr>
          <p:cxnSp>
            <p:nvCxnSpPr>
              <p:cNvPr id="70" name="直接连接符 69">
                <a:extLst>
                  <a:ext uri="{FF2B5EF4-FFF2-40B4-BE49-F238E27FC236}">
                    <a16:creationId xmlns="" xmlns:a16="http://schemas.microsoft.com/office/drawing/2014/main" id="{F9B9C4C4-B17F-4F76-B251-58E72E7CE187}"/>
                  </a:ext>
                </a:extLst>
              </p:cNvPr>
              <p:cNvCxnSpPr>
                <a:cxnSpLocks/>
              </p:cNvCxnSpPr>
              <p:nvPr/>
            </p:nvCxnSpPr>
            <p:spPr>
              <a:xfrm>
                <a:off x="696000" y="1747566"/>
                <a:ext cx="10704139" cy="0"/>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710BCBBA-7C98-4D94-A7E1-E7CEEA391662}"/>
                  </a:ext>
                </a:extLst>
              </p:cNvPr>
              <p:cNvCxnSpPr>
                <a:cxnSpLocks/>
              </p:cNvCxnSpPr>
              <p:nvPr/>
            </p:nvCxnSpPr>
            <p:spPr>
              <a:xfrm>
                <a:off x="696000" y="4356733"/>
                <a:ext cx="10704139" cy="0"/>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 xmlns:a16="http://schemas.microsoft.com/office/drawing/2014/main" id="{5AE3D279-8C27-4967-8968-BEE113993F81}"/>
                  </a:ext>
                </a:extLst>
              </p:cNvPr>
              <p:cNvCxnSpPr>
                <a:cxnSpLocks/>
              </p:cNvCxnSpPr>
              <p:nvPr/>
            </p:nvCxnSpPr>
            <p:spPr>
              <a:xfrm>
                <a:off x="11400139" y="1747566"/>
                <a:ext cx="0" cy="2609167"/>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3" name="ïṧḻíḓè">
                <a:extLst>
                  <a:ext uri="{FF2B5EF4-FFF2-40B4-BE49-F238E27FC236}">
                    <a16:creationId xmlns="" xmlns:a16="http://schemas.microsoft.com/office/drawing/2014/main" id="{60203770-7A3D-432A-A0B1-B3F210770694}"/>
                  </a:ext>
                </a:extLst>
              </p:cNvPr>
              <p:cNvGrpSpPr/>
              <p:nvPr/>
            </p:nvGrpSpPr>
            <p:grpSpPr>
              <a:xfrm rot="5400000">
                <a:off x="11267383" y="3135849"/>
                <a:ext cx="265512" cy="265510"/>
                <a:chOff x="6231000" y="1314000"/>
                <a:chExt cx="331725" cy="331725"/>
              </a:xfrm>
            </p:grpSpPr>
            <p:sp>
              <p:nvSpPr>
                <p:cNvPr id="128" name="îSļíḋê">
                  <a:extLst>
                    <a:ext uri="{FF2B5EF4-FFF2-40B4-BE49-F238E27FC236}">
                      <a16:creationId xmlns="" xmlns:a16="http://schemas.microsoft.com/office/drawing/2014/main" id="{3E17A8A3-C4B0-40BE-8837-7982FED4C8F4}"/>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p>
              </p:txBody>
            </p:sp>
            <p:sp>
              <p:nvSpPr>
                <p:cNvPr id="129" name="ïSļíḓê">
                  <a:extLst>
                    <a:ext uri="{FF2B5EF4-FFF2-40B4-BE49-F238E27FC236}">
                      <a16:creationId xmlns="" xmlns:a16="http://schemas.microsoft.com/office/drawing/2014/main" id="{CF559631-B674-4989-881A-570C0ADF1E10}"/>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24" name="îŝľidè">
                <a:extLst>
                  <a:ext uri="{FF2B5EF4-FFF2-40B4-BE49-F238E27FC236}">
                    <a16:creationId xmlns="" xmlns:a16="http://schemas.microsoft.com/office/drawing/2014/main" id="{567D557A-6BDC-48C0-BB7A-3FC3C6ED79BF}"/>
                  </a:ext>
                </a:extLst>
              </p:cNvPr>
              <p:cNvSpPr/>
              <p:nvPr/>
            </p:nvSpPr>
            <p:spPr>
              <a:xfrm>
                <a:off x="1483837"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75" name="îŝḻíde">
                <a:extLst>
                  <a:ext uri="{FF2B5EF4-FFF2-40B4-BE49-F238E27FC236}">
                    <a16:creationId xmlns="" xmlns:a16="http://schemas.microsoft.com/office/drawing/2014/main" id="{722FAEF3-AD55-4F0A-8285-3645C664CC02}"/>
                  </a:ext>
                </a:extLst>
              </p:cNvPr>
              <p:cNvGrpSpPr/>
              <p:nvPr/>
            </p:nvGrpSpPr>
            <p:grpSpPr>
              <a:xfrm>
                <a:off x="3481373" y="1611674"/>
                <a:ext cx="265512" cy="265512"/>
                <a:chOff x="6231000" y="1314000"/>
                <a:chExt cx="331725" cy="331725"/>
              </a:xfrm>
            </p:grpSpPr>
            <p:sp>
              <p:nvSpPr>
                <p:cNvPr id="120" name="îṧḷidé">
                  <a:extLst>
                    <a:ext uri="{FF2B5EF4-FFF2-40B4-BE49-F238E27FC236}">
                      <a16:creationId xmlns="" xmlns:a16="http://schemas.microsoft.com/office/drawing/2014/main" id="{FD850638-753B-4DD2-A738-AA3178B02C2F}"/>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121" name="iš1iḍê">
                  <a:extLst>
                    <a:ext uri="{FF2B5EF4-FFF2-40B4-BE49-F238E27FC236}">
                      <a16:creationId xmlns="" xmlns:a16="http://schemas.microsoft.com/office/drawing/2014/main" id="{5B21EAB1-19AF-4D35-A3DF-08640C3D4A11}"/>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16" name="îŝḻiḓe">
                <a:extLst>
                  <a:ext uri="{FF2B5EF4-FFF2-40B4-BE49-F238E27FC236}">
                    <a16:creationId xmlns="" xmlns:a16="http://schemas.microsoft.com/office/drawing/2014/main" id="{624A651D-5A33-42F4-A655-2CB2BC2E7BC6}"/>
                  </a:ext>
                </a:extLst>
              </p:cNvPr>
              <p:cNvSpPr/>
              <p:nvPr/>
            </p:nvSpPr>
            <p:spPr>
              <a:xfrm>
                <a:off x="5424901"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110" name="îsḷíḍe">
                <a:extLst>
                  <a:ext uri="{FF2B5EF4-FFF2-40B4-BE49-F238E27FC236}">
                    <a16:creationId xmlns="" xmlns:a16="http://schemas.microsoft.com/office/drawing/2014/main" id="{1887755C-7EB1-46EB-9122-63253D88E178}"/>
                  </a:ext>
                </a:extLst>
              </p:cNvPr>
              <p:cNvSpPr/>
              <p:nvPr/>
            </p:nvSpPr>
            <p:spPr>
              <a:xfrm>
                <a:off x="9365965"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78" name="íśľíḑé">
                <a:extLst>
                  <a:ext uri="{FF2B5EF4-FFF2-40B4-BE49-F238E27FC236}">
                    <a16:creationId xmlns="" xmlns:a16="http://schemas.microsoft.com/office/drawing/2014/main" id="{08054311-7CD9-4D2C-98F9-F094AB518177}"/>
                  </a:ext>
                </a:extLst>
              </p:cNvPr>
              <p:cNvGrpSpPr/>
              <p:nvPr/>
            </p:nvGrpSpPr>
            <p:grpSpPr>
              <a:xfrm>
                <a:off x="7535902" y="1611674"/>
                <a:ext cx="265512" cy="265512"/>
                <a:chOff x="6231000" y="1314000"/>
                <a:chExt cx="331725" cy="331725"/>
              </a:xfrm>
            </p:grpSpPr>
            <p:sp>
              <p:nvSpPr>
                <p:cNvPr id="106" name="îş1ïďé">
                  <a:extLst>
                    <a:ext uri="{FF2B5EF4-FFF2-40B4-BE49-F238E27FC236}">
                      <a16:creationId xmlns="" xmlns:a16="http://schemas.microsoft.com/office/drawing/2014/main" id="{63E7A633-6D2A-450B-8ADC-4308332EEBF0}"/>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107" name="isľïḍé">
                  <a:extLst>
                    <a:ext uri="{FF2B5EF4-FFF2-40B4-BE49-F238E27FC236}">
                      <a16:creationId xmlns="" xmlns:a16="http://schemas.microsoft.com/office/drawing/2014/main" id="{E88C5AFC-28A5-4BBE-AAAC-68E5717670D7}"/>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02" name="íšľîḓé">
                <a:extLst>
                  <a:ext uri="{FF2B5EF4-FFF2-40B4-BE49-F238E27FC236}">
                    <a16:creationId xmlns="" xmlns:a16="http://schemas.microsoft.com/office/drawing/2014/main" id="{D5F46E59-D786-4D51-9822-07DA266F4D13}"/>
                  </a:ext>
                </a:extLst>
              </p:cNvPr>
              <p:cNvSpPr/>
              <p:nvPr/>
            </p:nvSpPr>
            <p:spPr>
              <a:xfrm>
                <a:off x="1483837"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96" name="îŝḷiḓè">
                <a:extLst>
                  <a:ext uri="{FF2B5EF4-FFF2-40B4-BE49-F238E27FC236}">
                    <a16:creationId xmlns="" xmlns:a16="http://schemas.microsoft.com/office/drawing/2014/main" id="{FB9E3D52-5549-4D31-B338-6241973A92AF}"/>
                  </a:ext>
                </a:extLst>
              </p:cNvPr>
              <p:cNvSpPr/>
              <p:nvPr/>
            </p:nvSpPr>
            <p:spPr>
              <a:xfrm>
                <a:off x="5424901"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90" name="íŝļiḍe">
                <a:extLst>
                  <a:ext uri="{FF2B5EF4-FFF2-40B4-BE49-F238E27FC236}">
                    <a16:creationId xmlns="" xmlns:a16="http://schemas.microsoft.com/office/drawing/2014/main" id="{B94AF7A3-1B94-4683-AE33-C2D737D6C06D}"/>
                  </a:ext>
                </a:extLst>
              </p:cNvPr>
              <p:cNvSpPr/>
              <p:nvPr/>
            </p:nvSpPr>
            <p:spPr>
              <a:xfrm>
                <a:off x="9365965"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82" name="ïš1ïďe">
                <a:extLst>
                  <a:ext uri="{FF2B5EF4-FFF2-40B4-BE49-F238E27FC236}">
                    <a16:creationId xmlns="" xmlns:a16="http://schemas.microsoft.com/office/drawing/2014/main" id="{DFFF49BD-C6B3-4416-A374-B041809CC94F}"/>
                  </a:ext>
                </a:extLst>
              </p:cNvPr>
              <p:cNvGrpSpPr/>
              <p:nvPr/>
            </p:nvGrpSpPr>
            <p:grpSpPr>
              <a:xfrm flipH="1">
                <a:off x="7535902" y="4223977"/>
                <a:ext cx="265512" cy="265512"/>
                <a:chOff x="6231000" y="1314000"/>
                <a:chExt cx="331725" cy="331725"/>
              </a:xfrm>
            </p:grpSpPr>
            <p:sp>
              <p:nvSpPr>
                <p:cNvPr id="86" name="ïŝ1iḓé">
                  <a:extLst>
                    <a:ext uri="{FF2B5EF4-FFF2-40B4-BE49-F238E27FC236}">
                      <a16:creationId xmlns="" xmlns:a16="http://schemas.microsoft.com/office/drawing/2014/main" id="{B581FB56-5F9F-4B12-B2DF-38E4AD890503}"/>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87" name="îśļîḍe">
                  <a:extLst>
                    <a:ext uri="{FF2B5EF4-FFF2-40B4-BE49-F238E27FC236}">
                      <a16:creationId xmlns="" xmlns:a16="http://schemas.microsoft.com/office/drawing/2014/main" id="{6B44FADA-3E8B-4B78-8F41-A675D7BAD217}"/>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grpSp>
            <p:nvGrpSpPr>
              <p:cNvPr id="83" name="íṣḻíḍé">
                <a:extLst>
                  <a:ext uri="{FF2B5EF4-FFF2-40B4-BE49-F238E27FC236}">
                    <a16:creationId xmlns="" xmlns:a16="http://schemas.microsoft.com/office/drawing/2014/main" id="{E63F42DF-E695-4812-AD2A-5D2A42428526}"/>
                  </a:ext>
                </a:extLst>
              </p:cNvPr>
              <p:cNvGrpSpPr/>
              <p:nvPr/>
            </p:nvGrpSpPr>
            <p:grpSpPr>
              <a:xfrm flipH="1">
                <a:off x="3481373" y="4223977"/>
                <a:ext cx="265512" cy="265512"/>
                <a:chOff x="6231000" y="1314000"/>
                <a:chExt cx="331725" cy="331725"/>
              </a:xfrm>
            </p:grpSpPr>
            <p:sp>
              <p:nvSpPr>
                <p:cNvPr id="84" name="ïṧľiḋe">
                  <a:extLst>
                    <a:ext uri="{FF2B5EF4-FFF2-40B4-BE49-F238E27FC236}">
                      <a16:creationId xmlns="" xmlns:a16="http://schemas.microsoft.com/office/drawing/2014/main" id="{B6EF1D3D-5440-47CC-823F-AD0491915F23}"/>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85" name="ïšlîḑe">
                  <a:extLst>
                    <a:ext uri="{FF2B5EF4-FFF2-40B4-BE49-F238E27FC236}">
                      <a16:creationId xmlns="" xmlns:a16="http://schemas.microsoft.com/office/drawing/2014/main" id="{477651E3-3072-4BD3-B676-4BB81276380A}"/>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grpSp>
        <p:sp>
          <p:nvSpPr>
            <p:cNvPr id="130" name="bar-stat_81909">
              <a:extLst>
                <a:ext uri="{FF2B5EF4-FFF2-40B4-BE49-F238E27FC236}">
                  <a16:creationId xmlns="" xmlns:a16="http://schemas.microsoft.com/office/drawing/2014/main" id="{D081A229-BC20-44AB-9AAC-C8C31E655747}"/>
                </a:ext>
              </a:extLst>
            </p:cNvPr>
            <p:cNvSpPr>
              <a:spLocks noChangeAspect="1"/>
            </p:cNvSpPr>
            <p:nvPr/>
          </p:nvSpPr>
          <p:spPr bwMode="auto">
            <a:xfrm>
              <a:off x="162053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1" name="bar-stat_81909">
              <a:extLst>
                <a:ext uri="{FF2B5EF4-FFF2-40B4-BE49-F238E27FC236}">
                  <a16:creationId xmlns="" xmlns:a16="http://schemas.microsoft.com/office/drawing/2014/main" id="{7372509D-27E4-473F-A3BB-5F594BAF8FB4}"/>
                </a:ext>
              </a:extLst>
            </p:cNvPr>
            <p:cNvSpPr>
              <a:spLocks noChangeAspect="1"/>
            </p:cNvSpPr>
            <p:nvPr/>
          </p:nvSpPr>
          <p:spPr bwMode="auto">
            <a:xfrm>
              <a:off x="555398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2" name="bar-stat_81909">
              <a:extLst>
                <a:ext uri="{FF2B5EF4-FFF2-40B4-BE49-F238E27FC236}">
                  <a16:creationId xmlns="" xmlns:a16="http://schemas.microsoft.com/office/drawing/2014/main" id="{3D87957C-C170-483D-97D0-E32EA303A05F}"/>
                </a:ext>
              </a:extLst>
            </p:cNvPr>
            <p:cNvSpPr>
              <a:spLocks noChangeAspect="1"/>
            </p:cNvSpPr>
            <p:nvPr/>
          </p:nvSpPr>
          <p:spPr bwMode="auto">
            <a:xfrm>
              <a:off x="949688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3" name="bar-stat_81909">
              <a:extLst>
                <a:ext uri="{FF2B5EF4-FFF2-40B4-BE49-F238E27FC236}">
                  <a16:creationId xmlns="" xmlns:a16="http://schemas.microsoft.com/office/drawing/2014/main" id="{DA370FB1-045E-437D-9949-64F2D241DC09}"/>
                </a:ext>
              </a:extLst>
            </p:cNvPr>
            <p:cNvSpPr>
              <a:spLocks noChangeAspect="1"/>
            </p:cNvSpPr>
            <p:nvPr/>
          </p:nvSpPr>
          <p:spPr bwMode="auto">
            <a:xfrm>
              <a:off x="162053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4" name="bar-stat_81909">
              <a:extLst>
                <a:ext uri="{FF2B5EF4-FFF2-40B4-BE49-F238E27FC236}">
                  <a16:creationId xmlns="" xmlns:a16="http://schemas.microsoft.com/office/drawing/2014/main" id="{BFE1EA88-74FC-4C05-946D-6313A7507D8A}"/>
                </a:ext>
              </a:extLst>
            </p:cNvPr>
            <p:cNvSpPr>
              <a:spLocks noChangeAspect="1"/>
            </p:cNvSpPr>
            <p:nvPr/>
          </p:nvSpPr>
          <p:spPr bwMode="auto">
            <a:xfrm>
              <a:off x="555398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5" name="bar-stat_81909">
              <a:extLst>
                <a:ext uri="{FF2B5EF4-FFF2-40B4-BE49-F238E27FC236}">
                  <a16:creationId xmlns="" xmlns:a16="http://schemas.microsoft.com/office/drawing/2014/main" id="{220DC545-F323-4082-8187-5322345EF886}"/>
                </a:ext>
              </a:extLst>
            </p:cNvPr>
            <p:cNvSpPr>
              <a:spLocks noChangeAspect="1"/>
            </p:cNvSpPr>
            <p:nvPr/>
          </p:nvSpPr>
          <p:spPr bwMode="auto">
            <a:xfrm>
              <a:off x="949688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grpSp>
          <p:nvGrpSpPr>
            <p:cNvPr id="136" name="组合 135">
              <a:extLst>
                <a:ext uri="{FF2B5EF4-FFF2-40B4-BE49-F238E27FC236}">
                  <a16:creationId xmlns="" xmlns:a16="http://schemas.microsoft.com/office/drawing/2014/main" id="{EE3C9C65-263B-4E7C-883E-44AC4C8C7486}"/>
                </a:ext>
              </a:extLst>
            </p:cNvPr>
            <p:cNvGrpSpPr/>
            <p:nvPr/>
          </p:nvGrpSpPr>
          <p:grpSpPr>
            <a:xfrm>
              <a:off x="779160" y="2607069"/>
              <a:ext cx="2139243" cy="1136658"/>
              <a:chOff x="5113263" y="2437210"/>
              <a:chExt cx="2139243" cy="1136658"/>
            </a:xfrm>
          </p:grpSpPr>
          <p:sp>
            <p:nvSpPr>
              <p:cNvPr id="137" name="文本框 136">
                <a:extLst>
                  <a:ext uri="{FF2B5EF4-FFF2-40B4-BE49-F238E27FC236}">
                    <a16:creationId xmlns="" xmlns:a16="http://schemas.microsoft.com/office/drawing/2014/main" id="{BD50ECF5-2835-4FC0-B341-A73B7F1449F9}"/>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38" name="文本框 137">
                <a:extLst>
                  <a:ext uri="{FF2B5EF4-FFF2-40B4-BE49-F238E27FC236}">
                    <a16:creationId xmlns="" xmlns:a16="http://schemas.microsoft.com/office/drawing/2014/main" id="{AAE9388F-E3CA-4073-8A2E-540CE4DA567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39" name="组合 138">
              <a:extLst>
                <a:ext uri="{FF2B5EF4-FFF2-40B4-BE49-F238E27FC236}">
                  <a16:creationId xmlns="" xmlns:a16="http://schemas.microsoft.com/office/drawing/2014/main" id="{E6904474-380A-4B85-98CC-1923E53951B4}"/>
                </a:ext>
              </a:extLst>
            </p:cNvPr>
            <p:cNvGrpSpPr/>
            <p:nvPr/>
          </p:nvGrpSpPr>
          <p:grpSpPr>
            <a:xfrm>
              <a:off x="4718173" y="2607069"/>
              <a:ext cx="2139243" cy="1136658"/>
              <a:chOff x="5113263" y="2437210"/>
              <a:chExt cx="2139243" cy="1136658"/>
            </a:xfrm>
          </p:grpSpPr>
          <p:sp>
            <p:nvSpPr>
              <p:cNvPr id="140" name="文本框 139">
                <a:extLst>
                  <a:ext uri="{FF2B5EF4-FFF2-40B4-BE49-F238E27FC236}">
                    <a16:creationId xmlns="" xmlns:a16="http://schemas.microsoft.com/office/drawing/2014/main" id="{CFA1E051-3814-4DAA-A2E7-A03DC4A9D1B3}"/>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1" name="文本框 140">
                <a:extLst>
                  <a:ext uri="{FF2B5EF4-FFF2-40B4-BE49-F238E27FC236}">
                    <a16:creationId xmlns="" xmlns:a16="http://schemas.microsoft.com/office/drawing/2014/main" id="{1DFD8110-5220-48B6-8F34-2A76789E88A7}"/>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2" name="组合 141">
              <a:extLst>
                <a:ext uri="{FF2B5EF4-FFF2-40B4-BE49-F238E27FC236}">
                  <a16:creationId xmlns="" xmlns:a16="http://schemas.microsoft.com/office/drawing/2014/main" id="{1E72DA21-B41D-4506-AA84-A298F80B28FE}"/>
                </a:ext>
              </a:extLst>
            </p:cNvPr>
            <p:cNvGrpSpPr/>
            <p:nvPr/>
          </p:nvGrpSpPr>
          <p:grpSpPr>
            <a:xfrm>
              <a:off x="8645768" y="2607069"/>
              <a:ext cx="2139243" cy="1136658"/>
              <a:chOff x="5113263" y="2437210"/>
              <a:chExt cx="2139243" cy="1136658"/>
            </a:xfrm>
          </p:grpSpPr>
          <p:sp>
            <p:nvSpPr>
              <p:cNvPr id="143" name="文本框 142">
                <a:extLst>
                  <a:ext uri="{FF2B5EF4-FFF2-40B4-BE49-F238E27FC236}">
                    <a16:creationId xmlns="" xmlns:a16="http://schemas.microsoft.com/office/drawing/2014/main" id="{0716AA10-F097-4DA1-A8A3-496EE005A818}"/>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4" name="文本框 143">
                <a:extLst>
                  <a:ext uri="{FF2B5EF4-FFF2-40B4-BE49-F238E27FC236}">
                    <a16:creationId xmlns="" xmlns:a16="http://schemas.microsoft.com/office/drawing/2014/main" id="{FA49538F-64A6-47B3-8E98-2625B642C31F}"/>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5" name="组合 144">
              <a:extLst>
                <a:ext uri="{FF2B5EF4-FFF2-40B4-BE49-F238E27FC236}">
                  <a16:creationId xmlns="" xmlns:a16="http://schemas.microsoft.com/office/drawing/2014/main" id="{DDE1EDA4-D9AE-42C0-BE5B-351044CEB74C}"/>
                </a:ext>
              </a:extLst>
            </p:cNvPr>
            <p:cNvGrpSpPr/>
            <p:nvPr/>
          </p:nvGrpSpPr>
          <p:grpSpPr>
            <a:xfrm>
              <a:off x="779160" y="5216235"/>
              <a:ext cx="2139243" cy="1136658"/>
              <a:chOff x="5113263" y="2437210"/>
              <a:chExt cx="2139243" cy="1136658"/>
            </a:xfrm>
          </p:grpSpPr>
          <p:sp>
            <p:nvSpPr>
              <p:cNvPr id="146" name="文本框 145">
                <a:extLst>
                  <a:ext uri="{FF2B5EF4-FFF2-40B4-BE49-F238E27FC236}">
                    <a16:creationId xmlns="" xmlns:a16="http://schemas.microsoft.com/office/drawing/2014/main" id="{65D6A8E8-1F05-466F-B0F9-C6D2A6BA4BFF}"/>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7" name="文本框 146">
                <a:extLst>
                  <a:ext uri="{FF2B5EF4-FFF2-40B4-BE49-F238E27FC236}">
                    <a16:creationId xmlns="" xmlns:a16="http://schemas.microsoft.com/office/drawing/2014/main" id="{74EFC5BC-CF83-4075-92FB-AF7E459DD5B4}"/>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8" name="组合 147">
              <a:extLst>
                <a:ext uri="{FF2B5EF4-FFF2-40B4-BE49-F238E27FC236}">
                  <a16:creationId xmlns="" xmlns:a16="http://schemas.microsoft.com/office/drawing/2014/main" id="{9367961E-1813-4842-9E2A-F4D969BF82F9}"/>
                </a:ext>
              </a:extLst>
            </p:cNvPr>
            <p:cNvGrpSpPr/>
            <p:nvPr/>
          </p:nvGrpSpPr>
          <p:grpSpPr>
            <a:xfrm>
              <a:off x="4718173" y="5216235"/>
              <a:ext cx="2139243" cy="1136658"/>
              <a:chOff x="5113263" y="2437210"/>
              <a:chExt cx="2139243" cy="1136658"/>
            </a:xfrm>
          </p:grpSpPr>
          <p:sp>
            <p:nvSpPr>
              <p:cNvPr id="149" name="文本框 148">
                <a:extLst>
                  <a:ext uri="{FF2B5EF4-FFF2-40B4-BE49-F238E27FC236}">
                    <a16:creationId xmlns="" xmlns:a16="http://schemas.microsoft.com/office/drawing/2014/main" id="{67E3E506-DA7A-4011-BD0E-B2B6BF500CD0}"/>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50" name="文本框 149">
                <a:extLst>
                  <a:ext uri="{FF2B5EF4-FFF2-40B4-BE49-F238E27FC236}">
                    <a16:creationId xmlns="" xmlns:a16="http://schemas.microsoft.com/office/drawing/2014/main" id="{1E410758-A69F-4642-AA5C-559A18BE1866}"/>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51" name="组合 150">
              <a:extLst>
                <a:ext uri="{FF2B5EF4-FFF2-40B4-BE49-F238E27FC236}">
                  <a16:creationId xmlns="" xmlns:a16="http://schemas.microsoft.com/office/drawing/2014/main" id="{A15D44DD-4CE7-4906-99A1-57D3A4BBCB6B}"/>
                </a:ext>
              </a:extLst>
            </p:cNvPr>
            <p:cNvGrpSpPr/>
            <p:nvPr/>
          </p:nvGrpSpPr>
          <p:grpSpPr>
            <a:xfrm>
              <a:off x="8645768" y="5216235"/>
              <a:ext cx="2139243" cy="1136658"/>
              <a:chOff x="5113263" y="2437210"/>
              <a:chExt cx="2139243" cy="1136658"/>
            </a:xfrm>
          </p:grpSpPr>
          <p:sp>
            <p:nvSpPr>
              <p:cNvPr id="152" name="文本框 151">
                <a:extLst>
                  <a:ext uri="{FF2B5EF4-FFF2-40B4-BE49-F238E27FC236}">
                    <a16:creationId xmlns="" xmlns:a16="http://schemas.microsoft.com/office/drawing/2014/main" id="{8AA9B3C0-FFDF-49DD-B5F3-06C6F00000A3}"/>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53" name="文本框 152">
                <a:extLst>
                  <a:ext uri="{FF2B5EF4-FFF2-40B4-BE49-F238E27FC236}">
                    <a16:creationId xmlns="" xmlns:a16="http://schemas.microsoft.com/office/drawing/2014/main" id="{9CAF8F7F-BF97-4C95-A90F-97C5718AD10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55" name="组合 54">
            <a:extLst>
              <a:ext uri="{FF2B5EF4-FFF2-40B4-BE49-F238E27FC236}">
                <a16:creationId xmlns="" xmlns:a16="http://schemas.microsoft.com/office/drawing/2014/main" id="{6EA366D8-EBB8-41D0-B4CA-15AA2652AE0C}"/>
              </a:ext>
            </a:extLst>
          </p:cNvPr>
          <p:cNvGrpSpPr/>
          <p:nvPr/>
        </p:nvGrpSpPr>
        <p:grpSpPr>
          <a:xfrm>
            <a:off x="178617" y="0"/>
            <a:ext cx="6512451" cy="1200329"/>
            <a:chOff x="1207011" y="-56957"/>
            <a:chExt cx="6512451" cy="1200329"/>
          </a:xfrm>
        </p:grpSpPr>
        <p:sp>
          <p:nvSpPr>
            <p:cNvPr id="56" name="文本框 55">
              <a:extLst>
                <a:ext uri="{FF2B5EF4-FFF2-40B4-BE49-F238E27FC236}">
                  <a16:creationId xmlns="" xmlns:a16="http://schemas.microsoft.com/office/drawing/2014/main" id="{CC98C8C0-ECCF-4A72-B0CD-7CBCCE85A6F7}"/>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57" name="文本框 56">
              <a:extLst>
                <a:ext uri="{FF2B5EF4-FFF2-40B4-BE49-F238E27FC236}">
                  <a16:creationId xmlns="" xmlns:a16="http://schemas.microsoft.com/office/drawing/2014/main" id="{55771F1B-F18A-4B1E-858C-7AC3A8778BE3}"/>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58" name="文本框 57">
              <a:extLst>
                <a:ext uri="{FF2B5EF4-FFF2-40B4-BE49-F238E27FC236}">
                  <a16:creationId xmlns="" xmlns:a16="http://schemas.microsoft.com/office/drawing/2014/main" id="{0C629EB4-7839-4095-983C-2465DD5B8003}"/>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280727098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BA7B0F68-E60C-42D8-AE1D-880E0012E8D4}"/>
              </a:ext>
            </a:extLst>
          </p:cNvPr>
          <p:cNvGrpSpPr/>
          <p:nvPr/>
        </p:nvGrpSpPr>
        <p:grpSpPr>
          <a:xfrm>
            <a:off x="1887295" y="1987278"/>
            <a:ext cx="9192183" cy="4870722"/>
            <a:chOff x="1887295" y="1987278"/>
            <a:chExt cx="9192183" cy="4870722"/>
          </a:xfrm>
        </p:grpSpPr>
        <p:grpSp>
          <p:nvGrpSpPr>
            <p:cNvPr id="5" name="2719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310D44C6-10BB-4118-955B-5D5BBBBC3889}"/>
                </a:ext>
              </a:extLst>
            </p:cNvPr>
            <p:cNvGrpSpPr>
              <a:grpSpLocks noChangeAspect="1"/>
            </p:cNvGrpSpPr>
            <p:nvPr>
              <p:custDataLst>
                <p:tags r:id="rId1"/>
              </p:custDataLst>
            </p:nvPr>
          </p:nvGrpSpPr>
          <p:grpSpPr>
            <a:xfrm flipV="1">
              <a:off x="2436579" y="2062592"/>
              <a:ext cx="4895766" cy="4795408"/>
              <a:chOff x="2220679" y="0"/>
              <a:chExt cx="4895766" cy="4795408"/>
            </a:xfrm>
          </p:grpSpPr>
          <p:grpSp>
            <p:nvGrpSpPr>
              <p:cNvPr id="6" name="ïşḷidé">
                <a:extLst>
                  <a:ext uri="{FF2B5EF4-FFF2-40B4-BE49-F238E27FC236}">
                    <a16:creationId xmlns="" xmlns:a16="http://schemas.microsoft.com/office/drawing/2014/main" id="{DAD590B2-2C89-4971-8174-F2452F36D0DF}"/>
                  </a:ext>
                </a:extLst>
              </p:cNvPr>
              <p:cNvGrpSpPr/>
              <p:nvPr/>
            </p:nvGrpSpPr>
            <p:grpSpPr>
              <a:xfrm>
                <a:off x="2220679" y="0"/>
                <a:ext cx="140886" cy="4795408"/>
                <a:chOff x="1115278" y="0"/>
                <a:chExt cx="140886" cy="4795408"/>
              </a:xfrm>
            </p:grpSpPr>
            <p:cxnSp>
              <p:nvCxnSpPr>
                <p:cNvPr id="30" name="直接连接符 29">
                  <a:extLst>
                    <a:ext uri="{FF2B5EF4-FFF2-40B4-BE49-F238E27FC236}">
                      <a16:creationId xmlns="" xmlns:a16="http://schemas.microsoft.com/office/drawing/2014/main" id="{9FA5A111-2C7A-4CAC-AFBB-85B51FA1C062}"/>
                    </a:ext>
                  </a:extLst>
                </p:cNvPr>
                <p:cNvCxnSpPr>
                  <a:cxnSpLocks/>
                  <a:endCxn id="36" idx="0"/>
                </p:cNvCxnSpPr>
                <p:nvPr/>
              </p:nvCxnSpPr>
              <p:spPr>
                <a:xfrm>
                  <a:off x="1185721" y="0"/>
                  <a:ext cx="0" cy="4654522"/>
                </a:xfrm>
                <a:prstGeom prst="line">
                  <a:avLst/>
                </a:prstGeom>
                <a:ln w="25400" cap="rnd">
                  <a:solidFill>
                    <a:schemeClr val="bg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6" name="íṧlîḍê">
                  <a:extLst>
                    <a:ext uri="{FF2B5EF4-FFF2-40B4-BE49-F238E27FC236}">
                      <a16:creationId xmlns="" xmlns:a16="http://schemas.microsoft.com/office/drawing/2014/main" id="{D6427F03-5236-400B-A80A-EE27C146AB8E}"/>
                    </a:ext>
                  </a:extLst>
                </p:cNvPr>
                <p:cNvSpPr/>
                <p:nvPr/>
              </p:nvSpPr>
              <p:spPr bwMode="auto">
                <a:xfrm>
                  <a:off x="1115278" y="1527274"/>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41" name="îSlíḑè">
                  <a:extLst>
                    <a:ext uri="{FF2B5EF4-FFF2-40B4-BE49-F238E27FC236}">
                      <a16:creationId xmlns="" xmlns:a16="http://schemas.microsoft.com/office/drawing/2014/main" id="{EACFF8A9-69F4-465B-B6AD-7DE86EA25039}"/>
                    </a:ext>
                  </a:extLst>
                </p:cNvPr>
                <p:cNvSpPr/>
                <p:nvPr/>
              </p:nvSpPr>
              <p:spPr bwMode="auto">
                <a:xfrm>
                  <a:off x="1115278" y="3090898"/>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36" name="iṧḻîdé">
                  <a:extLst>
                    <a:ext uri="{FF2B5EF4-FFF2-40B4-BE49-F238E27FC236}">
                      <a16:creationId xmlns="" xmlns:a16="http://schemas.microsoft.com/office/drawing/2014/main" id="{3D776462-BDCD-4BAA-A738-DCA64B466955}"/>
                    </a:ext>
                  </a:extLst>
                </p:cNvPr>
                <p:cNvSpPr/>
                <p:nvPr/>
              </p:nvSpPr>
              <p:spPr bwMode="auto">
                <a:xfrm>
                  <a:off x="1115278" y="4654522"/>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grpSp>
          <p:grpSp>
            <p:nvGrpSpPr>
              <p:cNvPr id="7" name="iṥ1iḍê">
                <a:extLst>
                  <a:ext uri="{FF2B5EF4-FFF2-40B4-BE49-F238E27FC236}">
                    <a16:creationId xmlns="" xmlns:a16="http://schemas.microsoft.com/office/drawing/2014/main" id="{50963EA5-6FBF-4494-854C-A02FE1111DCB}"/>
                  </a:ext>
                </a:extLst>
              </p:cNvPr>
              <p:cNvGrpSpPr/>
              <p:nvPr/>
            </p:nvGrpSpPr>
            <p:grpSpPr>
              <a:xfrm>
                <a:off x="6975559" y="0"/>
                <a:ext cx="140886" cy="4795408"/>
                <a:chOff x="1115278" y="0"/>
                <a:chExt cx="140886" cy="4795408"/>
              </a:xfrm>
            </p:grpSpPr>
            <p:cxnSp>
              <p:nvCxnSpPr>
                <p:cNvPr id="11" name="直接连接符 10">
                  <a:extLst>
                    <a:ext uri="{FF2B5EF4-FFF2-40B4-BE49-F238E27FC236}">
                      <a16:creationId xmlns="" xmlns:a16="http://schemas.microsoft.com/office/drawing/2014/main" id="{95BE130F-E297-4B38-9C6F-670ACD4CC816}"/>
                    </a:ext>
                  </a:extLst>
                </p:cNvPr>
                <p:cNvCxnSpPr>
                  <a:cxnSpLocks/>
                  <a:endCxn id="17" idx="0"/>
                </p:cNvCxnSpPr>
                <p:nvPr/>
              </p:nvCxnSpPr>
              <p:spPr>
                <a:xfrm>
                  <a:off x="1185721" y="0"/>
                  <a:ext cx="0" cy="4654522"/>
                </a:xfrm>
                <a:prstGeom prst="line">
                  <a:avLst/>
                </a:prstGeom>
                <a:ln w="25400" cap="rnd">
                  <a:solidFill>
                    <a:schemeClr val="bg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îṡļiḓê">
                  <a:extLst>
                    <a:ext uri="{FF2B5EF4-FFF2-40B4-BE49-F238E27FC236}">
                      <a16:creationId xmlns="" xmlns:a16="http://schemas.microsoft.com/office/drawing/2014/main" id="{025268E2-CA96-4615-9F1D-649E40597BE2}"/>
                    </a:ext>
                  </a:extLst>
                </p:cNvPr>
                <p:cNvSpPr/>
                <p:nvPr/>
              </p:nvSpPr>
              <p:spPr bwMode="auto">
                <a:xfrm>
                  <a:off x="1115278" y="1527274"/>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22" name="isľide">
                  <a:extLst>
                    <a:ext uri="{FF2B5EF4-FFF2-40B4-BE49-F238E27FC236}">
                      <a16:creationId xmlns="" xmlns:a16="http://schemas.microsoft.com/office/drawing/2014/main" id="{0004808A-D622-412C-80EB-FEC0AE355D6D}"/>
                    </a:ext>
                  </a:extLst>
                </p:cNvPr>
                <p:cNvSpPr/>
                <p:nvPr/>
              </p:nvSpPr>
              <p:spPr bwMode="auto">
                <a:xfrm>
                  <a:off x="1115278" y="3090898"/>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17" name="ï$ľîḋe">
                  <a:extLst>
                    <a:ext uri="{FF2B5EF4-FFF2-40B4-BE49-F238E27FC236}">
                      <a16:creationId xmlns="" xmlns:a16="http://schemas.microsoft.com/office/drawing/2014/main" id="{6D182E03-B584-45A6-8F97-2C1897C1E459}"/>
                    </a:ext>
                  </a:extLst>
                </p:cNvPr>
                <p:cNvSpPr/>
                <p:nvPr/>
              </p:nvSpPr>
              <p:spPr bwMode="auto">
                <a:xfrm>
                  <a:off x="1115278" y="4654522"/>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grpSp>
        </p:grpSp>
        <p:grpSp>
          <p:nvGrpSpPr>
            <p:cNvPr id="2" name="组合 1">
              <a:extLst>
                <a:ext uri="{FF2B5EF4-FFF2-40B4-BE49-F238E27FC236}">
                  <a16:creationId xmlns="" xmlns:a16="http://schemas.microsoft.com/office/drawing/2014/main" id="{C81BC060-5194-47A4-BA72-60A93F952DA5}"/>
                </a:ext>
              </a:extLst>
            </p:cNvPr>
            <p:cNvGrpSpPr/>
            <p:nvPr/>
          </p:nvGrpSpPr>
          <p:grpSpPr>
            <a:xfrm>
              <a:off x="2878347" y="1994103"/>
              <a:ext cx="3446252" cy="1106914"/>
              <a:chOff x="2878347" y="1927223"/>
              <a:chExt cx="3446252" cy="1106914"/>
            </a:xfrm>
          </p:grpSpPr>
          <p:sp>
            <p:nvSpPr>
              <p:cNvPr id="51" name="iṧḻîďè">
                <a:extLst>
                  <a:ext uri="{FF2B5EF4-FFF2-40B4-BE49-F238E27FC236}">
                    <a16:creationId xmlns="" xmlns:a16="http://schemas.microsoft.com/office/drawing/2014/main" id="{84A16903-F49D-4468-BC95-B8D6B99142BA}"/>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2" name="îsḷîḓè">
                <a:extLst>
                  <a:ext uri="{FF2B5EF4-FFF2-40B4-BE49-F238E27FC236}">
                    <a16:creationId xmlns="" xmlns:a16="http://schemas.microsoft.com/office/drawing/2014/main" id="{B3643AAD-D501-4FDB-981B-3666ECDE1CBC}"/>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3" name="组合 52">
              <a:extLst>
                <a:ext uri="{FF2B5EF4-FFF2-40B4-BE49-F238E27FC236}">
                  <a16:creationId xmlns="" xmlns:a16="http://schemas.microsoft.com/office/drawing/2014/main" id="{29E5B9D2-7E25-4B89-8ED7-47C1400DBC32}"/>
                </a:ext>
              </a:extLst>
            </p:cNvPr>
            <p:cNvGrpSpPr/>
            <p:nvPr/>
          </p:nvGrpSpPr>
          <p:grpSpPr>
            <a:xfrm>
              <a:off x="2878347" y="3567016"/>
              <a:ext cx="3446252" cy="1106914"/>
              <a:chOff x="2878347" y="1927223"/>
              <a:chExt cx="3446252" cy="1106914"/>
            </a:xfrm>
          </p:grpSpPr>
          <p:sp>
            <p:nvSpPr>
              <p:cNvPr id="54" name="iṧḻîďè">
                <a:extLst>
                  <a:ext uri="{FF2B5EF4-FFF2-40B4-BE49-F238E27FC236}">
                    <a16:creationId xmlns="" xmlns:a16="http://schemas.microsoft.com/office/drawing/2014/main" id="{EDAA72E4-885C-469C-B968-70438788CC99}"/>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5" name="îsḷîḓè">
                <a:extLst>
                  <a:ext uri="{FF2B5EF4-FFF2-40B4-BE49-F238E27FC236}">
                    <a16:creationId xmlns="" xmlns:a16="http://schemas.microsoft.com/office/drawing/2014/main" id="{CE343FC1-B287-47AC-93B4-CB5A27BA3A4E}"/>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6" name="组合 55">
              <a:extLst>
                <a:ext uri="{FF2B5EF4-FFF2-40B4-BE49-F238E27FC236}">
                  <a16:creationId xmlns="" xmlns:a16="http://schemas.microsoft.com/office/drawing/2014/main" id="{005D3F68-9AF7-4100-9590-A4BD98E78691}"/>
                </a:ext>
              </a:extLst>
            </p:cNvPr>
            <p:cNvGrpSpPr/>
            <p:nvPr/>
          </p:nvGrpSpPr>
          <p:grpSpPr>
            <a:xfrm>
              <a:off x="2878347" y="5140946"/>
              <a:ext cx="3446252" cy="1106914"/>
              <a:chOff x="2878347" y="1927223"/>
              <a:chExt cx="3446252" cy="1106914"/>
            </a:xfrm>
          </p:grpSpPr>
          <p:sp>
            <p:nvSpPr>
              <p:cNvPr id="57" name="iṧḻîďè">
                <a:extLst>
                  <a:ext uri="{FF2B5EF4-FFF2-40B4-BE49-F238E27FC236}">
                    <a16:creationId xmlns="" xmlns:a16="http://schemas.microsoft.com/office/drawing/2014/main" id="{2AA7609F-4670-4FCC-BC88-3056E2A333C7}"/>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8" name="îsḷîḓè">
                <a:extLst>
                  <a:ext uri="{FF2B5EF4-FFF2-40B4-BE49-F238E27FC236}">
                    <a16:creationId xmlns="" xmlns:a16="http://schemas.microsoft.com/office/drawing/2014/main" id="{BFF68686-105B-4201-B648-EA7889AF4F40}"/>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9" name="组合 58">
              <a:extLst>
                <a:ext uri="{FF2B5EF4-FFF2-40B4-BE49-F238E27FC236}">
                  <a16:creationId xmlns="" xmlns:a16="http://schemas.microsoft.com/office/drawing/2014/main" id="{CA4E4237-5F58-48BD-A959-8194448168E3}"/>
                </a:ext>
              </a:extLst>
            </p:cNvPr>
            <p:cNvGrpSpPr/>
            <p:nvPr/>
          </p:nvGrpSpPr>
          <p:grpSpPr>
            <a:xfrm>
              <a:off x="7633226" y="1994103"/>
              <a:ext cx="3446252" cy="1106914"/>
              <a:chOff x="2878347" y="1927223"/>
              <a:chExt cx="3446252" cy="1106914"/>
            </a:xfrm>
          </p:grpSpPr>
          <p:sp>
            <p:nvSpPr>
              <p:cNvPr id="60" name="iṧḻîďè">
                <a:extLst>
                  <a:ext uri="{FF2B5EF4-FFF2-40B4-BE49-F238E27FC236}">
                    <a16:creationId xmlns="" xmlns:a16="http://schemas.microsoft.com/office/drawing/2014/main" id="{A882D11A-E8A4-4CAB-9DBD-3AFD135A040D}"/>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1" name="îsḷîḓè">
                <a:extLst>
                  <a:ext uri="{FF2B5EF4-FFF2-40B4-BE49-F238E27FC236}">
                    <a16:creationId xmlns="" xmlns:a16="http://schemas.microsoft.com/office/drawing/2014/main" id="{AE3CDE09-EDBC-423A-98FC-93923E4ADCEC}"/>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2" name="组合 61">
              <a:extLst>
                <a:ext uri="{FF2B5EF4-FFF2-40B4-BE49-F238E27FC236}">
                  <a16:creationId xmlns="" xmlns:a16="http://schemas.microsoft.com/office/drawing/2014/main" id="{A3C00E80-4831-47C2-ACA9-23C20B4324D8}"/>
                </a:ext>
              </a:extLst>
            </p:cNvPr>
            <p:cNvGrpSpPr/>
            <p:nvPr/>
          </p:nvGrpSpPr>
          <p:grpSpPr>
            <a:xfrm>
              <a:off x="7633226" y="3567016"/>
              <a:ext cx="3446252" cy="1106914"/>
              <a:chOff x="2878347" y="1927223"/>
              <a:chExt cx="3446252" cy="1106914"/>
            </a:xfrm>
          </p:grpSpPr>
          <p:sp>
            <p:nvSpPr>
              <p:cNvPr id="63" name="iṧḻîďè">
                <a:extLst>
                  <a:ext uri="{FF2B5EF4-FFF2-40B4-BE49-F238E27FC236}">
                    <a16:creationId xmlns="" xmlns:a16="http://schemas.microsoft.com/office/drawing/2014/main" id="{16A7C39D-18C9-4012-86E8-A6BB0B3C7CE9}"/>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4" name="îsḷîḓè">
                <a:extLst>
                  <a:ext uri="{FF2B5EF4-FFF2-40B4-BE49-F238E27FC236}">
                    <a16:creationId xmlns="" xmlns:a16="http://schemas.microsoft.com/office/drawing/2014/main" id="{E7579F3D-2A1F-4891-AFFF-34B7C9B88D8A}"/>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5" name="组合 64">
              <a:extLst>
                <a:ext uri="{FF2B5EF4-FFF2-40B4-BE49-F238E27FC236}">
                  <a16:creationId xmlns="" xmlns:a16="http://schemas.microsoft.com/office/drawing/2014/main" id="{05AD8131-3189-48ED-92E1-74DBE97739E6}"/>
                </a:ext>
              </a:extLst>
            </p:cNvPr>
            <p:cNvGrpSpPr/>
            <p:nvPr/>
          </p:nvGrpSpPr>
          <p:grpSpPr>
            <a:xfrm>
              <a:off x="7633226" y="5140946"/>
              <a:ext cx="3446252" cy="1106914"/>
              <a:chOff x="2878347" y="1927223"/>
              <a:chExt cx="3446252" cy="1106914"/>
            </a:xfrm>
          </p:grpSpPr>
          <p:sp>
            <p:nvSpPr>
              <p:cNvPr id="66" name="iṧḻîďè">
                <a:extLst>
                  <a:ext uri="{FF2B5EF4-FFF2-40B4-BE49-F238E27FC236}">
                    <a16:creationId xmlns="" xmlns:a16="http://schemas.microsoft.com/office/drawing/2014/main" id="{E501FAE4-CB99-4979-88B2-08C6A1031877}"/>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7" name="îsḷîḓè">
                <a:extLst>
                  <a:ext uri="{FF2B5EF4-FFF2-40B4-BE49-F238E27FC236}">
                    <a16:creationId xmlns="" xmlns:a16="http://schemas.microsoft.com/office/drawing/2014/main" id="{3AD0F69A-C826-410B-91B6-9B26DF4FFE69}"/>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68" name="eco-lightbulb-symbol_44440">
              <a:extLst>
                <a:ext uri="{FF2B5EF4-FFF2-40B4-BE49-F238E27FC236}">
                  <a16:creationId xmlns="" xmlns:a16="http://schemas.microsoft.com/office/drawing/2014/main" id="{3DD37FA3-167A-4478-952D-DA9CA2CB6DA5}"/>
                </a:ext>
              </a:extLst>
            </p:cNvPr>
            <p:cNvSpPr>
              <a:spLocks noChangeAspect="1"/>
            </p:cNvSpPr>
            <p:nvPr/>
          </p:nvSpPr>
          <p:spPr bwMode="auto">
            <a:xfrm>
              <a:off x="1887295" y="1987278"/>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69" name="eco-lightbulb-symbol_44440">
              <a:extLst>
                <a:ext uri="{FF2B5EF4-FFF2-40B4-BE49-F238E27FC236}">
                  <a16:creationId xmlns="" xmlns:a16="http://schemas.microsoft.com/office/drawing/2014/main" id="{B64B956D-BFB2-4CC2-A423-3D3F232DA67E}"/>
                </a:ext>
              </a:extLst>
            </p:cNvPr>
            <p:cNvSpPr>
              <a:spLocks noChangeAspect="1"/>
            </p:cNvSpPr>
            <p:nvPr/>
          </p:nvSpPr>
          <p:spPr bwMode="auto">
            <a:xfrm>
              <a:off x="1887295" y="3512674"/>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0" name="eco-lightbulb-symbol_44440">
              <a:extLst>
                <a:ext uri="{FF2B5EF4-FFF2-40B4-BE49-F238E27FC236}">
                  <a16:creationId xmlns="" xmlns:a16="http://schemas.microsoft.com/office/drawing/2014/main" id="{EDD28D3A-4335-4BBA-A445-96C17FA89ABF}"/>
                </a:ext>
              </a:extLst>
            </p:cNvPr>
            <p:cNvSpPr>
              <a:spLocks noChangeAspect="1"/>
            </p:cNvSpPr>
            <p:nvPr/>
          </p:nvSpPr>
          <p:spPr bwMode="auto">
            <a:xfrm>
              <a:off x="1887295" y="5108656"/>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1" name="eco-lightbulb-symbol_44440">
              <a:extLst>
                <a:ext uri="{FF2B5EF4-FFF2-40B4-BE49-F238E27FC236}">
                  <a16:creationId xmlns="" xmlns:a16="http://schemas.microsoft.com/office/drawing/2014/main" id="{2BCFD3DC-7244-4FEF-B71E-6A98510A7B04}"/>
                </a:ext>
              </a:extLst>
            </p:cNvPr>
            <p:cNvSpPr>
              <a:spLocks noChangeAspect="1"/>
            </p:cNvSpPr>
            <p:nvPr/>
          </p:nvSpPr>
          <p:spPr bwMode="auto">
            <a:xfrm>
              <a:off x="6642174" y="1987278"/>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2" name="eco-lightbulb-symbol_44440">
              <a:extLst>
                <a:ext uri="{FF2B5EF4-FFF2-40B4-BE49-F238E27FC236}">
                  <a16:creationId xmlns="" xmlns:a16="http://schemas.microsoft.com/office/drawing/2014/main" id="{417AE986-7601-48B5-AECC-AAEB81BC5916}"/>
                </a:ext>
              </a:extLst>
            </p:cNvPr>
            <p:cNvSpPr>
              <a:spLocks noChangeAspect="1"/>
            </p:cNvSpPr>
            <p:nvPr/>
          </p:nvSpPr>
          <p:spPr bwMode="auto">
            <a:xfrm>
              <a:off x="6642174" y="3512674"/>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3" name="eco-lightbulb-symbol_44440">
              <a:extLst>
                <a:ext uri="{FF2B5EF4-FFF2-40B4-BE49-F238E27FC236}">
                  <a16:creationId xmlns="" xmlns:a16="http://schemas.microsoft.com/office/drawing/2014/main" id="{3950B834-A13B-42EA-A32A-D2EA9AAE0BB8}"/>
                </a:ext>
              </a:extLst>
            </p:cNvPr>
            <p:cNvSpPr>
              <a:spLocks noChangeAspect="1"/>
            </p:cNvSpPr>
            <p:nvPr/>
          </p:nvSpPr>
          <p:spPr bwMode="auto">
            <a:xfrm>
              <a:off x="6642174" y="5108656"/>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grpSp>
      <p:grpSp>
        <p:nvGrpSpPr>
          <p:cNvPr id="42" name="组合 41">
            <a:extLst>
              <a:ext uri="{FF2B5EF4-FFF2-40B4-BE49-F238E27FC236}">
                <a16:creationId xmlns="" xmlns:a16="http://schemas.microsoft.com/office/drawing/2014/main" id="{BBAC5BA7-D429-4D94-A222-54C8EB7A7EC1}"/>
              </a:ext>
            </a:extLst>
          </p:cNvPr>
          <p:cNvGrpSpPr/>
          <p:nvPr/>
        </p:nvGrpSpPr>
        <p:grpSpPr>
          <a:xfrm>
            <a:off x="178617" y="0"/>
            <a:ext cx="6512451" cy="1200329"/>
            <a:chOff x="1207011" y="-56957"/>
            <a:chExt cx="6512451" cy="1200329"/>
          </a:xfrm>
        </p:grpSpPr>
        <p:sp>
          <p:nvSpPr>
            <p:cNvPr id="43" name="文本框 42">
              <a:extLst>
                <a:ext uri="{FF2B5EF4-FFF2-40B4-BE49-F238E27FC236}">
                  <a16:creationId xmlns="" xmlns:a16="http://schemas.microsoft.com/office/drawing/2014/main" id="{16CBD472-2F4C-4B5F-B3D1-AC1016428A07}"/>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44" name="文本框 43">
              <a:extLst>
                <a:ext uri="{FF2B5EF4-FFF2-40B4-BE49-F238E27FC236}">
                  <a16:creationId xmlns="" xmlns:a16="http://schemas.microsoft.com/office/drawing/2014/main" id="{3A9E74C2-B54C-437F-82B9-EE065A58EECD}"/>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45" name="文本框 44">
              <a:extLst>
                <a:ext uri="{FF2B5EF4-FFF2-40B4-BE49-F238E27FC236}">
                  <a16:creationId xmlns="" xmlns:a16="http://schemas.microsoft.com/office/drawing/2014/main" id="{0602D609-D5A1-4595-802C-A62ED90866ED}"/>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341494988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02</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工作成果展示</a:t>
              </a:r>
            </a:p>
          </p:txBody>
        </p:sp>
        <p:cxnSp>
          <p:nvCxnSpPr>
            <p:cNvPr id="5" name="直接连接符 4">
              <a:extLst>
                <a:ext uri="{FF2B5EF4-FFF2-40B4-BE49-F238E27FC236}">
                  <a16:creationId xmlns=""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PERFORMANCE DISPLAY</a:t>
              </a:r>
            </a:p>
          </p:txBody>
        </p:sp>
      </p:grpSp>
    </p:spTree>
    <p:extLst>
      <p:ext uri="{BB962C8B-B14F-4D97-AF65-F5344CB8AC3E}">
        <p14:creationId xmlns:p14="http://schemas.microsoft.com/office/powerpoint/2010/main" val="16412278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D4E991E6-E778-4C06-BBB2-F9833C828F15}"/>
              </a:ext>
            </a:extLst>
          </p:cNvPr>
          <p:cNvGrpSpPr/>
          <p:nvPr/>
        </p:nvGrpSpPr>
        <p:grpSpPr>
          <a:xfrm>
            <a:off x="546585" y="1473200"/>
            <a:ext cx="11087323" cy="5003800"/>
            <a:chOff x="546585" y="1473200"/>
            <a:chExt cx="11087323" cy="5003800"/>
          </a:xfrm>
        </p:grpSpPr>
        <p:grpSp>
          <p:nvGrpSpPr>
            <p:cNvPr id="69" name="16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19975881-EB8E-4A53-ACFF-3AAF1B241568}"/>
                </a:ext>
              </a:extLst>
            </p:cNvPr>
            <p:cNvGrpSpPr>
              <a:grpSpLocks noChangeAspect="1"/>
            </p:cNvGrpSpPr>
            <p:nvPr>
              <p:custDataLst>
                <p:tags r:id="rId1"/>
              </p:custDataLst>
            </p:nvPr>
          </p:nvGrpSpPr>
          <p:grpSpPr>
            <a:xfrm>
              <a:off x="1493734" y="1473200"/>
              <a:ext cx="9204530" cy="5003800"/>
              <a:chOff x="1487384" y="1130300"/>
              <a:chExt cx="9204530" cy="5003800"/>
            </a:xfrm>
          </p:grpSpPr>
          <p:grpSp>
            <p:nvGrpSpPr>
              <p:cNvPr id="70" name="iṩḷiḍè">
                <a:extLst>
                  <a:ext uri="{FF2B5EF4-FFF2-40B4-BE49-F238E27FC236}">
                    <a16:creationId xmlns="" xmlns:a16="http://schemas.microsoft.com/office/drawing/2014/main" id="{A11710AB-0B29-439E-B455-B571C99B81E0}"/>
                  </a:ext>
                </a:extLst>
              </p:cNvPr>
              <p:cNvGrpSpPr/>
              <p:nvPr/>
            </p:nvGrpSpPr>
            <p:grpSpPr>
              <a:xfrm>
                <a:off x="1487384" y="1502074"/>
                <a:ext cx="1551950" cy="2061473"/>
                <a:chOff x="1538669" y="1502074"/>
                <a:chExt cx="1551950" cy="2061473"/>
              </a:xfrm>
            </p:grpSpPr>
            <p:sp>
              <p:nvSpPr>
                <p:cNvPr id="92" name="iśļíďê">
                  <a:extLst>
                    <a:ext uri="{FF2B5EF4-FFF2-40B4-BE49-F238E27FC236}">
                      <a16:creationId xmlns="" xmlns:a16="http://schemas.microsoft.com/office/drawing/2014/main" id="{60F00E1F-CCC8-45CC-A462-26D94E050800}"/>
                    </a:ext>
                  </a:extLst>
                </p:cNvPr>
                <p:cNvSpPr/>
                <p:nvPr/>
              </p:nvSpPr>
              <p:spPr>
                <a:xfrm rot="8100000">
                  <a:off x="1538669" y="2011598"/>
                  <a:ext cx="1551950" cy="1551949"/>
                </a:xfrm>
                <a:prstGeom prst="teardrop">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95" name="îṥḷíḍè">
                  <a:extLst>
                    <a:ext uri="{FF2B5EF4-FFF2-40B4-BE49-F238E27FC236}">
                      <a16:creationId xmlns="" xmlns:a16="http://schemas.microsoft.com/office/drawing/2014/main" id="{7AF49920-F856-4FD8-8727-9E40C7C40695}"/>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1</a:t>
                  </a:r>
                </a:p>
              </p:txBody>
            </p:sp>
          </p:grpSp>
          <p:grpSp>
            <p:nvGrpSpPr>
              <p:cNvPr id="77" name="ïsḷídê">
                <a:extLst>
                  <a:ext uri="{FF2B5EF4-FFF2-40B4-BE49-F238E27FC236}">
                    <a16:creationId xmlns="" xmlns:a16="http://schemas.microsoft.com/office/drawing/2014/main" id="{9050FC95-4AD1-4A0C-8072-CE15A94A82EA}"/>
                  </a:ext>
                </a:extLst>
              </p:cNvPr>
              <p:cNvGrpSpPr/>
              <p:nvPr/>
            </p:nvGrpSpPr>
            <p:grpSpPr>
              <a:xfrm>
                <a:off x="9139964" y="1502074"/>
                <a:ext cx="1551950" cy="2061473"/>
                <a:chOff x="1538669" y="1502074"/>
                <a:chExt cx="1551950" cy="2061473"/>
              </a:xfrm>
            </p:grpSpPr>
            <p:sp>
              <p:nvSpPr>
                <p:cNvPr id="87" name="ïŝļídè">
                  <a:extLst>
                    <a:ext uri="{FF2B5EF4-FFF2-40B4-BE49-F238E27FC236}">
                      <a16:creationId xmlns="" xmlns:a16="http://schemas.microsoft.com/office/drawing/2014/main" id="{FC457212-2799-431A-8D97-9C5DF4580860}"/>
                    </a:ext>
                  </a:extLst>
                </p:cNvPr>
                <p:cNvSpPr/>
                <p:nvPr/>
              </p:nvSpPr>
              <p:spPr>
                <a:xfrm rot="8100000">
                  <a:off x="1538669" y="2011598"/>
                  <a:ext cx="1551950" cy="1551949"/>
                </a:xfrm>
                <a:prstGeom prst="teardrop">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90" name="îṩļíďè">
                  <a:extLst>
                    <a:ext uri="{FF2B5EF4-FFF2-40B4-BE49-F238E27FC236}">
                      <a16:creationId xmlns="" xmlns:a16="http://schemas.microsoft.com/office/drawing/2014/main" id="{FE6A781A-D0FB-4A72-BA4D-E65EB62DF053}"/>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3</a:t>
                  </a:r>
                </a:p>
              </p:txBody>
            </p:sp>
          </p:grpSp>
          <p:grpSp>
            <p:nvGrpSpPr>
              <p:cNvPr id="78" name="î$ľíḓé">
                <a:extLst>
                  <a:ext uri="{FF2B5EF4-FFF2-40B4-BE49-F238E27FC236}">
                    <a16:creationId xmlns="" xmlns:a16="http://schemas.microsoft.com/office/drawing/2014/main" id="{D6ABC9B0-FBC3-48F2-965A-904C58BF7E1A}"/>
                  </a:ext>
                </a:extLst>
              </p:cNvPr>
              <p:cNvGrpSpPr/>
              <p:nvPr/>
            </p:nvGrpSpPr>
            <p:grpSpPr>
              <a:xfrm>
                <a:off x="5313674" y="1502074"/>
                <a:ext cx="1551950" cy="2061473"/>
                <a:chOff x="1538669" y="1502074"/>
                <a:chExt cx="1551950" cy="2061473"/>
              </a:xfrm>
            </p:grpSpPr>
            <p:sp>
              <p:nvSpPr>
                <p:cNvPr id="82" name="išľiḍé">
                  <a:extLst>
                    <a:ext uri="{FF2B5EF4-FFF2-40B4-BE49-F238E27FC236}">
                      <a16:creationId xmlns="" xmlns:a16="http://schemas.microsoft.com/office/drawing/2014/main" id="{8B33CB02-D8AE-4148-A249-67D885D24680}"/>
                    </a:ext>
                  </a:extLst>
                </p:cNvPr>
                <p:cNvSpPr/>
                <p:nvPr/>
              </p:nvSpPr>
              <p:spPr>
                <a:xfrm rot="8100000">
                  <a:off x="1538669" y="2011598"/>
                  <a:ext cx="1551950" cy="1551949"/>
                </a:xfrm>
                <a:prstGeom prst="teardrop">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5" name="íš1ïḋè">
                  <a:extLst>
                    <a:ext uri="{FF2B5EF4-FFF2-40B4-BE49-F238E27FC236}">
                      <a16:creationId xmlns="" xmlns:a16="http://schemas.microsoft.com/office/drawing/2014/main" id="{F8A54DF4-0316-4F3F-84DF-C83B56CA7BD6}"/>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2</a:t>
                  </a:r>
                </a:p>
              </p:txBody>
            </p:sp>
          </p:grpSp>
          <p:cxnSp>
            <p:nvCxnSpPr>
              <p:cNvPr id="79" name="直接连接符 78">
                <a:extLst>
                  <a:ext uri="{FF2B5EF4-FFF2-40B4-BE49-F238E27FC236}">
                    <a16:creationId xmlns="" xmlns:a16="http://schemas.microsoft.com/office/drawing/2014/main" id="{12056A8B-2675-4C33-86F2-052AA38FB18E}"/>
                  </a:ext>
                </a:extLst>
              </p:cNvPr>
              <p:cNvCxnSpPr/>
              <p:nvPr/>
            </p:nvCxnSpPr>
            <p:spPr>
              <a:xfrm>
                <a:off x="4176505" y="1130300"/>
                <a:ext cx="0" cy="5003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 xmlns:a16="http://schemas.microsoft.com/office/drawing/2014/main" id="{64D534C2-B601-4799-A4E0-45A365526630}"/>
                  </a:ext>
                </a:extLst>
              </p:cNvPr>
              <p:cNvCxnSpPr/>
              <p:nvPr/>
            </p:nvCxnSpPr>
            <p:spPr>
              <a:xfrm>
                <a:off x="8002795" y="1130300"/>
                <a:ext cx="0" cy="5003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 xmlns:a16="http://schemas.microsoft.com/office/drawing/2014/main" id="{A7FF8C50-2BAF-4A11-866F-9E2F9FECDF4A}"/>
                </a:ext>
              </a:extLst>
            </p:cNvPr>
            <p:cNvGrpSpPr/>
            <p:nvPr/>
          </p:nvGrpSpPr>
          <p:grpSpPr>
            <a:xfrm>
              <a:off x="546585" y="4501242"/>
              <a:ext cx="3446252" cy="1106914"/>
              <a:chOff x="546585" y="4415971"/>
              <a:chExt cx="3446252" cy="1106914"/>
            </a:xfrm>
          </p:grpSpPr>
          <p:sp>
            <p:nvSpPr>
              <p:cNvPr id="96" name="iṧḻîďè">
                <a:extLst>
                  <a:ext uri="{FF2B5EF4-FFF2-40B4-BE49-F238E27FC236}">
                    <a16:creationId xmlns="" xmlns:a16="http://schemas.microsoft.com/office/drawing/2014/main" id="{3DEC3D8E-27E5-46EB-ACAA-4D4C2187836D}"/>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97" name="îsḷîḓè">
                <a:extLst>
                  <a:ext uri="{FF2B5EF4-FFF2-40B4-BE49-F238E27FC236}">
                    <a16:creationId xmlns="" xmlns:a16="http://schemas.microsoft.com/office/drawing/2014/main" id="{54572CDF-7BBA-4F60-823B-089787BBB6B3}"/>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98" name="组合 97">
              <a:extLst>
                <a:ext uri="{FF2B5EF4-FFF2-40B4-BE49-F238E27FC236}">
                  <a16:creationId xmlns="" xmlns:a16="http://schemas.microsoft.com/office/drawing/2014/main" id="{C5140E7C-14F0-4EB9-8141-3D219C9622F8}"/>
                </a:ext>
              </a:extLst>
            </p:cNvPr>
            <p:cNvGrpSpPr/>
            <p:nvPr/>
          </p:nvGrpSpPr>
          <p:grpSpPr>
            <a:xfrm>
              <a:off x="4372873" y="4501242"/>
              <a:ext cx="3446252" cy="1106914"/>
              <a:chOff x="546585" y="4415971"/>
              <a:chExt cx="3446252" cy="1106914"/>
            </a:xfrm>
          </p:grpSpPr>
          <p:sp>
            <p:nvSpPr>
              <p:cNvPr id="99" name="iṧḻîďè">
                <a:extLst>
                  <a:ext uri="{FF2B5EF4-FFF2-40B4-BE49-F238E27FC236}">
                    <a16:creationId xmlns="" xmlns:a16="http://schemas.microsoft.com/office/drawing/2014/main" id="{1EDF22C9-FAAE-4654-8607-863AB50B7DC0}"/>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100" name="îsḷîḓè">
                <a:extLst>
                  <a:ext uri="{FF2B5EF4-FFF2-40B4-BE49-F238E27FC236}">
                    <a16:creationId xmlns="" xmlns:a16="http://schemas.microsoft.com/office/drawing/2014/main" id="{38C30F6E-6AD9-4994-AD1C-F6845C7CF09F}"/>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101" name="组合 100">
              <a:extLst>
                <a:ext uri="{FF2B5EF4-FFF2-40B4-BE49-F238E27FC236}">
                  <a16:creationId xmlns="" xmlns:a16="http://schemas.microsoft.com/office/drawing/2014/main" id="{3B3882EC-147D-4F2C-9C01-93203C5631BF}"/>
                </a:ext>
              </a:extLst>
            </p:cNvPr>
            <p:cNvGrpSpPr/>
            <p:nvPr/>
          </p:nvGrpSpPr>
          <p:grpSpPr>
            <a:xfrm>
              <a:off x="8187656" y="4501242"/>
              <a:ext cx="3446252" cy="1106914"/>
              <a:chOff x="546585" y="4415971"/>
              <a:chExt cx="3446252" cy="1106914"/>
            </a:xfrm>
          </p:grpSpPr>
          <p:sp>
            <p:nvSpPr>
              <p:cNvPr id="102" name="iṧḻîďè">
                <a:extLst>
                  <a:ext uri="{FF2B5EF4-FFF2-40B4-BE49-F238E27FC236}">
                    <a16:creationId xmlns="" xmlns:a16="http://schemas.microsoft.com/office/drawing/2014/main" id="{A4F5CCFC-6A34-48EB-8F51-4EBE60DA6BE0}"/>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103" name="îsḷîḓè">
                <a:extLst>
                  <a:ext uri="{FF2B5EF4-FFF2-40B4-BE49-F238E27FC236}">
                    <a16:creationId xmlns="" xmlns:a16="http://schemas.microsoft.com/office/drawing/2014/main" id="{08C49EB9-90D0-4A7A-ADB8-AE38118F5F3F}"/>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sp>
          <p:nvSpPr>
            <p:cNvPr id="104" name="group_115921">
              <a:extLst>
                <a:ext uri="{FF2B5EF4-FFF2-40B4-BE49-F238E27FC236}">
                  <a16:creationId xmlns="" xmlns:a16="http://schemas.microsoft.com/office/drawing/2014/main" id="{6DA73D48-DACC-478F-A2CD-11A3696A477E}"/>
                </a:ext>
              </a:extLst>
            </p:cNvPr>
            <p:cNvSpPr>
              <a:spLocks noChangeAspect="1"/>
            </p:cNvSpPr>
            <p:nvPr/>
          </p:nvSpPr>
          <p:spPr bwMode="auto">
            <a:xfrm>
              <a:off x="1918946" y="2779028"/>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bg2">
                <a:lumMod val="75000"/>
              </a:schemeClr>
            </a:solidFill>
            <a:ln w="19050">
              <a:noFill/>
              <a:round/>
              <a:headEnd/>
              <a:tailEnd/>
            </a:ln>
            <a:effectLst/>
          </p:spPr>
        </p:sp>
        <p:sp>
          <p:nvSpPr>
            <p:cNvPr id="105" name="group_115921">
              <a:extLst>
                <a:ext uri="{FF2B5EF4-FFF2-40B4-BE49-F238E27FC236}">
                  <a16:creationId xmlns="" xmlns:a16="http://schemas.microsoft.com/office/drawing/2014/main" id="{B2008EED-D5A0-4D7F-A664-42DB5C90C61C}"/>
                </a:ext>
              </a:extLst>
            </p:cNvPr>
            <p:cNvSpPr>
              <a:spLocks noChangeAspect="1"/>
            </p:cNvSpPr>
            <p:nvPr/>
          </p:nvSpPr>
          <p:spPr bwMode="auto">
            <a:xfrm>
              <a:off x="9571526" y="2781584"/>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bg2">
                <a:lumMod val="75000"/>
              </a:schemeClr>
            </a:solidFill>
            <a:ln w="19050">
              <a:noFill/>
              <a:round/>
              <a:headEnd/>
              <a:tailEnd/>
            </a:ln>
            <a:effectLst/>
          </p:spPr>
        </p:sp>
        <p:sp>
          <p:nvSpPr>
            <p:cNvPr id="106" name="group_115921">
              <a:extLst>
                <a:ext uri="{FF2B5EF4-FFF2-40B4-BE49-F238E27FC236}">
                  <a16:creationId xmlns="" xmlns:a16="http://schemas.microsoft.com/office/drawing/2014/main" id="{5B34E44B-25C0-4060-9FD9-00501E7D964E}"/>
                </a:ext>
              </a:extLst>
            </p:cNvPr>
            <p:cNvSpPr>
              <a:spLocks noChangeAspect="1"/>
            </p:cNvSpPr>
            <p:nvPr/>
          </p:nvSpPr>
          <p:spPr bwMode="auto">
            <a:xfrm>
              <a:off x="5745235" y="2779028"/>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accent2"/>
            </a:solidFill>
            <a:ln w="19050">
              <a:noFill/>
              <a:round/>
              <a:headEnd/>
              <a:tailEnd/>
            </a:ln>
            <a:effectLst/>
          </p:spPr>
        </p:sp>
      </p:grpSp>
      <p:grpSp>
        <p:nvGrpSpPr>
          <p:cNvPr id="29" name="组合 28">
            <a:extLst>
              <a:ext uri="{FF2B5EF4-FFF2-40B4-BE49-F238E27FC236}">
                <a16:creationId xmlns="" xmlns:a16="http://schemas.microsoft.com/office/drawing/2014/main" id="{5A129462-00EC-4B63-AD80-A591AFEDBAAF}"/>
              </a:ext>
            </a:extLst>
          </p:cNvPr>
          <p:cNvGrpSpPr/>
          <p:nvPr/>
        </p:nvGrpSpPr>
        <p:grpSpPr>
          <a:xfrm>
            <a:off x="178616" y="0"/>
            <a:ext cx="6695332" cy="1200329"/>
            <a:chOff x="1207010" y="-56957"/>
            <a:chExt cx="6695332" cy="1200329"/>
          </a:xfrm>
        </p:grpSpPr>
        <p:sp>
          <p:nvSpPr>
            <p:cNvPr id="30" name="文本框 29">
              <a:extLst>
                <a:ext uri="{FF2B5EF4-FFF2-40B4-BE49-F238E27FC236}">
                  <a16:creationId xmlns="" xmlns:a16="http://schemas.microsoft.com/office/drawing/2014/main" id="{F5145DEB-77E9-454E-B6AD-84B46CF2D97F}"/>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31" name="文本框 30">
              <a:extLst>
                <a:ext uri="{FF2B5EF4-FFF2-40B4-BE49-F238E27FC236}">
                  <a16:creationId xmlns="" xmlns:a16="http://schemas.microsoft.com/office/drawing/2014/main" id="{2398CF79-A643-4101-ACC8-8C004E6C8E65}"/>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32" name="文本框 31">
              <a:extLst>
                <a:ext uri="{FF2B5EF4-FFF2-40B4-BE49-F238E27FC236}">
                  <a16:creationId xmlns="" xmlns:a16="http://schemas.microsoft.com/office/drawing/2014/main" id="{68EB74C6-E04C-4711-B0AB-BC8FB1694B53}"/>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8226" y="5634"/>
            <a:ext cx="1383826" cy="1354538"/>
          </a:xfrm>
          <a:prstGeom prst="rect">
            <a:avLst/>
          </a:prstGeom>
        </p:spPr>
      </p:pic>
    </p:spTree>
    <p:extLst>
      <p:ext uri="{BB962C8B-B14F-4D97-AF65-F5344CB8AC3E}">
        <p14:creationId xmlns:p14="http://schemas.microsoft.com/office/powerpoint/2010/main" val="103510248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271907"/>
</p:tagLst>
</file>

<file path=ppt/tags/tag3.xml><?xml version="1.0" encoding="utf-8"?>
<p:tagLst xmlns:a="http://schemas.openxmlformats.org/drawingml/2006/main" xmlns:r="http://schemas.openxmlformats.org/officeDocument/2006/relationships" xmlns:p="http://schemas.openxmlformats.org/presentationml/2006/main">
  <p:tag name="ISLIDE.DIAGRAM" val="271946"/>
</p:tagLst>
</file>

<file path=ppt/tags/tag4.xml><?xml version="1.0" encoding="utf-8"?>
<p:tagLst xmlns:a="http://schemas.openxmlformats.org/drawingml/2006/main" xmlns:r="http://schemas.openxmlformats.org/officeDocument/2006/relationships" xmlns:p="http://schemas.openxmlformats.org/presentationml/2006/main">
  <p:tag name="ISLIDE.DIAGRAM" val="1685"/>
</p:tagLst>
</file>

<file path=ppt/tags/tag5.xml><?xml version="1.0" encoding="utf-8"?>
<p:tagLst xmlns:a="http://schemas.openxmlformats.org/drawingml/2006/main" xmlns:r="http://schemas.openxmlformats.org/officeDocument/2006/relationships" xmlns:p="http://schemas.openxmlformats.org/presentationml/2006/main">
  <p:tag name="ISLIDE.DIAGRAM" val="120922"/>
</p:tagLst>
</file>

<file path=ppt/tags/tag6.xml><?xml version="1.0" encoding="utf-8"?>
<p:tagLst xmlns:a="http://schemas.openxmlformats.org/drawingml/2006/main" xmlns:r="http://schemas.openxmlformats.org/officeDocument/2006/relationships" xmlns:p="http://schemas.openxmlformats.org/presentationml/2006/main">
  <p:tag name="ISLIDE.DIAGRAM" val="258385"/>
</p:tagLst>
</file>

<file path=ppt/tags/tag7.xml><?xml version="1.0" encoding="utf-8"?>
<p:tagLst xmlns:a="http://schemas.openxmlformats.org/drawingml/2006/main" xmlns:r="http://schemas.openxmlformats.org/officeDocument/2006/relationships" xmlns:p="http://schemas.openxmlformats.org/presentationml/2006/main">
  <p:tag name="ISLIDE.DIAGRAM" val="254870"/>
</p:tagLst>
</file>

<file path=ppt/tags/tag8.xml><?xml version="1.0" encoding="utf-8"?>
<p:tagLst xmlns:a="http://schemas.openxmlformats.org/drawingml/2006/main" xmlns:r="http://schemas.openxmlformats.org/officeDocument/2006/relationships" xmlns:p="http://schemas.openxmlformats.org/presentationml/2006/main">
  <p:tag name="ISLIDE.DIAGRAM" val="255854"/>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自定义 4">
      <a:majorFont>
        <a:latin typeface="思源黑体 CN Bold"/>
        <a:ea typeface="思源黑体 CN Bold"/>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261</TotalTime>
  <Words>1021</Words>
  <Application>Microsoft Office PowerPoint</Application>
  <PresentationFormat>自定义</PresentationFormat>
  <Paragraphs>310</Paragraphs>
  <Slides>23</Slides>
  <Notes>23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 晓姣</dc:creator>
  <cp:lastModifiedBy>王浩</cp:lastModifiedBy>
  <cp:revision>38</cp:revision>
  <dcterms:created xsi:type="dcterms:W3CDTF">2019-06-13T09:46:24Z</dcterms:created>
  <dcterms:modified xsi:type="dcterms:W3CDTF">2020-01-29T11:18:41Z</dcterms:modified>
</cp:coreProperties>
</file>