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260" r:id="rId4"/>
    <p:sldId id="261" r:id="rId5"/>
    <p:sldId id="259" r:id="rId6"/>
    <p:sldId id="262" r:id="rId7"/>
    <p:sldId id="263" r:id="rId8"/>
    <p:sldId id="264" r:id="rId9"/>
    <p:sldId id="282" r:id="rId10"/>
    <p:sldId id="265" r:id="rId11"/>
    <p:sldId id="266" r:id="rId12"/>
    <p:sldId id="268" r:id="rId13"/>
    <p:sldId id="283" r:id="rId14"/>
    <p:sldId id="269" r:id="rId15"/>
    <p:sldId id="270" r:id="rId16"/>
    <p:sldId id="271" r:id="rId17"/>
    <p:sldId id="273" r:id="rId18"/>
    <p:sldId id="274" r:id="rId19"/>
    <p:sldId id="275" r:id="rId20"/>
    <p:sldId id="276" r:id="rId21"/>
    <p:sldId id="284" r:id="rId22"/>
    <p:sldId id="277" r:id="rId23"/>
    <p:sldId id="278" r:id="rId24"/>
    <p:sldId id="279" r:id="rId25"/>
    <p:sldId id="28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F95"/>
    <a:srgbClr val="7BAD51"/>
    <a:srgbClr val="A5A5A5"/>
    <a:srgbClr val="71A54A"/>
    <a:srgbClr val="6AA141"/>
    <a:srgbClr val="C3CB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66" d="100"/>
          <a:sy n="66" d="100"/>
        </p:scale>
        <p:origin x="-88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0EBF0-4BBD-4208-A38E-093F99E26141}" type="datetimeFigureOut">
              <a:rPr lang="zh-CN" altLang="en-US" smtClean="0"/>
              <a:t>2020/1/29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787C5-EBC7-4EFD-B067-061398C780C2}" type="slidenum">
              <a:rPr lang="zh-CN" altLang="en-US" smtClean="0"/>
              <a:t>‹#›</a:t>
            </a:fld>
            <a:endParaRPr lang="zh-CN" altLang="en-US"/>
          </a:p>
        </p:txBody>
      </p:sp>
    </p:spTree>
    <p:extLst>
      <p:ext uri="{BB962C8B-B14F-4D97-AF65-F5344CB8AC3E}">
        <p14:creationId xmlns:p14="http://schemas.microsoft.com/office/powerpoint/2010/main" val="165640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4787C5-EBC7-4EFD-B067-061398C780C2}" type="slidenum">
              <a:rPr lang="zh-CN" altLang="en-US" smtClean="0"/>
              <a:t>4</a:t>
            </a:fld>
            <a:endParaRPr lang="zh-CN" altLang="en-US"/>
          </a:p>
        </p:txBody>
      </p:sp>
    </p:spTree>
    <p:extLst>
      <p:ext uri="{BB962C8B-B14F-4D97-AF65-F5344CB8AC3E}">
        <p14:creationId xmlns:p14="http://schemas.microsoft.com/office/powerpoint/2010/main" val="337580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4787C5-EBC7-4EFD-B067-061398C780C2}" type="slidenum">
              <a:rPr lang="zh-CN" altLang="en-US" smtClean="0"/>
              <a:t>11</a:t>
            </a:fld>
            <a:endParaRPr lang="zh-CN" altLang="en-US"/>
          </a:p>
        </p:txBody>
      </p:sp>
    </p:spTree>
    <p:extLst>
      <p:ext uri="{BB962C8B-B14F-4D97-AF65-F5344CB8AC3E}">
        <p14:creationId xmlns:p14="http://schemas.microsoft.com/office/powerpoint/2010/main" val="2583898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FCE639-2F04-4BFF-8656-A92B8605F7F6}"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FF343C-B955-424E-B4D2-60279EB635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FCE639-2F04-4BFF-8656-A92B8605F7F6}"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FF343C-B955-424E-B4D2-60279EB635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FCE639-2F04-4BFF-8656-A92B8605F7F6}"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FF343C-B955-424E-B4D2-60279EB6359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FCE639-2F04-4BFF-8656-A92B8605F7F6}"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FF343C-B955-424E-B4D2-60279EB6359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FCE639-2F04-4BFF-8656-A92B8605F7F6}"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FF343C-B955-424E-B4D2-60279EB635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FCE639-2F04-4BFF-8656-A92B8605F7F6}" type="datetimeFigureOut">
              <a:rPr lang="zh-CN" altLang="en-US" smtClean="0"/>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FF343C-B955-424E-B4D2-60279EB635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FCE639-2F04-4BFF-8656-A92B8605F7F6}" type="datetimeFigureOut">
              <a:rPr lang="zh-CN" altLang="en-US" smtClean="0"/>
              <a:t>2020/1/29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FF343C-B955-424E-B4D2-60279EB635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FCE639-2F04-4BFF-8656-A92B8605F7F6}" type="datetimeFigureOut">
              <a:rPr lang="zh-CN" altLang="en-US" smtClean="0"/>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FF343C-B955-424E-B4D2-60279EB635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FCE639-2F04-4BFF-8656-A92B8605F7F6}" type="datetimeFigureOut">
              <a:rPr lang="zh-CN" altLang="en-US" smtClean="0"/>
              <a:t>2020/1/29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FF343C-B955-424E-B4D2-60279EB635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FCE639-2F04-4BFF-8656-A92B8605F7F6}" type="datetimeFigureOut">
              <a:rPr lang="zh-CN" altLang="en-US" smtClean="0"/>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FF343C-B955-424E-B4D2-60279EB635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FCE639-2F04-4BFF-8656-A92B8605F7F6}" type="datetimeFigureOut">
              <a:rPr lang="zh-CN" altLang="en-US" smtClean="0"/>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FF343C-B955-424E-B4D2-60279EB635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CE639-2F04-4BFF-8656-A92B8605F7F6}" type="datetimeFigureOut">
              <a:rPr lang="zh-CN" altLang="en-US" smtClean="0"/>
              <a:t>2020/1/29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F343C-B955-424E-B4D2-60279EB635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jfif"/><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jfif"/><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239589" y="1985554"/>
            <a:ext cx="5734594" cy="2899955"/>
          </a:xfrm>
          <a:prstGeom prst="rect">
            <a:avLst/>
          </a:prstGeom>
          <a:noFill/>
          <a:ln w="762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018183" y="1842656"/>
            <a:ext cx="1282616" cy="11098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1760"/>
            <a:ext cx="3073603" cy="2581826"/>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163251" y="-717514"/>
            <a:ext cx="3299550" cy="475795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614" y="2541520"/>
            <a:ext cx="4079849" cy="4316479"/>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15487" y="3151616"/>
            <a:ext cx="5176513" cy="3706384"/>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5099734" y="4847333"/>
            <a:ext cx="1709751" cy="2311583"/>
          </a:xfrm>
          <a:prstGeom prst="rect">
            <a:avLst/>
          </a:prstGeom>
        </p:spPr>
      </p:pic>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13630" y="2748805"/>
            <a:ext cx="2078370" cy="4007097"/>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5974" y="191411"/>
            <a:ext cx="2288167" cy="2571900"/>
          </a:xfrm>
          <a:prstGeom prst="rect">
            <a:avLst/>
          </a:prstGeom>
        </p:spPr>
      </p:pic>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6532" y="191411"/>
            <a:ext cx="2680128" cy="1881450"/>
          </a:xfrm>
          <a:prstGeom prst="rect">
            <a:avLst/>
          </a:prstGeom>
        </p:spPr>
      </p:pic>
      <p:pic>
        <p:nvPicPr>
          <p:cNvPr id="8" name="图片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31096" y="1016517"/>
            <a:ext cx="2025123" cy="1936017"/>
          </a:xfrm>
          <a:prstGeom prst="rect">
            <a:avLst/>
          </a:prstGeom>
        </p:spPr>
      </p:pic>
      <p:sp>
        <p:nvSpPr>
          <p:cNvPr id="23" name="文本框 5"/>
          <p:cNvSpPr txBox="1">
            <a:spLocks noChangeArrowheads="1"/>
          </p:cNvSpPr>
          <p:nvPr/>
        </p:nvSpPr>
        <p:spPr bwMode="auto">
          <a:xfrm>
            <a:off x="3927441" y="2759252"/>
            <a:ext cx="435888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5400" b="1" dirty="0" smtClean="0">
                <a:solidFill>
                  <a:srgbClr val="71A54A"/>
                </a:solidFill>
                <a:latin typeface="幼圆" panose="02010509060101010101" pitchFamily="49" charset="-122"/>
                <a:ea typeface="幼圆" panose="02010509060101010101" pitchFamily="49" charset="-122"/>
              </a:rPr>
              <a:t>西安石油大学</a:t>
            </a:r>
            <a:endParaRPr lang="zh-CN" altLang="en-US" sz="5400" b="1" dirty="0">
              <a:solidFill>
                <a:srgbClr val="71A54A"/>
              </a:solidFill>
              <a:latin typeface="幼圆" panose="02010509060101010101" pitchFamily="49" charset="-122"/>
              <a:ea typeface="幼圆" panose="02010509060101010101" pitchFamily="49" charset="-122"/>
            </a:endParaRPr>
          </a:p>
        </p:txBody>
      </p:sp>
      <p:grpSp>
        <p:nvGrpSpPr>
          <p:cNvPr id="28" name="组合 27"/>
          <p:cNvGrpSpPr/>
          <p:nvPr/>
        </p:nvGrpSpPr>
        <p:grpSpPr>
          <a:xfrm>
            <a:off x="4178015" y="3985648"/>
            <a:ext cx="3857740" cy="535199"/>
            <a:chOff x="4572650" y="3996196"/>
            <a:chExt cx="3068470" cy="535199"/>
          </a:xfrm>
        </p:grpSpPr>
        <p:sp>
          <p:nvSpPr>
            <p:cNvPr id="25" name="矩形 24"/>
            <p:cNvSpPr/>
            <p:nvPr/>
          </p:nvSpPr>
          <p:spPr>
            <a:xfrm>
              <a:off x="4572650" y="3996196"/>
              <a:ext cx="3068470" cy="318792"/>
            </a:xfrm>
            <a:prstGeom prst="rect">
              <a:avLst/>
            </a:prstGeom>
            <a:solidFill>
              <a:srgbClr val="C3C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5"/>
            <p:cNvSpPr txBox="1">
              <a:spLocks noChangeArrowheads="1"/>
            </p:cNvSpPr>
            <p:nvPr/>
          </p:nvSpPr>
          <p:spPr bwMode="auto">
            <a:xfrm>
              <a:off x="4600937" y="4008175"/>
              <a:ext cx="30118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1400" b="1" dirty="0">
                  <a:solidFill>
                    <a:schemeClr val="bg1"/>
                  </a:solidFill>
                  <a:latin typeface="微软雅黑" panose="020B0503020204020204" charset="-122"/>
                  <a:ea typeface="创艺简细圆" pitchFamily="2" charset="-122"/>
                </a:rPr>
                <a:t>市场部</a:t>
              </a:r>
              <a:r>
                <a:rPr lang="zh-CN" altLang="en-US" sz="1400" b="1" dirty="0" smtClean="0">
                  <a:solidFill>
                    <a:schemeClr val="bg1"/>
                  </a:solidFill>
                  <a:latin typeface="微软雅黑" panose="020B0503020204020204" charset="-122"/>
                  <a:ea typeface="创艺简细圆" pitchFamily="2" charset="-122"/>
                </a:rPr>
                <a:t>：玩转西石油</a:t>
              </a:r>
              <a:r>
                <a:rPr lang="en-US" altLang="zh-CN" sz="1400" b="1" dirty="0" smtClean="0">
                  <a:solidFill>
                    <a:schemeClr val="bg1"/>
                  </a:solidFill>
                  <a:latin typeface="微软雅黑" panose="020B0503020204020204" charset="-122"/>
                  <a:ea typeface="创艺简细圆" pitchFamily="2" charset="-122"/>
                </a:rPr>
                <a:t>       </a:t>
              </a:r>
              <a:r>
                <a:rPr lang="zh-CN" altLang="en-US" sz="1400" b="1" dirty="0">
                  <a:solidFill>
                    <a:schemeClr val="bg1"/>
                  </a:solidFill>
                  <a:latin typeface="微软雅黑" panose="020B0503020204020204" charset="-122"/>
                  <a:ea typeface="创艺简细圆" pitchFamily="2" charset="-122"/>
                </a:rPr>
                <a:t>汇报人</a:t>
              </a:r>
              <a:r>
                <a:rPr lang="zh-CN" altLang="en-US" sz="1400" b="1" dirty="0" smtClean="0">
                  <a:solidFill>
                    <a:schemeClr val="bg1"/>
                  </a:solidFill>
                  <a:latin typeface="微软雅黑" panose="020B0503020204020204" charset="-122"/>
                  <a:ea typeface="创艺简细圆" pitchFamily="2" charset="-122"/>
                </a:rPr>
                <a:t>：玩转西石油</a:t>
              </a:r>
              <a:endParaRPr lang="zh-CN" altLang="en-US" sz="1400" b="1" dirty="0">
                <a:solidFill>
                  <a:schemeClr val="bg1"/>
                </a:solidFill>
                <a:latin typeface="微软雅黑" panose="020B0503020204020204" charset="-122"/>
                <a:ea typeface="创艺简细圆" pitchFamily="2" charset="-122"/>
              </a:endParaRPr>
            </a:p>
            <a:p>
              <a:pPr algn="ctr" defTabSz="514350" fontAlgn="base">
                <a:spcBef>
                  <a:spcPct val="0"/>
                </a:spcBef>
                <a:spcAft>
                  <a:spcPct val="0"/>
                </a:spcAft>
                <a:defRPr/>
              </a:pPr>
              <a:r>
                <a:rPr lang="en-US" altLang="zh-CN" sz="1400" b="1" dirty="0">
                  <a:solidFill>
                    <a:srgbClr val="78B00F"/>
                  </a:solidFill>
                  <a:latin typeface="微软雅黑" panose="020B0503020204020204" charset="-122"/>
                  <a:ea typeface="创艺简细圆" pitchFamily="2" charset="-122"/>
                </a:rPr>
                <a:t>       </a:t>
              </a:r>
              <a:endParaRPr lang="zh-CN" altLang="en-US" sz="1400" b="1" dirty="0">
                <a:solidFill>
                  <a:srgbClr val="78B00F"/>
                </a:solidFill>
                <a:latin typeface="微软雅黑" panose="020B0503020204020204" charset="-122"/>
                <a:ea typeface="创艺简细圆" pitchFamily="2" charset="-122"/>
              </a:endParaRPr>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advTm="0">
        <p15:prstTrans prst="drap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5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1+#ppt_w/2"/>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9" decel="15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0-#ppt_w/2"/>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6" decel="1500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12" decel="15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500" fill="hold"/>
                                        <p:tgtEl>
                                          <p:spTgt spid="11"/>
                                        </p:tgtEl>
                                        <p:attrNameLst>
                                          <p:attrName>ppt_x</p:attrName>
                                        </p:attrNameLst>
                                      </p:cBhvr>
                                      <p:tavLst>
                                        <p:tav tm="0">
                                          <p:val>
                                            <p:strVal val="0-#ppt_w/2"/>
                                          </p:val>
                                        </p:tav>
                                        <p:tav tm="100000">
                                          <p:val>
                                            <p:strVal val="#ppt_x"/>
                                          </p:val>
                                        </p:tav>
                                      </p:tavLst>
                                    </p:anim>
                                    <p:anim calcmode="lin" valueType="num">
                                      <p:cBhvr additive="base">
                                        <p:cTn id="20" dur="1500" fill="hold"/>
                                        <p:tgtEl>
                                          <p:spTgt spid="11"/>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in)">
                                      <p:cBhvr>
                                        <p:cTn id="24" dur="2000"/>
                                        <p:tgtEl>
                                          <p:spTgt spid="18"/>
                                        </p:tgtEl>
                                      </p:cBhvr>
                                    </p:animEffect>
                                  </p:childTnLst>
                                </p:cTn>
                              </p:par>
                            </p:childTnLst>
                          </p:cTn>
                        </p:par>
                        <p:par>
                          <p:cTn id="25" fill="hold">
                            <p:stCondLst>
                              <p:cond delay="3500"/>
                            </p:stCondLst>
                            <p:childTnLst>
                              <p:par>
                                <p:cTn id="26" presetID="25"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8"/>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500"/>
                            </p:stCondLst>
                            <p:childTnLst>
                              <p:par>
                                <p:cTn id="40" presetID="22" presetClass="entr" presetSubtype="1"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par>
                                <p:cTn id="43" presetID="22" presetClass="entr" presetSubtype="1"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childTnLst>
                          </p:cTn>
                        </p:par>
                        <p:par>
                          <p:cTn id="46" fill="hold">
                            <p:stCondLst>
                              <p:cond delay="5000"/>
                            </p:stCondLst>
                            <p:childTnLst>
                              <p:par>
                                <p:cTn id="47" presetID="9" presetClass="entr" presetSubtype="0"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par>
                                <p:cTn id="50" presetID="9"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par>
                                <p:cTn id="53" presetID="41" presetClass="entr" presetSubtype="0" fill="hold" grpId="0" nodeType="withEffect">
                                  <p:stCondLst>
                                    <p:cond delay="0"/>
                                  </p:stCondLst>
                                  <p:iterate type="lt">
                                    <p:tmPct val="10000"/>
                                  </p:iterate>
                                  <p:childTnLst>
                                    <p:set>
                                      <p:cBhvr>
                                        <p:cTn id="54" dur="1" fill="hold">
                                          <p:stCondLst>
                                            <p:cond delay="0"/>
                                          </p:stCondLst>
                                        </p:cTn>
                                        <p:tgtEl>
                                          <p:spTgt spid="23"/>
                                        </p:tgtEl>
                                        <p:attrNameLst>
                                          <p:attrName>style.visibility</p:attrName>
                                        </p:attrNameLst>
                                      </p:cBhvr>
                                      <p:to>
                                        <p:strVal val="visible"/>
                                      </p:to>
                                    </p:set>
                                    <p:anim calcmode="lin" valueType="num">
                                      <p:cBhvr>
                                        <p:cTn id="55" dur="10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6" dur="1000" fill="hold"/>
                                        <p:tgtEl>
                                          <p:spTgt spid="23"/>
                                        </p:tgtEl>
                                        <p:attrNameLst>
                                          <p:attrName>ppt_y</p:attrName>
                                        </p:attrNameLst>
                                      </p:cBhvr>
                                      <p:tavLst>
                                        <p:tav tm="0">
                                          <p:val>
                                            <p:strVal val="#ppt_y"/>
                                          </p:val>
                                        </p:tav>
                                        <p:tav tm="100000">
                                          <p:val>
                                            <p:strVal val="#ppt_y"/>
                                          </p:val>
                                        </p:tav>
                                      </p:tavLst>
                                    </p:anim>
                                    <p:anim calcmode="lin" valueType="num">
                                      <p:cBhvr>
                                        <p:cTn id="57" dur="10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8" dur="10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59" dur="1000" tmFilter="0,0; .5, 1; 1, 1"/>
                                        <p:tgtEl>
                                          <p:spTgt spid="23"/>
                                        </p:tgtEl>
                                      </p:cBhvr>
                                    </p:animEffect>
                                  </p:childTnLst>
                                </p:cTn>
                              </p:par>
                            </p:childTnLst>
                          </p:cTn>
                        </p:par>
                        <p:par>
                          <p:cTn id="60" fill="hold">
                            <p:stCondLst>
                              <p:cond delay="6500"/>
                            </p:stCondLst>
                            <p:childTnLst>
                              <p:par>
                                <p:cTn id="61" presetID="16" presetClass="entr" presetSubtype="37"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barn(outVertical)">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369634" y="552586"/>
            <a:ext cx="3480440"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各项材料整理情况</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7"/>
          <p:cNvSpPr/>
          <p:nvPr/>
        </p:nvSpPr>
        <p:spPr bwMode="auto">
          <a:xfrm>
            <a:off x="5056252" y="1964657"/>
            <a:ext cx="1340759" cy="4233108"/>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rgbClr val="A6A6A6"/>
          </a:solidFill>
          <a:ln>
            <a:noFill/>
          </a:ln>
        </p:spPr>
        <p:txBody>
          <a:bodyPr vert="horz" wrap="square" lIns="121920" tIns="60960" rIns="121920" bIns="60960" numCol="1" anchor="t" anchorCtr="0" compatLnSpc="1"/>
          <a:lstStyle/>
          <a:p>
            <a:endParaRPr lang="zh-CN" altLang="en-US" sz="2400">
              <a:solidFill>
                <a:prstClr val="black"/>
              </a:solidFill>
            </a:endParaRPr>
          </a:p>
        </p:txBody>
      </p:sp>
      <p:grpSp>
        <p:nvGrpSpPr>
          <p:cNvPr id="11" name="组合 10"/>
          <p:cNvGrpSpPr/>
          <p:nvPr/>
        </p:nvGrpSpPr>
        <p:grpSpPr>
          <a:xfrm>
            <a:off x="5089496" y="1680468"/>
            <a:ext cx="1466071" cy="1466071"/>
            <a:chOff x="2367233" y="918448"/>
            <a:chExt cx="1099553" cy="1099553"/>
          </a:xfrm>
          <a:effectLst/>
        </p:grpSpPr>
        <p:sp>
          <p:nvSpPr>
            <p:cNvPr id="12" name="椭圆 11"/>
            <p:cNvSpPr/>
            <p:nvPr/>
          </p:nvSpPr>
          <p:spPr>
            <a:xfrm>
              <a:off x="2367233" y="918448"/>
              <a:ext cx="1099553" cy="1099553"/>
            </a:xfrm>
            <a:prstGeom prst="ellipse">
              <a:avLst/>
            </a:prstGeom>
            <a:solidFill>
              <a:srgbClr val="F69F9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3" name="KSO_Shape"/>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solidFill>
                  <a:srgbClr val="FFFFFF"/>
                </a:solidFill>
                <a:ea typeface="微软雅黑" panose="020B0503020204020204" charset="-122"/>
              </a:endParaRPr>
            </a:p>
          </p:txBody>
        </p:sp>
      </p:grpSp>
      <p:grpSp>
        <p:nvGrpSpPr>
          <p:cNvPr id="14" name="组合 13"/>
          <p:cNvGrpSpPr/>
          <p:nvPr/>
        </p:nvGrpSpPr>
        <p:grpSpPr>
          <a:xfrm>
            <a:off x="4414239" y="3438273"/>
            <a:ext cx="1466071" cy="1466071"/>
            <a:chOff x="1860789" y="2236803"/>
            <a:chExt cx="1099553" cy="1099553"/>
          </a:xfrm>
        </p:grpSpPr>
        <p:sp>
          <p:nvSpPr>
            <p:cNvPr id="15" name="椭圆 14"/>
            <p:cNvSpPr/>
            <p:nvPr/>
          </p:nvSpPr>
          <p:spPr>
            <a:xfrm>
              <a:off x="1860789" y="2236803"/>
              <a:ext cx="1099553" cy="1099553"/>
            </a:xfrm>
            <a:prstGeom prst="ellipse">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lumMod val="75000"/>
                    <a:lumOff val="25000"/>
                  </a:prstClr>
                </a:solidFill>
              </a:endParaRPr>
            </a:p>
          </p:txBody>
        </p:sp>
        <p:sp>
          <p:nvSpPr>
            <p:cNvPr id="16" name="KSO_Shape"/>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480000" anchor="ctr">
              <a:scene3d>
                <a:camera prst="orthographicFront"/>
                <a:lightRig rig="threePt" dir="t"/>
              </a:scene3d>
              <a:sp3d>
                <a:contourClr>
                  <a:srgbClr val="FFFFFF"/>
                </a:contourClr>
              </a:sp3d>
            </a:bodyPr>
            <a:lstStyle/>
            <a:p>
              <a:pPr algn="ctr">
                <a:defRPr/>
              </a:pPr>
              <a:endParaRPr lang="zh-CN" altLang="en-US" sz="2400" dirty="0">
                <a:solidFill>
                  <a:prstClr val="black">
                    <a:lumMod val="75000"/>
                    <a:lumOff val="25000"/>
                  </a:prstClr>
                </a:solidFill>
                <a:ea typeface="微软雅黑" panose="020B0503020204020204" charset="-122"/>
              </a:endParaRPr>
            </a:p>
          </p:txBody>
        </p:sp>
      </p:grpSp>
      <p:grpSp>
        <p:nvGrpSpPr>
          <p:cNvPr id="17" name="组合 16"/>
          <p:cNvGrpSpPr/>
          <p:nvPr/>
        </p:nvGrpSpPr>
        <p:grpSpPr>
          <a:xfrm>
            <a:off x="5278334" y="5070456"/>
            <a:ext cx="1466071" cy="1466071"/>
            <a:chOff x="2508861" y="3460939"/>
            <a:chExt cx="1099553" cy="1099553"/>
          </a:xfrm>
        </p:grpSpPr>
        <p:sp>
          <p:nvSpPr>
            <p:cNvPr id="18" name="椭圆 17"/>
            <p:cNvSpPr/>
            <p:nvPr/>
          </p:nvSpPr>
          <p:spPr>
            <a:xfrm>
              <a:off x="2508861" y="3460939"/>
              <a:ext cx="1099553" cy="1099553"/>
            </a:xfrm>
            <a:prstGeom prst="ellipse">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9" name="KSO_Shape"/>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solidFill>
                  <a:srgbClr val="FFFFFF"/>
                </a:solidFill>
                <a:ea typeface="微软雅黑" panose="020B0503020204020204" charset="-122"/>
              </a:endParaRPr>
            </a:p>
          </p:txBody>
        </p:sp>
      </p:grpSp>
      <p:sp>
        <p:nvSpPr>
          <p:cNvPr id="20" name="TextBox 58"/>
          <p:cNvSpPr txBox="1"/>
          <p:nvPr/>
        </p:nvSpPr>
        <p:spPr>
          <a:xfrm>
            <a:off x="2509525" y="1733031"/>
            <a:ext cx="1947799" cy="369332"/>
          </a:xfrm>
          <a:prstGeom prst="rect">
            <a:avLst/>
          </a:prstGeom>
          <a:noFill/>
        </p:spPr>
        <p:txBody>
          <a:bodyPr wrap="square" lIns="0" tIns="0" rIns="0" bIns="0" rtlCol="0">
            <a:spAutoFit/>
          </a:bodyPr>
          <a:lstStyle/>
          <a:p>
            <a:r>
              <a:rPr lang="zh-CN" altLang="en-US" sz="2400" b="1" dirty="0">
                <a:solidFill>
                  <a:srgbClr val="F69F95"/>
                </a:solidFill>
                <a:latin typeface="微软雅黑" panose="020B0503020204020204" charset="-122"/>
                <a:ea typeface="微软雅黑" panose="020B0503020204020204" charset="-122"/>
                <a:cs typeface="Kartika" panose="02020503030404060203" pitchFamily="18" charset="0"/>
              </a:rPr>
              <a:t>历史材料归档</a:t>
            </a:r>
            <a:endParaRPr lang="en-US" altLang="zh-CN" sz="2400" b="1" dirty="0">
              <a:solidFill>
                <a:srgbClr val="F69F95"/>
              </a:solidFill>
              <a:latin typeface="微软雅黑" panose="020B0503020204020204" charset="-122"/>
              <a:ea typeface="微软雅黑" panose="020B0503020204020204" charset="-122"/>
              <a:cs typeface="Kartika" panose="02020503030404060203" pitchFamily="18" charset="0"/>
            </a:endParaRPr>
          </a:p>
        </p:txBody>
      </p:sp>
      <p:sp>
        <p:nvSpPr>
          <p:cNvPr id="21" name="TextBox 59"/>
          <p:cNvSpPr txBox="1"/>
          <p:nvPr/>
        </p:nvSpPr>
        <p:spPr>
          <a:xfrm>
            <a:off x="1908037" y="2255334"/>
            <a:ext cx="2606768" cy="646331"/>
          </a:xfrm>
          <a:prstGeom prst="rect">
            <a:avLst/>
          </a:prstGeom>
          <a:noFill/>
        </p:spPr>
        <p:txBody>
          <a:bodyPr wrap="square" lIns="0" tIns="0" rIns="0" bIns="0" rtlCol="0">
            <a:spAutoFit/>
          </a:bodyPr>
          <a:lstStyle/>
          <a:p>
            <a:r>
              <a:rPr lang="zh-CN" altLang="en-US" sz="1400"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单击添加文字内容，言简意赅不罗嗦。单击添加文字内容，言简意赅不罗嗦。</a:t>
            </a:r>
            <a:endParaRPr lang="zh-CN" altLang="en-US" sz="1465" dirty="0">
              <a:gradFill>
                <a:gsLst>
                  <a:gs pos="0">
                    <a:prstClr val="black">
                      <a:lumMod val="50000"/>
                      <a:lumOff val="50000"/>
                    </a:prstClr>
                  </a:gs>
                  <a:gs pos="100000">
                    <a:prstClr val="black">
                      <a:lumMod val="50000"/>
                      <a:lumOff val="50000"/>
                    </a:prstClr>
                  </a:gs>
                </a:gsLst>
                <a:lin ang="2700000" scaled="1"/>
              </a:gradFill>
              <a:latin typeface="微软雅黑" panose="020B0503020204020204" charset="-122"/>
              <a:ea typeface="微软雅黑" panose="020B0503020204020204" charset="-122"/>
            </a:endParaRPr>
          </a:p>
        </p:txBody>
      </p:sp>
      <p:sp>
        <p:nvSpPr>
          <p:cNvPr id="22" name="TextBox 60"/>
          <p:cNvSpPr txBox="1"/>
          <p:nvPr/>
        </p:nvSpPr>
        <p:spPr>
          <a:xfrm>
            <a:off x="1749702" y="3626522"/>
            <a:ext cx="2609475" cy="369332"/>
          </a:xfrm>
          <a:prstGeom prst="rect">
            <a:avLst/>
          </a:prstGeom>
          <a:noFill/>
        </p:spPr>
        <p:txBody>
          <a:bodyPr wrap="square" lIns="0" tIns="0" rIns="0" bIns="0" rtlCol="0">
            <a:spAutoFit/>
          </a:bodyPr>
          <a:lstStyle/>
          <a:p>
            <a:r>
              <a:rPr lang="zh-CN" altLang="en-US" sz="2400" b="1" dirty="0">
                <a:solidFill>
                  <a:srgbClr val="8CBF4A"/>
                </a:solidFill>
                <a:latin typeface="微软雅黑" panose="020B0503020204020204" charset="-122"/>
                <a:ea typeface="微软雅黑" panose="020B0503020204020204" charset="-122"/>
                <a:cs typeface="Kartika" panose="02020503030404060203" pitchFamily="18" charset="0"/>
              </a:rPr>
              <a:t>重要文件上传下达</a:t>
            </a:r>
            <a:endParaRPr lang="en-US" altLang="zh-CN" sz="2400" b="1" dirty="0">
              <a:solidFill>
                <a:srgbClr val="8CBF4A"/>
              </a:solidFill>
              <a:latin typeface="微软雅黑" panose="020B0503020204020204" charset="-122"/>
              <a:ea typeface="微软雅黑" panose="020B0503020204020204" charset="-122"/>
              <a:cs typeface="Kartika" panose="02020503030404060203" pitchFamily="18" charset="0"/>
            </a:endParaRPr>
          </a:p>
        </p:txBody>
      </p:sp>
      <p:sp>
        <p:nvSpPr>
          <p:cNvPr id="23" name="TextBox 61"/>
          <p:cNvSpPr txBox="1"/>
          <p:nvPr/>
        </p:nvSpPr>
        <p:spPr>
          <a:xfrm>
            <a:off x="1743339" y="4120817"/>
            <a:ext cx="2512342" cy="646331"/>
          </a:xfrm>
          <a:prstGeom prst="rect">
            <a:avLst/>
          </a:prstGeom>
          <a:noFill/>
        </p:spPr>
        <p:txBody>
          <a:bodyPr wrap="square" lIns="0" tIns="0" rIns="0" bIns="0" rtlCol="0">
            <a:spAutoFit/>
          </a:bodyPr>
          <a:lstStyle/>
          <a:p>
            <a:r>
              <a:rPr lang="zh-CN" altLang="en-US" sz="1400"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单击添加文字内容，言简意赅不罗嗦。单击添加文字内容，言简意赅不罗嗦。</a:t>
            </a:r>
            <a:endParaRPr lang="zh-CN" altLang="en-US" sz="1465" dirty="0">
              <a:gradFill>
                <a:gsLst>
                  <a:gs pos="0">
                    <a:prstClr val="black">
                      <a:lumMod val="50000"/>
                      <a:lumOff val="50000"/>
                    </a:prstClr>
                  </a:gs>
                  <a:gs pos="100000">
                    <a:prstClr val="black">
                      <a:lumMod val="50000"/>
                      <a:lumOff val="50000"/>
                    </a:prstClr>
                  </a:gs>
                </a:gsLst>
                <a:lin ang="2700000" scaled="1"/>
              </a:gradFill>
              <a:latin typeface="微软雅黑" panose="020B0503020204020204" charset="-122"/>
              <a:ea typeface="微软雅黑" panose="020B0503020204020204" charset="-122"/>
            </a:endParaRPr>
          </a:p>
        </p:txBody>
      </p:sp>
      <p:sp>
        <p:nvSpPr>
          <p:cNvPr id="24" name="TextBox 62"/>
          <p:cNvSpPr txBox="1"/>
          <p:nvPr/>
        </p:nvSpPr>
        <p:spPr>
          <a:xfrm>
            <a:off x="1660945" y="5346655"/>
            <a:ext cx="3749472" cy="369332"/>
          </a:xfrm>
          <a:prstGeom prst="rect">
            <a:avLst/>
          </a:prstGeom>
          <a:noFill/>
        </p:spPr>
        <p:txBody>
          <a:bodyPr wrap="square" lIns="0" tIns="0" rIns="0" bIns="0" rtlCol="0">
            <a:spAutoFit/>
          </a:bodyPr>
          <a:lstStyle/>
          <a:p>
            <a:r>
              <a:rPr lang="zh-CN" altLang="en-US" sz="2400" b="1" dirty="0">
                <a:solidFill>
                  <a:srgbClr val="F69F95"/>
                </a:solidFill>
                <a:latin typeface="微软雅黑" panose="020B0503020204020204" charset="-122"/>
                <a:ea typeface="微软雅黑" panose="020B0503020204020204" charset="-122"/>
                <a:cs typeface="Kartika" panose="02020503030404060203" pitchFamily="18" charset="0"/>
              </a:rPr>
              <a:t>各项考勤的汇总与通报</a:t>
            </a:r>
            <a:endParaRPr lang="en-US" altLang="zh-CN" sz="2400" b="1" dirty="0">
              <a:solidFill>
                <a:srgbClr val="F69F95"/>
              </a:solidFill>
              <a:latin typeface="微软雅黑" panose="020B0503020204020204" charset="-122"/>
              <a:ea typeface="微软雅黑" panose="020B0503020204020204" charset="-122"/>
              <a:cs typeface="Kartika" panose="02020503030404060203" pitchFamily="18" charset="0"/>
            </a:endParaRPr>
          </a:p>
        </p:txBody>
      </p:sp>
      <p:sp>
        <p:nvSpPr>
          <p:cNvPr id="25" name="TextBox 63"/>
          <p:cNvSpPr txBox="1"/>
          <p:nvPr/>
        </p:nvSpPr>
        <p:spPr>
          <a:xfrm>
            <a:off x="1743339" y="5860884"/>
            <a:ext cx="3055587" cy="430887"/>
          </a:xfrm>
          <a:prstGeom prst="rect">
            <a:avLst/>
          </a:prstGeom>
          <a:noFill/>
        </p:spPr>
        <p:txBody>
          <a:bodyPr wrap="square" lIns="0" tIns="0" rIns="0" bIns="0" rtlCol="0">
            <a:spAutoFit/>
          </a:bodyPr>
          <a:lstStyle/>
          <a:p>
            <a:r>
              <a:rPr lang="zh-CN" altLang="en-US" sz="1400"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单击添加文字内容，言简意赅不罗嗦。单击添加文字内容，言简意赅不罗嗦。</a:t>
            </a:r>
            <a:endParaRPr lang="zh-CN" altLang="en-US" sz="1465" dirty="0">
              <a:gradFill>
                <a:gsLst>
                  <a:gs pos="0">
                    <a:prstClr val="black">
                      <a:lumMod val="50000"/>
                      <a:lumOff val="50000"/>
                    </a:prstClr>
                  </a:gs>
                  <a:gs pos="100000">
                    <a:prstClr val="black">
                      <a:lumMod val="50000"/>
                      <a:lumOff val="50000"/>
                    </a:prstClr>
                  </a:gs>
                </a:gsLst>
                <a:lin ang="2700000" scaled="1"/>
              </a:gradFill>
              <a:latin typeface="微软雅黑" panose="020B0503020204020204" charset="-122"/>
              <a:ea typeface="微软雅黑" panose="020B0503020204020204" charset="-122"/>
            </a:endParaRPr>
          </a:p>
        </p:txBody>
      </p:sp>
      <p:sp>
        <p:nvSpPr>
          <p:cNvPr id="26" name="Line 39"/>
          <p:cNvSpPr>
            <a:spLocks noChangeShapeType="1"/>
          </p:cNvSpPr>
          <p:nvPr/>
        </p:nvSpPr>
        <p:spPr bwMode="auto">
          <a:xfrm>
            <a:off x="6995939" y="2784279"/>
            <a:ext cx="1220367" cy="600099"/>
          </a:xfrm>
          <a:prstGeom prst="line">
            <a:avLst/>
          </a:prstGeom>
          <a:noFill/>
          <a:ln w="57150" cap="rnd">
            <a:solidFill>
              <a:srgbClr val="F69F95"/>
            </a:solidFill>
            <a:prstDash val="sysDot"/>
            <a:rou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sz="2400">
              <a:solidFill>
                <a:prstClr val="black"/>
              </a:solidFill>
            </a:endParaRPr>
          </a:p>
        </p:txBody>
      </p:sp>
      <p:sp>
        <p:nvSpPr>
          <p:cNvPr id="27" name="Line 40"/>
          <p:cNvSpPr>
            <a:spLocks noChangeShapeType="1"/>
          </p:cNvSpPr>
          <p:nvPr/>
        </p:nvSpPr>
        <p:spPr bwMode="auto">
          <a:xfrm>
            <a:off x="6364809" y="4108521"/>
            <a:ext cx="1655732" cy="1681"/>
          </a:xfrm>
          <a:prstGeom prst="line">
            <a:avLst/>
          </a:prstGeom>
          <a:noFill/>
          <a:ln w="57150" cap="rnd">
            <a:solidFill>
              <a:srgbClr val="8CBF4A"/>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solidFill>
                <a:prstClr val="black"/>
              </a:solidFill>
            </a:endParaRPr>
          </a:p>
        </p:txBody>
      </p:sp>
      <p:sp>
        <p:nvSpPr>
          <p:cNvPr id="28" name="Line 41"/>
          <p:cNvSpPr>
            <a:spLocks noChangeShapeType="1"/>
          </p:cNvSpPr>
          <p:nvPr/>
        </p:nvSpPr>
        <p:spPr bwMode="auto">
          <a:xfrm flipV="1">
            <a:off x="6938245" y="4835847"/>
            <a:ext cx="1272476" cy="511008"/>
          </a:xfrm>
          <a:prstGeom prst="line">
            <a:avLst/>
          </a:prstGeom>
          <a:noFill/>
          <a:ln w="57150" cap="rnd">
            <a:solidFill>
              <a:srgbClr val="F69F95"/>
            </a:solidFill>
            <a:prstDash val="sysDot"/>
            <a:round/>
            <a:tailEnd type="triangle" w="med" len="med"/>
          </a:ln>
          <a:scene3d>
            <a:camera prst="orthographicFront">
              <a:rot lat="0" lon="0" rev="21299999"/>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sz="2400">
              <a:solidFill>
                <a:prstClr val="black"/>
              </a:solidFill>
            </a:endParaRPr>
          </a:p>
        </p:txBody>
      </p:sp>
      <p:grpSp>
        <p:nvGrpSpPr>
          <p:cNvPr id="29" name="组合 28"/>
          <p:cNvGrpSpPr/>
          <p:nvPr/>
        </p:nvGrpSpPr>
        <p:grpSpPr>
          <a:xfrm>
            <a:off x="8217161" y="3072059"/>
            <a:ext cx="2328140" cy="2328136"/>
            <a:chOff x="3791858" y="915566"/>
            <a:chExt cx="1746105" cy="1746102"/>
          </a:xfrm>
          <a:effectLst/>
        </p:grpSpPr>
        <p:grpSp>
          <p:nvGrpSpPr>
            <p:cNvPr id="30" name="组合 29"/>
            <p:cNvGrpSpPr/>
            <p:nvPr/>
          </p:nvGrpSpPr>
          <p:grpSpPr>
            <a:xfrm>
              <a:off x="3791858" y="915566"/>
              <a:ext cx="1746105" cy="1746102"/>
              <a:chOff x="680580" y="1491630"/>
              <a:chExt cx="1479184" cy="1479182"/>
            </a:xfrm>
          </p:grpSpPr>
          <p:sp>
            <p:nvSpPr>
              <p:cNvPr id="38" name="同心圆 37"/>
              <p:cNvSpPr/>
              <p:nvPr/>
            </p:nvSpPr>
            <p:spPr>
              <a:xfrm>
                <a:off x="680580" y="1491630"/>
                <a:ext cx="1479184" cy="1479182"/>
              </a:xfrm>
              <a:prstGeom prst="donut">
                <a:avLst>
                  <a:gd name="adj" fmla="val 4879"/>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gradFill>
                    <a:gsLst>
                      <a:gs pos="0">
                        <a:prstClr val="white"/>
                      </a:gs>
                      <a:gs pos="100000">
                        <a:prstClr val="white"/>
                      </a:gs>
                    </a:gsLst>
                    <a:lin ang="2700000" scaled="1"/>
                  </a:gradFill>
                </a:endParaRPr>
              </a:p>
            </p:txBody>
          </p:sp>
          <p:sp>
            <p:nvSpPr>
              <p:cNvPr id="39"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gradFill>
                    <a:gsLst>
                      <a:gs pos="0">
                        <a:prstClr val="white"/>
                      </a:gs>
                      <a:gs pos="100000">
                        <a:prstClr val="white"/>
                      </a:gs>
                    </a:gsLst>
                    <a:lin ang="2700000" scaled="1"/>
                  </a:gradFill>
                  <a:latin typeface="微软雅黑" panose="020B0503020204020204" charset="-122"/>
                  <a:ea typeface="微软雅黑" panose="020B0503020204020204" charset="-122"/>
                </a:endParaRPr>
              </a:p>
            </p:txBody>
          </p:sp>
        </p:grpSp>
        <p:grpSp>
          <p:nvGrpSpPr>
            <p:cNvPr id="31" name="组合 30"/>
            <p:cNvGrpSpPr/>
            <p:nvPr/>
          </p:nvGrpSpPr>
          <p:grpSpPr>
            <a:xfrm>
              <a:off x="3877837" y="1006925"/>
              <a:ext cx="1563386" cy="1563383"/>
              <a:chOff x="3865529" y="906712"/>
              <a:chExt cx="1563386" cy="1563383"/>
            </a:xfrm>
          </p:grpSpPr>
          <p:grpSp>
            <p:nvGrpSpPr>
              <p:cNvPr id="32" name="组合 31"/>
              <p:cNvGrpSpPr>
                <a:grpSpLocks noChangeAspect="1"/>
              </p:cNvGrpSpPr>
              <p:nvPr/>
            </p:nvGrpSpPr>
            <p:grpSpPr>
              <a:xfrm>
                <a:off x="3865529" y="906712"/>
                <a:ext cx="1563386" cy="1563383"/>
                <a:chOff x="1669163" y="2299136"/>
                <a:chExt cx="1144309" cy="1144307"/>
              </a:xfrm>
            </p:grpSpPr>
            <p:sp>
              <p:nvSpPr>
                <p:cNvPr id="34" name="椭圆 33"/>
                <p:cNvSpPr/>
                <p:nvPr/>
              </p:nvSpPr>
              <p:spPr>
                <a:xfrm>
                  <a:off x="1669163" y="2299136"/>
                  <a:ext cx="1144309" cy="1144307"/>
                </a:xfrm>
                <a:prstGeom prst="ellipse">
                  <a:avLst/>
                </a:prstGeom>
                <a:solidFill>
                  <a:srgbClr val="8CBF4A"/>
                </a:solidFill>
                <a:ln w="22225">
                  <a:gradFill flip="none" rotWithShape="1">
                    <a:gsLst>
                      <a:gs pos="0">
                        <a:schemeClr val="bg1">
                          <a:lumMod val="7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gradFill>
                      <a:gsLst>
                        <a:gs pos="0">
                          <a:prstClr val="white"/>
                        </a:gs>
                        <a:gs pos="100000">
                          <a:prstClr val="white"/>
                        </a:gs>
                      </a:gsLst>
                      <a:lin ang="2700000" scaled="1"/>
                    </a:gradFill>
                  </a:endParaRPr>
                </a:p>
              </p:txBody>
            </p:sp>
            <p:grpSp>
              <p:nvGrpSpPr>
                <p:cNvPr id="35" name="Group 4"/>
                <p:cNvGrpSpPr>
                  <a:grpSpLocks noChangeAspect="1"/>
                </p:cNvGrpSpPr>
                <p:nvPr/>
              </p:nvGrpSpPr>
              <p:grpSpPr bwMode="auto">
                <a:xfrm>
                  <a:off x="2043972" y="2451211"/>
                  <a:ext cx="420586" cy="486306"/>
                  <a:chOff x="1776" y="1755"/>
                  <a:chExt cx="64" cy="74"/>
                </a:xfrm>
                <a:solidFill>
                  <a:schemeClr val="bg1"/>
                </a:solidFill>
              </p:grpSpPr>
              <p:sp>
                <p:nvSpPr>
                  <p:cNvPr id="36" name="Freeform 5"/>
                  <p:cNvSpPr/>
                  <p:nvPr/>
                </p:nvSpPr>
                <p:spPr bwMode="auto">
                  <a:xfrm>
                    <a:off x="1795" y="1755"/>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gradFill>
                        <a:gsLst>
                          <a:gs pos="0">
                            <a:prstClr val="white"/>
                          </a:gs>
                          <a:gs pos="100000">
                            <a:prstClr val="white"/>
                          </a:gs>
                        </a:gsLst>
                        <a:lin ang="2700000" scaled="1"/>
                      </a:gradFill>
                    </a:endParaRPr>
                  </a:p>
                </p:txBody>
              </p:sp>
              <p:sp>
                <p:nvSpPr>
                  <p:cNvPr id="37" name="Freeform 6"/>
                  <p:cNvSpPr/>
                  <p:nvPr/>
                </p:nvSpPr>
                <p:spPr bwMode="auto">
                  <a:xfrm>
                    <a:off x="1776" y="1788"/>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gradFill>
                        <a:gsLst>
                          <a:gs pos="0">
                            <a:prstClr val="white"/>
                          </a:gs>
                          <a:gs pos="100000">
                            <a:prstClr val="white"/>
                          </a:gs>
                        </a:gsLst>
                        <a:lin ang="2700000" scaled="1"/>
                      </a:gradFill>
                    </a:endParaRPr>
                  </a:p>
                </p:txBody>
              </p:sp>
            </p:grpSp>
          </p:grpSp>
          <p:sp>
            <p:nvSpPr>
              <p:cNvPr id="33" name="TextBox 40"/>
              <p:cNvSpPr txBox="1"/>
              <p:nvPr/>
            </p:nvSpPr>
            <p:spPr>
              <a:xfrm>
                <a:off x="4066854" y="1762789"/>
                <a:ext cx="1228244" cy="469408"/>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665" b="1" dirty="0">
                    <a:gradFill>
                      <a:gsLst>
                        <a:gs pos="0">
                          <a:prstClr val="white"/>
                        </a:gs>
                        <a:gs pos="100000">
                          <a:prstClr val="white"/>
                        </a:gs>
                      </a:gsLst>
                      <a:lin ang="2700000" scaled="1"/>
                    </a:gradFill>
                    <a:latin typeface="微软雅黑" panose="020B0503020204020204" charset="-122"/>
                    <a:ea typeface="微软雅黑" panose="020B0503020204020204" charset="-122"/>
                  </a:rPr>
                  <a:t>添加文本</a:t>
                </a:r>
                <a:endParaRPr lang="en-US" altLang="zh-CN" sz="2665" b="1" dirty="0">
                  <a:gradFill>
                    <a:gsLst>
                      <a:gs pos="0">
                        <a:prstClr val="white"/>
                      </a:gs>
                      <a:gs pos="100000">
                        <a:prstClr val="white"/>
                      </a:gs>
                    </a:gsLst>
                    <a:lin ang="2700000" scaled="1"/>
                  </a:gradFill>
                  <a:latin typeface="微软雅黑" panose="020B0503020204020204" charset="-122"/>
                  <a:ea typeface="微软雅黑" panose="020B0503020204020204" charset="-122"/>
                </a:endParaRPr>
              </a:p>
            </p:txBody>
          </p:sp>
        </p:grpSp>
      </p:gr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9295" y="2474221"/>
            <a:ext cx="3600000" cy="3523809"/>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par>
                                <p:cTn id="53" presetID="23" presetClass="entr" presetSubtype="288"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strVal val="4/3*#ppt_w"/>
                                          </p:val>
                                        </p:tav>
                                        <p:tav tm="100000">
                                          <p:val>
                                            <p:strVal val="#ppt_w"/>
                                          </p:val>
                                        </p:tav>
                                      </p:tavLst>
                                    </p:anim>
                                    <p:anim calcmode="lin" valueType="num">
                                      <p:cBhvr>
                                        <p:cTn id="56" dur="500" fill="hold"/>
                                        <p:tgtEl>
                                          <p:spTgt spid="2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p:bldP spid="21" grpId="0"/>
      <p:bldP spid="22" grpId="0"/>
      <p:bldP spid="23" grpId="0"/>
      <p:bldP spid="24" grpId="0"/>
      <p:bldP spid="25" grpId="0"/>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369634" y="552586"/>
            <a:ext cx="3480440"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内部培训学习情况</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70966" y="3974946"/>
            <a:ext cx="4559813" cy="2475884"/>
          </a:xfrm>
          <a:prstGeom prst="rect">
            <a:avLst/>
          </a:prstGeom>
          <a:noFill/>
          <a:ln>
            <a:solidFill>
              <a:srgbClr val="0F914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83000">
                    <a:srgbClr val="C00000"/>
                  </a:gs>
                  <a:gs pos="100000">
                    <a:srgbClr val="C00000"/>
                  </a:gs>
                </a:gsLst>
                <a:lin ang="5400000" scaled="1"/>
              </a:gradFill>
            </a:endParaRPr>
          </a:p>
        </p:txBody>
      </p:sp>
      <p:grpSp>
        <p:nvGrpSpPr>
          <p:cNvPr id="11" name="组合 10"/>
          <p:cNvGrpSpPr/>
          <p:nvPr/>
        </p:nvGrpSpPr>
        <p:grpSpPr>
          <a:xfrm>
            <a:off x="2447540" y="3616824"/>
            <a:ext cx="1806665" cy="677945"/>
            <a:chOff x="3123788" y="1995506"/>
            <a:chExt cx="1806665" cy="677945"/>
          </a:xfrm>
        </p:grpSpPr>
        <p:sp>
          <p:nvSpPr>
            <p:cNvPr id="12" name="圆角矩形 11"/>
            <p:cNvSpPr/>
            <p:nvPr/>
          </p:nvSpPr>
          <p:spPr>
            <a:xfrm>
              <a:off x="3123788" y="1995506"/>
              <a:ext cx="1806665" cy="677945"/>
            </a:xfrm>
            <a:prstGeom prst="roundRect">
              <a:avLst>
                <a:gd name="adj" fmla="val 50000"/>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13" name="矩形 12"/>
            <p:cNvSpPr/>
            <p:nvPr/>
          </p:nvSpPr>
          <p:spPr>
            <a:xfrm>
              <a:off x="3345330" y="2086010"/>
              <a:ext cx="1363580" cy="461665"/>
            </a:xfrm>
            <a:prstGeom prst="rect">
              <a:avLst/>
            </a:prstGeom>
          </p:spPr>
          <p:txBody>
            <a:bodyPr wrap="square">
              <a:spAutoFit/>
            </a:bodyPr>
            <a:lstStyle/>
            <a:p>
              <a:pPr algn="ctr"/>
              <a:r>
                <a:rPr lang="zh-CN" altLang="en-US" sz="2400" b="1" dirty="0">
                  <a:gradFill>
                    <a:gsLst>
                      <a:gs pos="83000">
                        <a:prstClr val="white"/>
                      </a:gs>
                      <a:gs pos="100000">
                        <a:prstClr val="white"/>
                      </a:gs>
                    </a:gsLst>
                    <a:lin ang="5400000" scaled="1"/>
                  </a:gradFill>
                  <a:latin typeface="微软雅黑" panose="020B0503020204020204" charset="-122"/>
                  <a:ea typeface="微软雅黑" panose="020B0503020204020204" charset="-122"/>
                </a:rPr>
                <a:t>成 绩</a:t>
              </a:r>
            </a:p>
          </p:txBody>
        </p:sp>
      </p:grpSp>
      <p:sp>
        <p:nvSpPr>
          <p:cNvPr id="14" name="矩形 1"/>
          <p:cNvSpPr>
            <a:spLocks noChangeArrowheads="1"/>
          </p:cNvSpPr>
          <p:nvPr/>
        </p:nvSpPr>
        <p:spPr bwMode="auto">
          <a:xfrm>
            <a:off x="1305504" y="4403436"/>
            <a:ext cx="4090737" cy="185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bg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ts val="2800"/>
              </a:lnSpc>
            </a:pPr>
            <a:r>
              <a:rPr lang="zh-CN" altLang="en-US" dirty="0">
                <a:solidFill>
                  <a:srgbClr val="3A4549"/>
                </a:solidFill>
              </a:rPr>
              <a:t>　</a:t>
            </a:r>
            <a:r>
              <a:rPr lang="zh-CN" altLang="en-US" sz="1800" dirty="0">
                <a:solidFill>
                  <a:srgbClr val="3A4549"/>
                </a:solidFill>
                <a:latin typeface="微软雅黑" panose="020B0503020204020204" charset="-122"/>
              </a:rPr>
              <a:t>这里输入简单的文字概述这里输入简单文字概述这里输入简单的文字概述这里入简单的文字概述这里输入述简单的文字概述这里输入简单的文字概述这里输入简单文字概述这里输入简单的文</a:t>
            </a:r>
          </a:p>
        </p:txBody>
      </p:sp>
      <p:sp>
        <p:nvSpPr>
          <p:cNvPr id="15" name="矩形 14"/>
          <p:cNvSpPr/>
          <p:nvPr/>
        </p:nvSpPr>
        <p:spPr>
          <a:xfrm>
            <a:off x="6380903" y="3974946"/>
            <a:ext cx="4559813" cy="2475884"/>
          </a:xfrm>
          <a:prstGeom prst="rect">
            <a:avLst/>
          </a:prstGeom>
          <a:noFill/>
          <a:ln w="19050">
            <a:solidFill>
              <a:srgbClr val="8CBF4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83000">
                    <a:srgbClr val="C00000"/>
                  </a:gs>
                  <a:gs pos="100000">
                    <a:srgbClr val="C00000"/>
                  </a:gs>
                </a:gsLst>
                <a:lin ang="5400000" scaled="1"/>
              </a:gradFill>
            </a:endParaRPr>
          </a:p>
        </p:txBody>
      </p:sp>
      <p:grpSp>
        <p:nvGrpSpPr>
          <p:cNvPr id="16" name="组合 15"/>
          <p:cNvGrpSpPr/>
          <p:nvPr/>
        </p:nvGrpSpPr>
        <p:grpSpPr>
          <a:xfrm>
            <a:off x="7781540" y="3616824"/>
            <a:ext cx="1758539" cy="677945"/>
            <a:chOff x="3123788" y="1995506"/>
            <a:chExt cx="1758539" cy="677945"/>
          </a:xfrm>
        </p:grpSpPr>
        <p:sp>
          <p:nvSpPr>
            <p:cNvPr id="17" name="圆角矩形 16"/>
            <p:cNvSpPr/>
            <p:nvPr/>
          </p:nvSpPr>
          <p:spPr>
            <a:xfrm>
              <a:off x="3123788" y="1995506"/>
              <a:ext cx="1758539" cy="677945"/>
            </a:xfrm>
            <a:prstGeom prst="roundRect">
              <a:avLst>
                <a:gd name="adj" fmla="val 50000"/>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18" name="矩形 17"/>
            <p:cNvSpPr/>
            <p:nvPr/>
          </p:nvSpPr>
          <p:spPr>
            <a:xfrm>
              <a:off x="3384836" y="2102216"/>
              <a:ext cx="1363580" cy="461665"/>
            </a:xfrm>
            <a:prstGeom prst="rect">
              <a:avLst/>
            </a:prstGeom>
          </p:spPr>
          <p:txBody>
            <a:bodyPr wrap="square">
              <a:spAutoFit/>
            </a:bodyPr>
            <a:lstStyle/>
            <a:p>
              <a:pPr algn="ctr"/>
              <a:r>
                <a:rPr lang="zh-CN" altLang="en-US" sz="2400" b="1" dirty="0">
                  <a:gradFill>
                    <a:gsLst>
                      <a:gs pos="83000">
                        <a:prstClr val="white"/>
                      </a:gs>
                      <a:gs pos="100000">
                        <a:prstClr val="white"/>
                      </a:gs>
                    </a:gsLst>
                    <a:lin ang="5400000" scaled="1"/>
                  </a:gradFill>
                  <a:latin typeface="微软雅黑" panose="020B0503020204020204" charset="-122"/>
                  <a:ea typeface="微软雅黑" panose="020B0503020204020204" charset="-122"/>
                </a:rPr>
                <a:t>经 验</a:t>
              </a:r>
            </a:p>
          </p:txBody>
        </p:sp>
      </p:grpSp>
      <p:sp>
        <p:nvSpPr>
          <p:cNvPr id="19" name="矩形 1"/>
          <p:cNvSpPr>
            <a:spLocks noChangeArrowheads="1"/>
          </p:cNvSpPr>
          <p:nvPr/>
        </p:nvSpPr>
        <p:spPr bwMode="auto">
          <a:xfrm>
            <a:off x="6615441" y="4403436"/>
            <a:ext cx="4090737" cy="185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bg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ts val="2800"/>
              </a:lnSpc>
            </a:pPr>
            <a:r>
              <a:rPr lang="zh-CN" altLang="en-US" dirty="0">
                <a:solidFill>
                  <a:srgbClr val="3A4549"/>
                </a:solidFill>
              </a:rPr>
              <a:t>　</a:t>
            </a:r>
            <a:r>
              <a:rPr lang="zh-CN" altLang="en-US" sz="1800" dirty="0">
                <a:solidFill>
                  <a:srgbClr val="3A4549"/>
                </a:solidFill>
                <a:latin typeface="微软雅黑" panose="020B0503020204020204" charset="-122"/>
              </a:rPr>
              <a:t>这里输入简单的文字概述这里输入简单文字概述这里输入简单的文字概述这里入简单的文字概述这里输入述简单的文字概述这里输入简单的文字概述这里输入简单文字概述这里输入简单的文</a:t>
            </a:r>
          </a:p>
        </p:txBody>
      </p:sp>
      <p:sp>
        <p:nvSpPr>
          <p:cNvPr id="20" name="TextBox 45"/>
          <p:cNvSpPr txBox="1"/>
          <p:nvPr/>
        </p:nvSpPr>
        <p:spPr>
          <a:xfrm>
            <a:off x="1315453" y="2106210"/>
            <a:ext cx="9689431" cy="1102994"/>
          </a:xfrm>
          <a:prstGeom prst="rect">
            <a:avLst/>
          </a:prstGeom>
          <a:noFill/>
        </p:spPr>
        <p:txBody>
          <a:bodyPr wrap="square" rtlCol="0">
            <a:spAutoFit/>
          </a:bodyPr>
          <a:lstStyle/>
          <a:p>
            <a:pPr defTabSz="1375410">
              <a:lnSpc>
                <a:spcPts val="2000"/>
              </a:lnSpc>
            </a:pPr>
            <a:r>
              <a:rPr lang="zh-CN" altLang="en-US"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charset="-122"/>
                <a:ea typeface="微软雅黑" panose="020B0503020204020204" charset="-122"/>
              </a:rPr>
              <a:t>您的内容打在这里，或者通过粘贴复制并只保留文字内容您的内容打在这里，或者通过粘贴复制并只保留文字内容</a:t>
            </a:r>
            <a:r>
              <a:rPr lang="en-US" altLang="zh-CN"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charset="-122"/>
                <a:ea typeface="微软雅黑" panose="020B0503020204020204" charset="-122"/>
              </a:rPr>
              <a:t>.</a:t>
            </a:r>
            <a:r>
              <a:rPr lang="zh-CN" altLang="en-US"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charset="-122"/>
                <a:ea typeface="微软雅黑" panose="020B0503020204020204" charset="-122"/>
              </a:rPr>
              <a:t>您的内容打在这里，或者通过粘贴复制并只保留文字内容您的内容打在这里，或者通过粘贴复制并只保留文字内容</a:t>
            </a:r>
            <a:r>
              <a:rPr lang="en-US" altLang="zh-CN"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charset="-122"/>
                <a:ea typeface="微软雅黑" panose="020B0503020204020204" charset="-122"/>
              </a:rPr>
              <a:t>.</a:t>
            </a:r>
            <a:r>
              <a:rPr lang="zh-CN" altLang="en-US"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charset="-122"/>
                <a:ea typeface="微软雅黑" panose="020B0503020204020204" charset="-122"/>
              </a:rPr>
              <a:t>您的内容打在这里，或者通过粘贴复制并只保留文字内容您的内容打在这里，或者通过粘贴复制并只保留文字内容</a:t>
            </a:r>
            <a:endParaRPr lang="en-US" altLang="zh-CN"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1500"/>
                                        <p:tgtEl>
                                          <p:spTgt spid="10"/>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heel(1)">
                                      <p:cBhvr>
                                        <p:cTn id="33" dur="1500"/>
                                        <p:tgtEl>
                                          <p:spTgt spid="15"/>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utoUpdateAnimBg="0"/>
      <p:bldP spid="15" grpId="0" animBg="1"/>
      <p:bldP spid="1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788634" y="552586"/>
            <a:ext cx="2656496"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其他工作情况</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121761" y="3614534"/>
            <a:ext cx="5745163" cy="850900"/>
            <a:chOff x="2822576" y="3382963"/>
            <a:chExt cx="5745163" cy="850900"/>
          </a:xfrm>
          <a:solidFill>
            <a:srgbClr val="8CBF4A"/>
          </a:solidFill>
        </p:grpSpPr>
        <p:sp>
          <p:nvSpPr>
            <p:cNvPr id="11" name="Freeform 5"/>
            <p:cNvSpPr/>
            <p:nvPr/>
          </p:nvSpPr>
          <p:spPr bwMode="auto">
            <a:xfrm>
              <a:off x="2951164" y="3709988"/>
              <a:ext cx="5616575" cy="230187"/>
            </a:xfrm>
            <a:custGeom>
              <a:avLst/>
              <a:gdLst>
                <a:gd name="T0" fmla="*/ 171 w 174"/>
                <a:gd name="T1" fmla="*/ 7 h 7"/>
                <a:gd name="T2" fmla="*/ 3 w 174"/>
                <a:gd name="T3" fmla="*/ 7 h 7"/>
                <a:gd name="T4" fmla="*/ 0 w 174"/>
                <a:gd name="T5" fmla="*/ 3 h 7"/>
                <a:gd name="T6" fmla="*/ 3 w 174"/>
                <a:gd name="T7" fmla="*/ 0 h 7"/>
                <a:gd name="T8" fmla="*/ 171 w 174"/>
                <a:gd name="T9" fmla="*/ 0 h 7"/>
                <a:gd name="T10" fmla="*/ 174 w 174"/>
                <a:gd name="T11" fmla="*/ 3 h 7"/>
                <a:gd name="T12" fmla="*/ 171 w 17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74" h="7">
                  <a:moveTo>
                    <a:pt x="171" y="7"/>
                  </a:moveTo>
                  <a:cubicBezTo>
                    <a:pt x="3" y="7"/>
                    <a:pt x="3" y="7"/>
                    <a:pt x="3" y="7"/>
                  </a:cubicBezTo>
                  <a:cubicBezTo>
                    <a:pt x="1" y="7"/>
                    <a:pt x="0" y="5"/>
                    <a:pt x="0" y="3"/>
                  </a:cubicBezTo>
                  <a:cubicBezTo>
                    <a:pt x="0" y="1"/>
                    <a:pt x="1" y="0"/>
                    <a:pt x="3" y="0"/>
                  </a:cubicBezTo>
                  <a:cubicBezTo>
                    <a:pt x="171" y="0"/>
                    <a:pt x="171" y="0"/>
                    <a:pt x="171" y="0"/>
                  </a:cubicBezTo>
                  <a:cubicBezTo>
                    <a:pt x="173" y="0"/>
                    <a:pt x="174" y="1"/>
                    <a:pt x="174" y="3"/>
                  </a:cubicBezTo>
                  <a:cubicBezTo>
                    <a:pt x="174" y="5"/>
                    <a:pt x="173" y="7"/>
                    <a:pt x="17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4"/>
            <p:cNvSpPr/>
            <p:nvPr/>
          </p:nvSpPr>
          <p:spPr bwMode="auto">
            <a:xfrm>
              <a:off x="2822576" y="3382963"/>
              <a:ext cx="515938" cy="850900"/>
            </a:xfrm>
            <a:custGeom>
              <a:avLst/>
              <a:gdLst>
                <a:gd name="T0" fmla="*/ 13 w 16"/>
                <a:gd name="T1" fmla="*/ 26 h 26"/>
                <a:gd name="T2" fmla="*/ 11 w 16"/>
                <a:gd name="T3" fmla="*/ 25 h 26"/>
                <a:gd name="T4" fmla="*/ 1 w 16"/>
                <a:gd name="T5" fmla="*/ 16 h 26"/>
                <a:gd name="T6" fmla="*/ 1 w 16"/>
                <a:gd name="T7" fmla="*/ 11 h 26"/>
                <a:gd name="T8" fmla="*/ 11 w 16"/>
                <a:gd name="T9" fmla="*/ 2 h 26"/>
                <a:gd name="T10" fmla="*/ 15 w 16"/>
                <a:gd name="T11" fmla="*/ 2 h 26"/>
                <a:gd name="T12" fmla="*/ 15 w 16"/>
                <a:gd name="T13" fmla="*/ 6 h 26"/>
                <a:gd name="T14" fmla="*/ 8 w 16"/>
                <a:gd name="T15" fmla="*/ 13 h 26"/>
                <a:gd name="T16" fmla="*/ 15 w 16"/>
                <a:gd name="T17" fmla="*/ 21 h 26"/>
                <a:gd name="T18" fmla="*/ 15 w 16"/>
                <a:gd name="T19" fmla="*/ 25 h 26"/>
                <a:gd name="T20" fmla="*/ 13 w 1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6">
                  <a:moveTo>
                    <a:pt x="13" y="26"/>
                  </a:moveTo>
                  <a:cubicBezTo>
                    <a:pt x="12" y="26"/>
                    <a:pt x="11" y="26"/>
                    <a:pt x="11" y="25"/>
                  </a:cubicBezTo>
                  <a:cubicBezTo>
                    <a:pt x="1" y="16"/>
                    <a:pt x="1" y="16"/>
                    <a:pt x="1" y="16"/>
                  </a:cubicBezTo>
                  <a:cubicBezTo>
                    <a:pt x="0" y="14"/>
                    <a:pt x="0" y="12"/>
                    <a:pt x="1" y="11"/>
                  </a:cubicBezTo>
                  <a:cubicBezTo>
                    <a:pt x="11" y="2"/>
                    <a:pt x="11" y="2"/>
                    <a:pt x="11" y="2"/>
                  </a:cubicBezTo>
                  <a:cubicBezTo>
                    <a:pt x="12" y="0"/>
                    <a:pt x="14" y="0"/>
                    <a:pt x="15" y="2"/>
                  </a:cubicBezTo>
                  <a:cubicBezTo>
                    <a:pt x="16" y="3"/>
                    <a:pt x="16" y="5"/>
                    <a:pt x="15" y="6"/>
                  </a:cubicBezTo>
                  <a:cubicBezTo>
                    <a:pt x="8" y="13"/>
                    <a:pt x="8" y="13"/>
                    <a:pt x="8" y="13"/>
                  </a:cubicBezTo>
                  <a:cubicBezTo>
                    <a:pt x="15" y="21"/>
                    <a:pt x="15" y="21"/>
                    <a:pt x="15" y="21"/>
                  </a:cubicBezTo>
                  <a:cubicBezTo>
                    <a:pt x="16" y="22"/>
                    <a:pt x="16" y="24"/>
                    <a:pt x="15" y="25"/>
                  </a:cubicBezTo>
                  <a:cubicBezTo>
                    <a:pt x="14" y="26"/>
                    <a:pt x="14" y="26"/>
                    <a:pt x="1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3" name="组合 12"/>
          <p:cNvGrpSpPr/>
          <p:nvPr/>
        </p:nvGrpSpPr>
        <p:grpSpPr>
          <a:xfrm>
            <a:off x="5315561" y="2895396"/>
            <a:ext cx="4681538" cy="1276350"/>
            <a:chOff x="4016376" y="2663825"/>
            <a:chExt cx="4681538" cy="1276350"/>
          </a:xfrm>
          <a:solidFill>
            <a:srgbClr val="F69F95"/>
          </a:solidFill>
        </p:grpSpPr>
        <p:sp>
          <p:nvSpPr>
            <p:cNvPr id="14" name="Freeform 6"/>
            <p:cNvSpPr/>
            <p:nvPr/>
          </p:nvSpPr>
          <p:spPr bwMode="auto">
            <a:xfrm>
              <a:off x="4178301" y="2728913"/>
              <a:ext cx="4519613" cy="1211262"/>
            </a:xfrm>
            <a:custGeom>
              <a:avLst/>
              <a:gdLst>
                <a:gd name="T0" fmla="*/ 137 w 140"/>
                <a:gd name="T1" fmla="*/ 37 h 37"/>
                <a:gd name="T2" fmla="*/ 29 w 140"/>
                <a:gd name="T3" fmla="*/ 37 h 37"/>
                <a:gd name="T4" fmla="*/ 13 w 140"/>
                <a:gd name="T5" fmla="*/ 27 h 37"/>
                <a:gd name="T6" fmla="*/ 1 w 140"/>
                <a:gd name="T7" fmla="*/ 5 h 37"/>
                <a:gd name="T8" fmla="*/ 2 w 140"/>
                <a:gd name="T9" fmla="*/ 0 h 37"/>
                <a:gd name="T10" fmla="*/ 7 w 140"/>
                <a:gd name="T11" fmla="*/ 2 h 37"/>
                <a:gd name="T12" fmla="*/ 19 w 140"/>
                <a:gd name="T13" fmla="*/ 24 h 37"/>
                <a:gd name="T14" fmla="*/ 29 w 140"/>
                <a:gd name="T15" fmla="*/ 30 h 37"/>
                <a:gd name="T16" fmla="*/ 137 w 140"/>
                <a:gd name="T17" fmla="*/ 30 h 37"/>
                <a:gd name="T18" fmla="*/ 140 w 140"/>
                <a:gd name="T19" fmla="*/ 33 h 37"/>
                <a:gd name="T20" fmla="*/ 137 w 140"/>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37">
                  <a:moveTo>
                    <a:pt x="137" y="37"/>
                  </a:moveTo>
                  <a:cubicBezTo>
                    <a:pt x="29" y="37"/>
                    <a:pt x="29" y="37"/>
                    <a:pt x="29" y="37"/>
                  </a:cubicBezTo>
                  <a:cubicBezTo>
                    <a:pt x="22" y="37"/>
                    <a:pt x="16" y="33"/>
                    <a:pt x="13" y="27"/>
                  </a:cubicBezTo>
                  <a:cubicBezTo>
                    <a:pt x="1" y="5"/>
                    <a:pt x="1" y="5"/>
                    <a:pt x="1" y="5"/>
                  </a:cubicBezTo>
                  <a:cubicBezTo>
                    <a:pt x="0" y="4"/>
                    <a:pt x="1" y="1"/>
                    <a:pt x="2" y="0"/>
                  </a:cubicBezTo>
                  <a:cubicBezTo>
                    <a:pt x="4" y="0"/>
                    <a:pt x="6" y="0"/>
                    <a:pt x="7" y="2"/>
                  </a:cubicBezTo>
                  <a:cubicBezTo>
                    <a:pt x="19" y="24"/>
                    <a:pt x="19" y="24"/>
                    <a:pt x="19" y="24"/>
                  </a:cubicBezTo>
                  <a:cubicBezTo>
                    <a:pt x="21" y="28"/>
                    <a:pt x="25" y="30"/>
                    <a:pt x="29" y="30"/>
                  </a:cubicBezTo>
                  <a:cubicBezTo>
                    <a:pt x="137" y="30"/>
                    <a:pt x="137" y="30"/>
                    <a:pt x="137" y="30"/>
                  </a:cubicBezTo>
                  <a:cubicBezTo>
                    <a:pt x="139" y="30"/>
                    <a:pt x="140" y="32"/>
                    <a:pt x="140" y="33"/>
                  </a:cubicBezTo>
                  <a:cubicBezTo>
                    <a:pt x="140" y="35"/>
                    <a:pt x="139" y="37"/>
                    <a:pt x="137"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4016376" y="2663825"/>
              <a:ext cx="839788" cy="654050"/>
            </a:xfrm>
            <a:custGeom>
              <a:avLst/>
              <a:gdLst>
                <a:gd name="T0" fmla="*/ 3 w 26"/>
                <a:gd name="T1" fmla="*/ 20 h 20"/>
                <a:gd name="T2" fmla="*/ 2 w 26"/>
                <a:gd name="T3" fmla="*/ 20 h 20"/>
                <a:gd name="T4" fmla="*/ 1 w 26"/>
                <a:gd name="T5" fmla="*/ 16 h 20"/>
                <a:gd name="T6" fmla="*/ 6 w 26"/>
                <a:gd name="T7" fmla="*/ 2 h 20"/>
                <a:gd name="T8" fmla="*/ 10 w 26"/>
                <a:gd name="T9" fmla="*/ 0 h 20"/>
                <a:gd name="T10" fmla="*/ 24 w 26"/>
                <a:gd name="T11" fmla="*/ 5 h 20"/>
                <a:gd name="T12" fmla="*/ 25 w 26"/>
                <a:gd name="T13" fmla="*/ 9 h 20"/>
                <a:gd name="T14" fmla="*/ 22 w 26"/>
                <a:gd name="T15" fmla="*/ 11 h 20"/>
                <a:gd name="T16" fmla="*/ 10 w 26"/>
                <a:gd name="T17" fmla="*/ 7 h 20"/>
                <a:gd name="T18" fmla="*/ 6 w 26"/>
                <a:gd name="T19" fmla="*/ 18 h 20"/>
                <a:gd name="T20" fmla="*/ 3 w 26"/>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0">
                  <a:moveTo>
                    <a:pt x="3" y="20"/>
                  </a:moveTo>
                  <a:cubicBezTo>
                    <a:pt x="3" y="20"/>
                    <a:pt x="3" y="20"/>
                    <a:pt x="2" y="20"/>
                  </a:cubicBezTo>
                  <a:cubicBezTo>
                    <a:pt x="1" y="19"/>
                    <a:pt x="0" y="18"/>
                    <a:pt x="1" y="16"/>
                  </a:cubicBezTo>
                  <a:cubicBezTo>
                    <a:pt x="6" y="2"/>
                    <a:pt x="6" y="2"/>
                    <a:pt x="6" y="2"/>
                  </a:cubicBezTo>
                  <a:cubicBezTo>
                    <a:pt x="6" y="1"/>
                    <a:pt x="8" y="0"/>
                    <a:pt x="10" y="0"/>
                  </a:cubicBezTo>
                  <a:cubicBezTo>
                    <a:pt x="24" y="5"/>
                    <a:pt x="24" y="5"/>
                    <a:pt x="24" y="5"/>
                  </a:cubicBezTo>
                  <a:cubicBezTo>
                    <a:pt x="25" y="6"/>
                    <a:pt x="26" y="8"/>
                    <a:pt x="25" y="9"/>
                  </a:cubicBezTo>
                  <a:cubicBezTo>
                    <a:pt x="25" y="11"/>
                    <a:pt x="23" y="12"/>
                    <a:pt x="22" y="11"/>
                  </a:cubicBezTo>
                  <a:cubicBezTo>
                    <a:pt x="10" y="7"/>
                    <a:pt x="10" y="7"/>
                    <a:pt x="10" y="7"/>
                  </a:cubicBezTo>
                  <a:cubicBezTo>
                    <a:pt x="6" y="18"/>
                    <a:pt x="6" y="18"/>
                    <a:pt x="6" y="18"/>
                  </a:cubicBezTo>
                  <a:cubicBezTo>
                    <a:pt x="6" y="19"/>
                    <a:pt x="5" y="20"/>
                    <a:pt x="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 name="组合 15"/>
          <p:cNvGrpSpPr/>
          <p:nvPr/>
        </p:nvGrpSpPr>
        <p:grpSpPr>
          <a:xfrm>
            <a:off x="6833211" y="2436609"/>
            <a:ext cx="3227388" cy="1735137"/>
            <a:chOff x="5534026" y="2205038"/>
            <a:chExt cx="3227388" cy="1735137"/>
          </a:xfrm>
          <a:solidFill>
            <a:srgbClr val="8CBF4A"/>
          </a:solidFill>
        </p:grpSpPr>
        <p:sp>
          <p:nvSpPr>
            <p:cNvPr id="17" name="Freeform 9"/>
            <p:cNvSpPr/>
            <p:nvPr/>
          </p:nvSpPr>
          <p:spPr bwMode="auto">
            <a:xfrm>
              <a:off x="5695951" y="2271713"/>
              <a:ext cx="3065463" cy="1668462"/>
            </a:xfrm>
            <a:custGeom>
              <a:avLst/>
              <a:gdLst>
                <a:gd name="T0" fmla="*/ 92 w 95"/>
                <a:gd name="T1" fmla="*/ 51 h 51"/>
                <a:gd name="T2" fmla="*/ 36 w 95"/>
                <a:gd name="T3" fmla="*/ 51 h 51"/>
                <a:gd name="T4" fmla="*/ 20 w 95"/>
                <a:gd name="T5" fmla="*/ 41 h 51"/>
                <a:gd name="T6" fmla="*/ 1 w 95"/>
                <a:gd name="T7" fmla="*/ 6 h 51"/>
                <a:gd name="T8" fmla="*/ 2 w 95"/>
                <a:gd name="T9" fmla="*/ 1 h 51"/>
                <a:gd name="T10" fmla="*/ 7 w 95"/>
                <a:gd name="T11" fmla="*/ 3 h 51"/>
                <a:gd name="T12" fmla="*/ 26 w 95"/>
                <a:gd name="T13" fmla="*/ 38 h 51"/>
                <a:gd name="T14" fmla="*/ 36 w 95"/>
                <a:gd name="T15" fmla="*/ 44 h 51"/>
                <a:gd name="T16" fmla="*/ 92 w 95"/>
                <a:gd name="T17" fmla="*/ 44 h 51"/>
                <a:gd name="T18" fmla="*/ 95 w 95"/>
                <a:gd name="T19" fmla="*/ 47 h 51"/>
                <a:gd name="T20" fmla="*/ 92 w 95"/>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51">
                  <a:moveTo>
                    <a:pt x="92" y="51"/>
                  </a:moveTo>
                  <a:cubicBezTo>
                    <a:pt x="36" y="51"/>
                    <a:pt x="36" y="51"/>
                    <a:pt x="36" y="51"/>
                  </a:cubicBezTo>
                  <a:cubicBezTo>
                    <a:pt x="29" y="51"/>
                    <a:pt x="23" y="47"/>
                    <a:pt x="20" y="41"/>
                  </a:cubicBezTo>
                  <a:cubicBezTo>
                    <a:pt x="1" y="6"/>
                    <a:pt x="1" y="6"/>
                    <a:pt x="1" y="6"/>
                  </a:cubicBezTo>
                  <a:cubicBezTo>
                    <a:pt x="0" y="4"/>
                    <a:pt x="0" y="2"/>
                    <a:pt x="2" y="1"/>
                  </a:cubicBezTo>
                  <a:cubicBezTo>
                    <a:pt x="4" y="0"/>
                    <a:pt x="6" y="1"/>
                    <a:pt x="7" y="3"/>
                  </a:cubicBezTo>
                  <a:cubicBezTo>
                    <a:pt x="26" y="38"/>
                    <a:pt x="26" y="38"/>
                    <a:pt x="26" y="38"/>
                  </a:cubicBezTo>
                  <a:cubicBezTo>
                    <a:pt x="28" y="42"/>
                    <a:pt x="32" y="44"/>
                    <a:pt x="36" y="44"/>
                  </a:cubicBezTo>
                  <a:cubicBezTo>
                    <a:pt x="92" y="44"/>
                    <a:pt x="92" y="44"/>
                    <a:pt x="92" y="44"/>
                  </a:cubicBezTo>
                  <a:cubicBezTo>
                    <a:pt x="94" y="44"/>
                    <a:pt x="95" y="46"/>
                    <a:pt x="95" y="47"/>
                  </a:cubicBezTo>
                  <a:cubicBezTo>
                    <a:pt x="95" y="49"/>
                    <a:pt x="94" y="51"/>
                    <a:pt x="92"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
            <p:cNvSpPr/>
            <p:nvPr/>
          </p:nvSpPr>
          <p:spPr bwMode="auto">
            <a:xfrm>
              <a:off x="5534026" y="2205038"/>
              <a:ext cx="806450" cy="687387"/>
            </a:xfrm>
            <a:custGeom>
              <a:avLst/>
              <a:gdLst>
                <a:gd name="T0" fmla="*/ 3 w 25"/>
                <a:gd name="T1" fmla="*/ 21 h 21"/>
                <a:gd name="T2" fmla="*/ 2 w 25"/>
                <a:gd name="T3" fmla="*/ 21 h 21"/>
                <a:gd name="T4" fmla="*/ 0 w 25"/>
                <a:gd name="T5" fmla="*/ 17 h 21"/>
                <a:gd name="T6" fmla="*/ 5 w 25"/>
                <a:gd name="T7" fmla="*/ 3 h 21"/>
                <a:gd name="T8" fmla="*/ 9 w 25"/>
                <a:gd name="T9" fmla="*/ 1 h 21"/>
                <a:gd name="T10" fmla="*/ 23 w 25"/>
                <a:gd name="T11" fmla="*/ 6 h 21"/>
                <a:gd name="T12" fmla="*/ 25 w 25"/>
                <a:gd name="T13" fmla="*/ 10 h 21"/>
                <a:gd name="T14" fmla="*/ 21 w 25"/>
                <a:gd name="T15" fmla="*/ 12 h 21"/>
                <a:gd name="T16" fmla="*/ 10 w 25"/>
                <a:gd name="T17" fmla="*/ 8 h 21"/>
                <a:gd name="T18" fmla="*/ 6 w 25"/>
                <a:gd name="T19" fmla="*/ 19 h 21"/>
                <a:gd name="T20" fmla="*/ 3 w 25"/>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1">
                  <a:moveTo>
                    <a:pt x="3" y="21"/>
                  </a:moveTo>
                  <a:cubicBezTo>
                    <a:pt x="3" y="21"/>
                    <a:pt x="2" y="21"/>
                    <a:pt x="2" y="21"/>
                  </a:cubicBezTo>
                  <a:cubicBezTo>
                    <a:pt x="0" y="20"/>
                    <a:pt x="0" y="18"/>
                    <a:pt x="0" y="17"/>
                  </a:cubicBezTo>
                  <a:cubicBezTo>
                    <a:pt x="5" y="3"/>
                    <a:pt x="5" y="3"/>
                    <a:pt x="5" y="3"/>
                  </a:cubicBezTo>
                  <a:cubicBezTo>
                    <a:pt x="6" y="1"/>
                    <a:pt x="7" y="0"/>
                    <a:pt x="9" y="1"/>
                  </a:cubicBezTo>
                  <a:cubicBezTo>
                    <a:pt x="23" y="6"/>
                    <a:pt x="23" y="6"/>
                    <a:pt x="23" y="6"/>
                  </a:cubicBezTo>
                  <a:cubicBezTo>
                    <a:pt x="25" y="7"/>
                    <a:pt x="25" y="8"/>
                    <a:pt x="25" y="10"/>
                  </a:cubicBezTo>
                  <a:cubicBezTo>
                    <a:pt x="24" y="12"/>
                    <a:pt x="23" y="12"/>
                    <a:pt x="21" y="12"/>
                  </a:cubicBezTo>
                  <a:cubicBezTo>
                    <a:pt x="10" y="8"/>
                    <a:pt x="10" y="8"/>
                    <a:pt x="10" y="8"/>
                  </a:cubicBezTo>
                  <a:cubicBezTo>
                    <a:pt x="6" y="19"/>
                    <a:pt x="6" y="19"/>
                    <a:pt x="6" y="19"/>
                  </a:cubicBezTo>
                  <a:cubicBezTo>
                    <a:pt x="5" y="20"/>
                    <a:pt x="4" y="21"/>
                    <a:pt x="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 name="组合 18"/>
          <p:cNvGrpSpPr/>
          <p:nvPr/>
        </p:nvGrpSpPr>
        <p:grpSpPr>
          <a:xfrm>
            <a:off x="5929924" y="3941559"/>
            <a:ext cx="4002087" cy="1865312"/>
            <a:chOff x="4630739" y="3709988"/>
            <a:chExt cx="4002087" cy="1865312"/>
          </a:xfrm>
          <a:solidFill>
            <a:srgbClr val="F69F95"/>
          </a:solidFill>
        </p:grpSpPr>
        <p:sp>
          <p:nvSpPr>
            <p:cNvPr id="20" name="Freeform 7"/>
            <p:cNvSpPr/>
            <p:nvPr/>
          </p:nvSpPr>
          <p:spPr bwMode="auto">
            <a:xfrm>
              <a:off x="4791076" y="3709988"/>
              <a:ext cx="3841750" cy="1766887"/>
            </a:xfrm>
            <a:custGeom>
              <a:avLst/>
              <a:gdLst>
                <a:gd name="T0" fmla="*/ 4 w 119"/>
                <a:gd name="T1" fmla="*/ 54 h 54"/>
                <a:gd name="T2" fmla="*/ 2 w 119"/>
                <a:gd name="T3" fmla="*/ 54 h 54"/>
                <a:gd name="T4" fmla="*/ 1 w 119"/>
                <a:gd name="T5" fmla="*/ 49 h 54"/>
                <a:gd name="T6" fmla="*/ 21 w 119"/>
                <a:gd name="T7" fmla="*/ 13 h 54"/>
                <a:gd name="T8" fmla="*/ 42 w 119"/>
                <a:gd name="T9" fmla="*/ 0 h 54"/>
                <a:gd name="T10" fmla="*/ 115 w 119"/>
                <a:gd name="T11" fmla="*/ 0 h 54"/>
                <a:gd name="T12" fmla="*/ 119 w 119"/>
                <a:gd name="T13" fmla="*/ 3 h 54"/>
                <a:gd name="T14" fmla="*/ 115 w 119"/>
                <a:gd name="T15" fmla="*/ 7 h 54"/>
                <a:gd name="T16" fmla="*/ 42 w 119"/>
                <a:gd name="T17" fmla="*/ 7 h 54"/>
                <a:gd name="T18" fmla="*/ 27 w 119"/>
                <a:gd name="T19" fmla="*/ 16 h 54"/>
                <a:gd name="T20" fmla="*/ 7 w 119"/>
                <a:gd name="T21" fmla="*/ 53 h 54"/>
                <a:gd name="T22" fmla="*/ 4 w 119"/>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4">
                  <a:moveTo>
                    <a:pt x="4" y="54"/>
                  </a:moveTo>
                  <a:cubicBezTo>
                    <a:pt x="3" y="54"/>
                    <a:pt x="3" y="54"/>
                    <a:pt x="2" y="54"/>
                  </a:cubicBezTo>
                  <a:cubicBezTo>
                    <a:pt x="1" y="53"/>
                    <a:pt x="0" y="51"/>
                    <a:pt x="1" y="49"/>
                  </a:cubicBezTo>
                  <a:cubicBezTo>
                    <a:pt x="21" y="13"/>
                    <a:pt x="21" y="13"/>
                    <a:pt x="21" y="13"/>
                  </a:cubicBezTo>
                  <a:cubicBezTo>
                    <a:pt x="25" y="5"/>
                    <a:pt x="33" y="0"/>
                    <a:pt x="42" y="0"/>
                  </a:cubicBezTo>
                  <a:cubicBezTo>
                    <a:pt x="115" y="0"/>
                    <a:pt x="115" y="0"/>
                    <a:pt x="115" y="0"/>
                  </a:cubicBezTo>
                  <a:cubicBezTo>
                    <a:pt x="117" y="0"/>
                    <a:pt x="119" y="2"/>
                    <a:pt x="119" y="3"/>
                  </a:cubicBezTo>
                  <a:cubicBezTo>
                    <a:pt x="119" y="5"/>
                    <a:pt x="117" y="7"/>
                    <a:pt x="115" y="7"/>
                  </a:cubicBezTo>
                  <a:cubicBezTo>
                    <a:pt x="42" y="7"/>
                    <a:pt x="42" y="7"/>
                    <a:pt x="42" y="7"/>
                  </a:cubicBezTo>
                  <a:cubicBezTo>
                    <a:pt x="35" y="7"/>
                    <a:pt x="30" y="10"/>
                    <a:pt x="27" y="16"/>
                  </a:cubicBezTo>
                  <a:cubicBezTo>
                    <a:pt x="7" y="53"/>
                    <a:pt x="7" y="53"/>
                    <a:pt x="7" y="53"/>
                  </a:cubicBezTo>
                  <a:cubicBezTo>
                    <a:pt x="6" y="54"/>
                    <a:pt x="5" y="54"/>
                    <a:pt x="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1"/>
            <p:cNvSpPr/>
            <p:nvPr/>
          </p:nvSpPr>
          <p:spPr bwMode="auto">
            <a:xfrm>
              <a:off x="4630739" y="4887913"/>
              <a:ext cx="806450" cy="687387"/>
            </a:xfrm>
            <a:custGeom>
              <a:avLst/>
              <a:gdLst>
                <a:gd name="T0" fmla="*/ 7 w 25"/>
                <a:gd name="T1" fmla="*/ 21 h 21"/>
                <a:gd name="T2" fmla="*/ 4 w 25"/>
                <a:gd name="T3" fmla="*/ 19 h 21"/>
                <a:gd name="T4" fmla="*/ 1 w 25"/>
                <a:gd name="T5" fmla="*/ 4 h 21"/>
                <a:gd name="T6" fmla="*/ 3 w 25"/>
                <a:gd name="T7" fmla="*/ 0 h 21"/>
                <a:gd name="T8" fmla="*/ 7 w 25"/>
                <a:gd name="T9" fmla="*/ 2 h 21"/>
                <a:gd name="T10" fmla="*/ 9 w 25"/>
                <a:gd name="T11" fmla="*/ 15 h 21"/>
                <a:gd name="T12" fmla="*/ 21 w 25"/>
                <a:gd name="T13" fmla="*/ 12 h 21"/>
                <a:gd name="T14" fmla="*/ 25 w 25"/>
                <a:gd name="T15" fmla="*/ 15 h 21"/>
                <a:gd name="T16" fmla="*/ 23 w 25"/>
                <a:gd name="T17" fmla="*/ 18 h 21"/>
                <a:gd name="T18" fmla="*/ 7 w 25"/>
                <a:gd name="T19" fmla="*/ 21 h 21"/>
                <a:gd name="T20" fmla="*/ 7 w 25"/>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1">
                  <a:moveTo>
                    <a:pt x="7" y="21"/>
                  </a:moveTo>
                  <a:cubicBezTo>
                    <a:pt x="5" y="21"/>
                    <a:pt x="4" y="20"/>
                    <a:pt x="4" y="19"/>
                  </a:cubicBezTo>
                  <a:cubicBezTo>
                    <a:pt x="1" y="4"/>
                    <a:pt x="1" y="4"/>
                    <a:pt x="1" y="4"/>
                  </a:cubicBezTo>
                  <a:cubicBezTo>
                    <a:pt x="0" y="2"/>
                    <a:pt x="1" y="0"/>
                    <a:pt x="3" y="0"/>
                  </a:cubicBezTo>
                  <a:cubicBezTo>
                    <a:pt x="5" y="0"/>
                    <a:pt x="6" y="1"/>
                    <a:pt x="7" y="2"/>
                  </a:cubicBezTo>
                  <a:cubicBezTo>
                    <a:pt x="9" y="15"/>
                    <a:pt x="9" y="15"/>
                    <a:pt x="9" y="15"/>
                  </a:cubicBezTo>
                  <a:cubicBezTo>
                    <a:pt x="21" y="12"/>
                    <a:pt x="21" y="12"/>
                    <a:pt x="21" y="12"/>
                  </a:cubicBezTo>
                  <a:cubicBezTo>
                    <a:pt x="23" y="12"/>
                    <a:pt x="25" y="13"/>
                    <a:pt x="25" y="15"/>
                  </a:cubicBezTo>
                  <a:cubicBezTo>
                    <a:pt x="25" y="16"/>
                    <a:pt x="24" y="18"/>
                    <a:pt x="23" y="18"/>
                  </a:cubicBezTo>
                  <a:cubicBezTo>
                    <a:pt x="7" y="21"/>
                    <a:pt x="7" y="21"/>
                    <a:pt x="7" y="21"/>
                  </a:cubicBezTo>
                  <a:cubicBezTo>
                    <a:pt x="7" y="21"/>
                    <a:pt x="7"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任意多边形 21"/>
          <p:cNvSpPr/>
          <p:nvPr/>
        </p:nvSpPr>
        <p:spPr bwMode="auto">
          <a:xfrm>
            <a:off x="7465627" y="3941559"/>
            <a:ext cx="6117800" cy="1668462"/>
          </a:xfrm>
          <a:custGeom>
            <a:avLst/>
            <a:gdLst>
              <a:gd name="connsiteX0" fmla="*/ 1368617 w 6117800"/>
              <a:gd name="connsiteY0" fmla="*/ 0 h 1668462"/>
              <a:gd name="connsiteX1" fmla="*/ 1595944 w 6117800"/>
              <a:gd name="connsiteY1" fmla="*/ 0 h 1668462"/>
              <a:gd name="connsiteX2" fmla="*/ 1714242 w 6117800"/>
              <a:gd name="connsiteY2" fmla="*/ 0 h 1668462"/>
              <a:gd name="connsiteX3" fmla="*/ 1794894 w 6117800"/>
              <a:gd name="connsiteY3" fmla="*/ 0 h 1668462"/>
              <a:gd name="connsiteX4" fmla="*/ 2660058 w 6117800"/>
              <a:gd name="connsiteY4" fmla="*/ 0 h 1668462"/>
              <a:gd name="connsiteX5" fmla="*/ 6117800 w 6117800"/>
              <a:gd name="connsiteY5" fmla="*/ 0 h 1668462"/>
              <a:gd name="connsiteX6" fmla="*/ 6117800 w 6117800"/>
              <a:gd name="connsiteY6" fmla="*/ 229268 h 1668462"/>
              <a:gd name="connsiteX7" fmla="*/ 1714242 w 6117800"/>
              <a:gd name="connsiteY7" fmla="*/ 229268 h 1668462"/>
              <a:gd name="connsiteX8" fmla="*/ 1714242 w 6117800"/>
              <a:gd name="connsiteY8" fmla="*/ 229014 h 1668462"/>
              <a:gd name="connsiteX9" fmla="*/ 1683911 w 6117800"/>
              <a:gd name="connsiteY9" fmla="*/ 229014 h 1668462"/>
              <a:gd name="connsiteX10" fmla="*/ 1368617 w 6117800"/>
              <a:gd name="connsiteY10" fmla="*/ 229014 h 1668462"/>
              <a:gd name="connsiteX11" fmla="*/ 884326 w 6117800"/>
              <a:gd name="connsiteY11" fmla="*/ 523461 h 1668462"/>
              <a:gd name="connsiteX12" fmla="*/ 414861 w 6117800"/>
              <a:gd name="connsiteY12" fmla="*/ 1415440 h 1668462"/>
              <a:gd name="connsiteX13" fmla="*/ 495482 w 6117800"/>
              <a:gd name="connsiteY13" fmla="*/ 1401850 h 1668462"/>
              <a:gd name="connsiteX14" fmla="*/ 659110 w 6117800"/>
              <a:gd name="connsiteY14" fmla="*/ 1374270 h 1668462"/>
              <a:gd name="connsiteX15" fmla="*/ 788396 w 6117800"/>
              <a:gd name="connsiteY15" fmla="*/ 1439646 h 1668462"/>
              <a:gd name="connsiteX16" fmla="*/ 723753 w 6117800"/>
              <a:gd name="connsiteY16" fmla="*/ 1570398 h 1668462"/>
              <a:gd name="connsiteX17" fmla="*/ 206609 w 6117800"/>
              <a:gd name="connsiteY17" fmla="*/ 1668462 h 1668462"/>
              <a:gd name="connsiteX18" fmla="*/ 109644 w 6117800"/>
              <a:gd name="connsiteY18" fmla="*/ 1570398 h 1668462"/>
              <a:gd name="connsiteX19" fmla="*/ 12679 w 6117800"/>
              <a:gd name="connsiteY19" fmla="*/ 1080077 h 1668462"/>
              <a:gd name="connsiteX20" fmla="*/ 77322 w 6117800"/>
              <a:gd name="connsiteY20" fmla="*/ 982013 h 1668462"/>
              <a:gd name="connsiteX21" fmla="*/ 206609 w 6117800"/>
              <a:gd name="connsiteY21" fmla="*/ 1047389 h 1668462"/>
              <a:gd name="connsiteX22" fmla="*/ 236579 w 6117800"/>
              <a:gd name="connsiteY22" fmla="*/ 1229248 h 1668462"/>
              <a:gd name="connsiteX23" fmla="*/ 243948 w 6117800"/>
              <a:gd name="connsiteY23" fmla="*/ 1273964 h 1668462"/>
              <a:gd name="connsiteX24" fmla="*/ 264964 w 6117800"/>
              <a:gd name="connsiteY24" fmla="*/ 1234034 h 1668462"/>
              <a:gd name="connsiteX25" fmla="*/ 690610 w 6117800"/>
              <a:gd name="connsiteY25" fmla="*/ 425312 h 1668462"/>
              <a:gd name="connsiteX26" fmla="*/ 1368617 w 6117800"/>
              <a:gd name="connsiteY26" fmla="*/ 0 h 166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17800" h="1668462">
                <a:moveTo>
                  <a:pt x="1368617" y="0"/>
                </a:moveTo>
                <a:cubicBezTo>
                  <a:pt x="1449332" y="0"/>
                  <a:pt x="1525003" y="0"/>
                  <a:pt x="1595944" y="0"/>
                </a:cubicBezTo>
                <a:lnTo>
                  <a:pt x="1714242" y="0"/>
                </a:lnTo>
                <a:lnTo>
                  <a:pt x="1794894" y="0"/>
                </a:lnTo>
                <a:cubicBezTo>
                  <a:pt x="2660058" y="0"/>
                  <a:pt x="2660058" y="0"/>
                  <a:pt x="2660058" y="0"/>
                </a:cubicBezTo>
                <a:lnTo>
                  <a:pt x="6117800" y="0"/>
                </a:lnTo>
                <a:lnTo>
                  <a:pt x="6117800" y="229268"/>
                </a:lnTo>
                <a:lnTo>
                  <a:pt x="1714242" y="229268"/>
                </a:lnTo>
                <a:lnTo>
                  <a:pt x="1714242" y="229014"/>
                </a:lnTo>
                <a:lnTo>
                  <a:pt x="1683911" y="229014"/>
                </a:lnTo>
                <a:cubicBezTo>
                  <a:pt x="1368617" y="229014"/>
                  <a:pt x="1368617" y="229014"/>
                  <a:pt x="1368617" y="229014"/>
                </a:cubicBezTo>
                <a:cubicBezTo>
                  <a:pt x="1174900" y="229014"/>
                  <a:pt x="981184" y="327163"/>
                  <a:pt x="884326" y="523461"/>
                </a:cubicBezTo>
                <a:lnTo>
                  <a:pt x="414861" y="1415440"/>
                </a:lnTo>
                <a:lnTo>
                  <a:pt x="495482" y="1401850"/>
                </a:lnTo>
                <a:cubicBezTo>
                  <a:pt x="659110" y="1374270"/>
                  <a:pt x="659110" y="1374270"/>
                  <a:pt x="659110" y="1374270"/>
                </a:cubicBezTo>
                <a:cubicBezTo>
                  <a:pt x="723753" y="1341582"/>
                  <a:pt x="788396" y="1374270"/>
                  <a:pt x="788396" y="1439646"/>
                </a:cubicBezTo>
                <a:cubicBezTo>
                  <a:pt x="788396" y="1505022"/>
                  <a:pt x="756075" y="1537710"/>
                  <a:pt x="723753" y="1570398"/>
                </a:cubicBezTo>
                <a:cubicBezTo>
                  <a:pt x="206609" y="1668462"/>
                  <a:pt x="206609" y="1668462"/>
                  <a:pt x="206609" y="1668462"/>
                </a:cubicBezTo>
                <a:cubicBezTo>
                  <a:pt x="141965" y="1668462"/>
                  <a:pt x="109644" y="1635774"/>
                  <a:pt x="109644" y="1570398"/>
                </a:cubicBezTo>
                <a:cubicBezTo>
                  <a:pt x="12679" y="1080077"/>
                  <a:pt x="12679" y="1080077"/>
                  <a:pt x="12679" y="1080077"/>
                </a:cubicBezTo>
                <a:cubicBezTo>
                  <a:pt x="-19642" y="1047389"/>
                  <a:pt x="12679" y="982013"/>
                  <a:pt x="77322" y="982013"/>
                </a:cubicBezTo>
                <a:cubicBezTo>
                  <a:pt x="141965" y="949325"/>
                  <a:pt x="174287" y="982013"/>
                  <a:pt x="206609" y="1047389"/>
                </a:cubicBezTo>
                <a:cubicBezTo>
                  <a:pt x="218729" y="1120937"/>
                  <a:pt x="228577" y="1180695"/>
                  <a:pt x="236579" y="1229248"/>
                </a:cubicBezTo>
                <a:lnTo>
                  <a:pt x="243948" y="1273964"/>
                </a:lnTo>
                <a:lnTo>
                  <a:pt x="264964" y="1234034"/>
                </a:lnTo>
                <a:cubicBezTo>
                  <a:pt x="690610" y="425312"/>
                  <a:pt x="690610" y="425312"/>
                  <a:pt x="690610" y="425312"/>
                </a:cubicBezTo>
                <a:cubicBezTo>
                  <a:pt x="819754" y="163582"/>
                  <a:pt x="1078042" y="0"/>
                  <a:pt x="1368617" y="0"/>
                </a:cubicBezTo>
                <a:close/>
              </a:path>
            </a:pathLst>
          </a:custGeom>
          <a:solidFill>
            <a:srgbClr val="8CBF4A"/>
          </a:solidFill>
          <a:ln>
            <a:noFill/>
          </a:ln>
        </p:spPr>
        <p:txBody>
          <a:bodyPr vert="horz" wrap="square" lIns="91440" tIns="45720" rIns="91440" bIns="45720" numCol="1" anchor="t" anchorCtr="0" compatLnSpc="1">
            <a:noAutofit/>
          </a:bodyPr>
          <a:lstStyle/>
          <a:p>
            <a:endParaRPr lang="zh-CN" altLang="en-US"/>
          </a:p>
        </p:txBody>
      </p:sp>
      <p:sp>
        <p:nvSpPr>
          <p:cNvPr id="23" name="矩形 6"/>
          <p:cNvSpPr>
            <a:spLocks noChangeArrowheads="1"/>
          </p:cNvSpPr>
          <p:nvPr/>
        </p:nvSpPr>
        <p:spPr bwMode="auto">
          <a:xfrm>
            <a:off x="8284136" y="5761894"/>
            <a:ext cx="3571235" cy="65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600" dirty="0">
                <a:gradFill>
                  <a:gsLst>
                    <a:gs pos="100000">
                      <a:schemeClr val="tx1">
                        <a:lumMod val="85000"/>
                        <a:lumOff val="15000"/>
                      </a:schemeClr>
                    </a:gs>
                    <a:gs pos="0">
                      <a:schemeClr val="tx1">
                        <a:lumMod val="85000"/>
                        <a:lumOff val="15000"/>
                      </a:schemeClr>
                    </a:gs>
                  </a:gsLst>
                  <a:lin ang="0" scaled="0"/>
                </a:gradFill>
                <a:latin typeface="微软雅黑" panose="020B0503020204020204" charset="-122"/>
                <a:ea typeface="微软雅黑" panose="020B0503020204020204" charset="-122"/>
              </a:rPr>
              <a:t>复制粘贴您需要的文字内容，单击添加文字内容，言简意赅不罗嗦。</a:t>
            </a:r>
          </a:p>
        </p:txBody>
      </p:sp>
      <p:sp>
        <p:nvSpPr>
          <p:cNvPr id="24" name="矩形 23"/>
          <p:cNvSpPr/>
          <p:nvPr/>
        </p:nvSpPr>
        <p:spPr>
          <a:xfrm>
            <a:off x="8400248" y="5093579"/>
            <a:ext cx="1767429" cy="540878"/>
          </a:xfrm>
          <a:prstGeom prst="rect">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a:gradFill>
                  <a:gsLst>
                    <a:gs pos="21000">
                      <a:schemeClr val="bg1"/>
                    </a:gs>
                    <a:gs pos="77000">
                      <a:schemeClr val="bg1"/>
                    </a:gs>
                  </a:gsLst>
                  <a:lin ang="0" scaled="0"/>
                </a:gradFill>
                <a:latin typeface="微软雅黑" panose="020B0503020204020204" charset="-122"/>
                <a:ea typeface="微软雅黑" panose="020B0503020204020204" charset="-122"/>
              </a:rPr>
              <a:t>项目一</a:t>
            </a:r>
          </a:p>
        </p:txBody>
      </p:sp>
      <p:sp>
        <p:nvSpPr>
          <p:cNvPr id="25" name="矩形 6"/>
          <p:cNvSpPr>
            <a:spLocks noChangeArrowheads="1"/>
          </p:cNvSpPr>
          <p:nvPr/>
        </p:nvSpPr>
        <p:spPr bwMode="auto">
          <a:xfrm>
            <a:off x="7847761" y="2724246"/>
            <a:ext cx="3571235" cy="65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600" dirty="0">
                <a:gradFill>
                  <a:gsLst>
                    <a:gs pos="100000">
                      <a:schemeClr val="tx1">
                        <a:lumMod val="85000"/>
                        <a:lumOff val="15000"/>
                      </a:schemeClr>
                    </a:gs>
                    <a:gs pos="0">
                      <a:schemeClr val="tx1">
                        <a:lumMod val="85000"/>
                        <a:lumOff val="15000"/>
                      </a:schemeClr>
                    </a:gs>
                  </a:gsLst>
                  <a:lin ang="0" scaled="0"/>
                </a:gradFill>
                <a:latin typeface="微软雅黑" panose="020B0503020204020204" charset="-122"/>
                <a:ea typeface="微软雅黑" panose="020B0503020204020204" charset="-122"/>
              </a:rPr>
              <a:t>复制粘贴您需要的文字内容，单击添加文字内容，言简意赅不罗嗦。</a:t>
            </a:r>
          </a:p>
        </p:txBody>
      </p:sp>
      <p:sp>
        <p:nvSpPr>
          <p:cNvPr id="26" name="矩形 25"/>
          <p:cNvSpPr/>
          <p:nvPr/>
        </p:nvSpPr>
        <p:spPr>
          <a:xfrm>
            <a:off x="7963873" y="2055931"/>
            <a:ext cx="1767429" cy="540878"/>
          </a:xfrm>
          <a:prstGeom prst="rect">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a:gradFill>
                  <a:gsLst>
                    <a:gs pos="21000">
                      <a:schemeClr val="bg1"/>
                    </a:gs>
                    <a:gs pos="77000">
                      <a:schemeClr val="bg1"/>
                    </a:gs>
                  </a:gsLst>
                  <a:lin ang="0" scaled="0"/>
                </a:gradFill>
                <a:latin typeface="微软雅黑" panose="020B0503020204020204" charset="-122"/>
                <a:ea typeface="微软雅黑" panose="020B0503020204020204" charset="-122"/>
              </a:rPr>
              <a:t>项目二</a:t>
            </a:r>
          </a:p>
        </p:txBody>
      </p:sp>
      <p:sp>
        <p:nvSpPr>
          <p:cNvPr id="27" name="矩形 6"/>
          <p:cNvSpPr>
            <a:spLocks noChangeArrowheads="1"/>
          </p:cNvSpPr>
          <p:nvPr/>
        </p:nvSpPr>
        <p:spPr bwMode="auto">
          <a:xfrm>
            <a:off x="3406799" y="6123461"/>
            <a:ext cx="3571235" cy="65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600" dirty="0">
                <a:gradFill>
                  <a:gsLst>
                    <a:gs pos="100000">
                      <a:schemeClr val="tx1">
                        <a:lumMod val="85000"/>
                        <a:lumOff val="15000"/>
                      </a:schemeClr>
                    </a:gs>
                    <a:gs pos="0">
                      <a:schemeClr val="tx1">
                        <a:lumMod val="85000"/>
                        <a:lumOff val="15000"/>
                      </a:schemeClr>
                    </a:gs>
                  </a:gsLst>
                  <a:lin ang="0" scaled="0"/>
                </a:gradFill>
                <a:latin typeface="微软雅黑" panose="020B0503020204020204" charset="-122"/>
                <a:ea typeface="微软雅黑" panose="020B0503020204020204" charset="-122"/>
              </a:rPr>
              <a:t>复制粘贴您需要的文字内容，单击添加文字内容，言简意赅不罗嗦。</a:t>
            </a:r>
          </a:p>
        </p:txBody>
      </p:sp>
      <p:sp>
        <p:nvSpPr>
          <p:cNvPr id="28" name="矩形 27"/>
          <p:cNvSpPr/>
          <p:nvPr/>
        </p:nvSpPr>
        <p:spPr>
          <a:xfrm>
            <a:off x="3522911" y="5455146"/>
            <a:ext cx="1767429" cy="540878"/>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a:gradFill>
                  <a:gsLst>
                    <a:gs pos="21000">
                      <a:schemeClr val="bg1"/>
                    </a:gs>
                    <a:gs pos="77000">
                      <a:schemeClr val="bg1"/>
                    </a:gs>
                  </a:gsLst>
                  <a:lin ang="0" scaled="0"/>
                </a:gradFill>
                <a:latin typeface="微软雅黑" panose="020B0503020204020204" charset="-122"/>
                <a:ea typeface="微软雅黑" panose="020B0503020204020204" charset="-122"/>
              </a:rPr>
              <a:t>项目三</a:t>
            </a:r>
          </a:p>
        </p:txBody>
      </p:sp>
      <p:sp>
        <p:nvSpPr>
          <p:cNvPr id="29" name="矩形 6"/>
          <p:cNvSpPr>
            <a:spLocks noChangeArrowheads="1"/>
          </p:cNvSpPr>
          <p:nvPr/>
        </p:nvSpPr>
        <p:spPr bwMode="auto">
          <a:xfrm>
            <a:off x="3224656" y="2179109"/>
            <a:ext cx="3571235" cy="65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600" dirty="0">
                <a:gradFill>
                  <a:gsLst>
                    <a:gs pos="100000">
                      <a:schemeClr val="tx1">
                        <a:lumMod val="85000"/>
                        <a:lumOff val="15000"/>
                      </a:schemeClr>
                    </a:gs>
                    <a:gs pos="0">
                      <a:schemeClr val="tx1">
                        <a:lumMod val="85000"/>
                        <a:lumOff val="15000"/>
                      </a:schemeClr>
                    </a:gs>
                  </a:gsLst>
                  <a:lin ang="0" scaled="0"/>
                </a:gradFill>
                <a:latin typeface="微软雅黑" panose="020B0503020204020204" charset="-122"/>
                <a:ea typeface="微软雅黑" panose="020B0503020204020204" charset="-122"/>
              </a:rPr>
              <a:t>复制粘贴您需要的文字内容，单击添加文字内容，言简意赅不罗嗦。</a:t>
            </a:r>
          </a:p>
        </p:txBody>
      </p:sp>
      <p:sp>
        <p:nvSpPr>
          <p:cNvPr id="30" name="矩形 29"/>
          <p:cNvSpPr/>
          <p:nvPr/>
        </p:nvSpPr>
        <p:spPr>
          <a:xfrm>
            <a:off x="3340768" y="1510794"/>
            <a:ext cx="1767429" cy="540878"/>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a:gradFill>
                  <a:gsLst>
                    <a:gs pos="21000">
                      <a:schemeClr val="bg1"/>
                    </a:gs>
                    <a:gs pos="77000">
                      <a:schemeClr val="bg1"/>
                    </a:gs>
                  </a:gsLst>
                  <a:lin ang="0" scaled="0"/>
                </a:gradFill>
                <a:latin typeface="微软雅黑" panose="020B0503020204020204" charset="-122"/>
                <a:ea typeface="微软雅黑" panose="020B0503020204020204" charset="-122"/>
              </a:rPr>
              <a:t>项目四</a:t>
            </a:r>
          </a:p>
        </p:txBody>
      </p:sp>
      <p:sp>
        <p:nvSpPr>
          <p:cNvPr id="31" name="矩形 6"/>
          <p:cNvSpPr>
            <a:spLocks noChangeArrowheads="1"/>
          </p:cNvSpPr>
          <p:nvPr/>
        </p:nvSpPr>
        <p:spPr bwMode="auto">
          <a:xfrm>
            <a:off x="697261" y="4190744"/>
            <a:ext cx="3571235" cy="65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600" dirty="0">
                <a:gradFill>
                  <a:gsLst>
                    <a:gs pos="100000">
                      <a:schemeClr val="tx1">
                        <a:lumMod val="85000"/>
                        <a:lumOff val="15000"/>
                      </a:schemeClr>
                    </a:gs>
                    <a:gs pos="0">
                      <a:schemeClr val="tx1">
                        <a:lumMod val="85000"/>
                        <a:lumOff val="15000"/>
                      </a:schemeClr>
                    </a:gs>
                  </a:gsLst>
                  <a:lin ang="0" scaled="0"/>
                </a:gradFill>
                <a:latin typeface="微软雅黑" panose="020B0503020204020204" charset="-122"/>
                <a:ea typeface="微软雅黑" panose="020B0503020204020204" charset="-122"/>
              </a:rPr>
              <a:t>复制粘贴您需要的文字内容，单击添加文字内容，言简意赅不罗嗦。</a:t>
            </a:r>
          </a:p>
        </p:txBody>
      </p:sp>
      <p:sp>
        <p:nvSpPr>
          <p:cNvPr id="32" name="矩形 31"/>
          <p:cNvSpPr/>
          <p:nvPr/>
        </p:nvSpPr>
        <p:spPr>
          <a:xfrm>
            <a:off x="813373" y="3522429"/>
            <a:ext cx="1767429" cy="540878"/>
          </a:xfrm>
          <a:prstGeom prst="rect">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a:gradFill>
                  <a:gsLst>
                    <a:gs pos="21000">
                      <a:schemeClr val="bg1"/>
                    </a:gs>
                    <a:gs pos="77000">
                      <a:schemeClr val="bg1"/>
                    </a:gs>
                  </a:gsLst>
                  <a:lin ang="0" scaled="0"/>
                </a:gradFill>
                <a:latin typeface="微软雅黑" panose="020B0503020204020204" charset="-122"/>
                <a:ea typeface="微软雅黑" panose="020B0503020204020204" charset="-122"/>
              </a:rPr>
              <a:t>项目五</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1+#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1+#ppt_w/2"/>
                                          </p:val>
                                        </p:tav>
                                        <p:tav tm="100000">
                                          <p:val>
                                            <p:strVal val="#ppt_x"/>
                                          </p:val>
                                        </p:tav>
                                      </p:tavLst>
                                    </p:anim>
                                    <p:anim calcmode="lin" valueType="num">
                                      <p:cBhvr additive="base">
                                        <p:cTn id="29"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0-#ppt_w/2"/>
                                          </p:val>
                                        </p:tav>
                                        <p:tav tm="100000">
                                          <p:val>
                                            <p:strVal val="#ppt_x"/>
                                          </p:val>
                                        </p:tav>
                                      </p:tavLst>
                                    </p:anim>
                                    <p:anim calcmode="lin" valueType="num">
                                      <p:cBhvr additive="base">
                                        <p:cTn id="45"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right)">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additive="base">
                                        <p:cTn id="60" dur="500" fill="hold"/>
                                        <p:tgtEl>
                                          <p:spTgt spid="30"/>
                                        </p:tgtEl>
                                        <p:attrNameLst>
                                          <p:attrName>ppt_x</p:attrName>
                                        </p:attrNameLst>
                                      </p:cBhvr>
                                      <p:tavLst>
                                        <p:tav tm="0">
                                          <p:val>
                                            <p:strVal val="0-#ppt_w/2"/>
                                          </p:val>
                                        </p:tav>
                                        <p:tav tm="100000">
                                          <p:val>
                                            <p:strVal val="#ppt_x"/>
                                          </p:val>
                                        </p:tav>
                                      </p:tavLst>
                                    </p:anim>
                                    <p:anim calcmode="lin" valueType="num">
                                      <p:cBhvr additive="base">
                                        <p:cTn id="61"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right)">
                                      <p:cBhvr>
                                        <p:cTn id="71" dur="500"/>
                                        <p:tgtEl>
                                          <p:spTgt spid="10"/>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500" fill="hold"/>
                                        <p:tgtEl>
                                          <p:spTgt spid="32"/>
                                        </p:tgtEl>
                                        <p:attrNameLst>
                                          <p:attrName>ppt_x</p:attrName>
                                        </p:attrNameLst>
                                      </p:cBhvr>
                                      <p:tavLst>
                                        <p:tav tm="0">
                                          <p:val>
                                            <p:strVal val="0-#ppt_w/2"/>
                                          </p:val>
                                        </p:tav>
                                        <p:tav tm="100000">
                                          <p:val>
                                            <p:strVal val="#ppt_x"/>
                                          </p:val>
                                        </p:tav>
                                      </p:tavLst>
                                    </p:anim>
                                    <p:anim calcmode="lin" valueType="num">
                                      <p:cBhvr additive="base">
                                        <p:cTn id="77"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left)">
                                      <p:cBhvr>
                                        <p:cTn id="8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7" grpId="0"/>
      <p:bldP spid="28" grpId="0" animBg="1"/>
      <p:bldP spid="29" grpId="0"/>
      <p:bldP spid="30" grpId="0" animBg="1"/>
      <p:bldP spid="31" grpId="0"/>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395113" y="0"/>
            <a:ext cx="2796887" cy="5392398"/>
          </a:xfrm>
          <a:prstGeom prst="rect">
            <a:avLst/>
          </a:prstGeom>
        </p:spPr>
      </p:pic>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089" y="2518975"/>
            <a:ext cx="2288167" cy="2571900"/>
          </a:xfrm>
          <a:prstGeom prst="rect">
            <a:avLst/>
          </a:prstGeom>
        </p:spPr>
      </p:pic>
      <p:sp>
        <p:nvSpPr>
          <p:cNvPr id="19" name="矩形 18"/>
          <p:cNvSpPr/>
          <p:nvPr/>
        </p:nvSpPr>
        <p:spPr>
          <a:xfrm>
            <a:off x="3241964" y="1302327"/>
            <a:ext cx="5708072" cy="3585706"/>
          </a:xfrm>
          <a:prstGeom prst="rect">
            <a:avLst/>
          </a:prstGeom>
          <a:noFill/>
          <a:ln w="762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 y="0"/>
            <a:ext cx="4271818" cy="3588327"/>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8470392" y="-673610"/>
            <a:ext cx="3048001" cy="4395217"/>
          </a:xfrm>
          <a:prstGeom prst="rect">
            <a:avLst/>
          </a:prstGeom>
        </p:spPr>
      </p:pic>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flipH="1">
            <a:off x="3299784" y="1245766"/>
            <a:ext cx="1993797" cy="2109436"/>
          </a:xfrm>
          <a:prstGeom prst="rect">
            <a:avLst/>
          </a:prstGeom>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6710948" y="3283587"/>
            <a:ext cx="2239087" cy="1603187"/>
          </a:xfrm>
          <a:prstGeom prst="rect">
            <a:avLst/>
          </a:prstGeom>
        </p:spPr>
      </p:pic>
      <p:pic>
        <p:nvPicPr>
          <p:cNvPr id="25" name="图片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3" y="3297383"/>
            <a:ext cx="1797387" cy="2430068"/>
          </a:xfrm>
          <a:prstGeom prst="rect">
            <a:avLst/>
          </a:prstGeom>
        </p:spPr>
      </p:pic>
      <p:sp>
        <p:nvSpPr>
          <p:cNvPr id="28" name="文本框 27"/>
          <p:cNvSpPr txBox="1"/>
          <p:nvPr/>
        </p:nvSpPr>
        <p:spPr>
          <a:xfrm>
            <a:off x="4458371" y="5392398"/>
            <a:ext cx="3275256" cy="1015663"/>
          </a:xfrm>
          <a:prstGeom prst="rect">
            <a:avLst/>
          </a:prstGeom>
          <a:noFill/>
          <a:effectLst/>
        </p:spPr>
        <p:txBody>
          <a:bodyPr wrap="none" rtlCol="0">
            <a:spAutoFit/>
          </a:bodyPr>
          <a:lstStyle/>
          <a:p>
            <a:r>
              <a:rPr lang="zh-CN" altLang="en-US" sz="6000" b="1" dirty="0">
                <a:solidFill>
                  <a:srgbClr val="6AA141"/>
                </a:solidFill>
                <a:latin typeface="幼圆" panose="02010509060101010101" pitchFamily="49" charset="-122"/>
                <a:ea typeface="幼圆" panose="02010509060101010101" pitchFamily="49" charset="-122"/>
              </a:rPr>
              <a:t>工作体会</a:t>
            </a:r>
          </a:p>
        </p:txBody>
      </p:sp>
      <p:sp>
        <p:nvSpPr>
          <p:cNvPr id="14" name="Freeform 13" descr="e7d195523061f1c0deeec63e560781cfd59afb0ea006f2a87ABB68BF51EA6619813959095094C18C62A12F549504892A4AAA8C1554C6663626E05CA27F281A14E6983772AFC3FB97135759321DEA3D703E9D8D869A2273EE15F7786D4E56DEDED63BD2F10CB6E5D04823C28859D9FF914F3D5DCF4D261CEE3DCEEE1F386CCDE622CCBB2A0B57F7630BB2477A5288500F"/>
          <p:cNvSpPr/>
          <p:nvPr/>
        </p:nvSpPr>
        <p:spPr bwMode="auto">
          <a:xfrm>
            <a:off x="5258350" y="2462583"/>
            <a:ext cx="1699218" cy="1697344"/>
          </a:xfrm>
          <a:custGeom>
            <a:avLst/>
            <a:gdLst>
              <a:gd name="T0" fmla="*/ 610 w 610"/>
              <a:gd name="T1" fmla="*/ 197 h 610"/>
              <a:gd name="T2" fmla="*/ 610 w 610"/>
              <a:gd name="T3" fmla="*/ 0 h 610"/>
              <a:gd name="T4" fmla="*/ 588 w 610"/>
              <a:gd name="T5" fmla="*/ 0 h 610"/>
              <a:gd name="T6" fmla="*/ 516 w 610"/>
              <a:gd name="T7" fmla="*/ 101 h 610"/>
              <a:gd name="T8" fmla="*/ 126 w 610"/>
              <a:gd name="T9" fmla="*/ 0 h 610"/>
              <a:gd name="T10" fmla="*/ 0 w 610"/>
              <a:gd name="T11" fmla="*/ 133 h 610"/>
              <a:gd name="T12" fmla="*/ 0 w 610"/>
              <a:gd name="T13" fmla="*/ 330 h 610"/>
              <a:gd name="T14" fmla="*/ 1 w 610"/>
              <a:gd name="T15" fmla="*/ 330 h 610"/>
              <a:gd name="T16" fmla="*/ 175 w 610"/>
              <a:gd name="T17" fmla="*/ 275 h 610"/>
              <a:gd name="T18" fmla="*/ 322 w 610"/>
              <a:gd name="T19" fmla="*/ 275 h 610"/>
              <a:gd name="T20" fmla="*/ 585 w 610"/>
              <a:gd name="T21" fmla="*/ 206 h 610"/>
              <a:gd name="T22" fmla="*/ 316 w 610"/>
              <a:gd name="T23" fmla="*/ 292 h 610"/>
              <a:gd name="T24" fmla="*/ 316 w 610"/>
              <a:gd name="T25" fmla="*/ 292 h 610"/>
              <a:gd name="T26" fmla="*/ 175 w 610"/>
              <a:gd name="T27" fmla="*/ 292 h 610"/>
              <a:gd name="T28" fmla="*/ 175 w 610"/>
              <a:gd name="T29" fmla="*/ 310 h 610"/>
              <a:gd name="T30" fmla="*/ 313 w 610"/>
              <a:gd name="T31" fmla="*/ 445 h 610"/>
              <a:gd name="T32" fmla="*/ 186 w 610"/>
              <a:gd name="T33" fmla="*/ 575 h 610"/>
              <a:gd name="T34" fmla="*/ 125 w 610"/>
              <a:gd name="T35" fmla="*/ 569 h 610"/>
              <a:gd name="T36" fmla="*/ 249 w 610"/>
              <a:gd name="T37" fmla="*/ 445 h 610"/>
              <a:gd name="T38" fmla="*/ 125 w 610"/>
              <a:gd name="T39" fmla="*/ 321 h 610"/>
              <a:gd name="T40" fmla="*/ 0 w 610"/>
              <a:gd name="T41" fmla="*/ 445 h 610"/>
              <a:gd name="T42" fmla="*/ 305 w 610"/>
              <a:gd name="T43" fmla="*/ 610 h 610"/>
              <a:gd name="T44" fmla="*/ 610 w 610"/>
              <a:gd name="T45" fmla="*/ 445 h 610"/>
              <a:gd name="T46" fmla="*/ 487 w 610"/>
              <a:gd name="T47" fmla="*/ 305 h 610"/>
              <a:gd name="T48" fmla="*/ 610 w 610"/>
              <a:gd name="T49" fmla="*/ 197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0" h="610">
                <a:moveTo>
                  <a:pt x="610" y="197"/>
                </a:moveTo>
                <a:cubicBezTo>
                  <a:pt x="610" y="89"/>
                  <a:pt x="610" y="0"/>
                  <a:pt x="610" y="0"/>
                </a:cubicBezTo>
                <a:cubicBezTo>
                  <a:pt x="588" y="0"/>
                  <a:pt x="588" y="0"/>
                  <a:pt x="588" y="0"/>
                </a:cubicBezTo>
                <a:cubicBezTo>
                  <a:pt x="588" y="68"/>
                  <a:pt x="559" y="101"/>
                  <a:pt x="516" y="101"/>
                </a:cubicBezTo>
                <a:cubicBezTo>
                  <a:pt x="393" y="101"/>
                  <a:pt x="276" y="0"/>
                  <a:pt x="126" y="0"/>
                </a:cubicBezTo>
                <a:cubicBezTo>
                  <a:pt x="48" y="0"/>
                  <a:pt x="0" y="65"/>
                  <a:pt x="0" y="133"/>
                </a:cubicBezTo>
                <a:cubicBezTo>
                  <a:pt x="0" y="204"/>
                  <a:pt x="0" y="309"/>
                  <a:pt x="0" y="330"/>
                </a:cubicBezTo>
                <a:cubicBezTo>
                  <a:pt x="1" y="330"/>
                  <a:pt x="1" y="330"/>
                  <a:pt x="1" y="330"/>
                </a:cubicBezTo>
                <a:cubicBezTo>
                  <a:pt x="4" y="317"/>
                  <a:pt x="25" y="275"/>
                  <a:pt x="175" y="275"/>
                </a:cubicBezTo>
                <a:cubicBezTo>
                  <a:pt x="176" y="275"/>
                  <a:pt x="320" y="275"/>
                  <a:pt x="322" y="275"/>
                </a:cubicBezTo>
                <a:cubicBezTo>
                  <a:pt x="556" y="275"/>
                  <a:pt x="585" y="232"/>
                  <a:pt x="585" y="206"/>
                </a:cubicBezTo>
                <a:cubicBezTo>
                  <a:pt x="585" y="238"/>
                  <a:pt x="582" y="292"/>
                  <a:pt x="316" y="292"/>
                </a:cubicBezTo>
                <a:cubicBezTo>
                  <a:pt x="316" y="292"/>
                  <a:pt x="316" y="292"/>
                  <a:pt x="316" y="292"/>
                </a:cubicBezTo>
                <a:cubicBezTo>
                  <a:pt x="309" y="292"/>
                  <a:pt x="175" y="292"/>
                  <a:pt x="175" y="292"/>
                </a:cubicBezTo>
                <a:cubicBezTo>
                  <a:pt x="175" y="310"/>
                  <a:pt x="175" y="310"/>
                  <a:pt x="175" y="310"/>
                </a:cubicBezTo>
                <a:cubicBezTo>
                  <a:pt x="246" y="325"/>
                  <a:pt x="313" y="352"/>
                  <a:pt x="313" y="445"/>
                </a:cubicBezTo>
                <a:cubicBezTo>
                  <a:pt x="313" y="519"/>
                  <a:pt x="246" y="575"/>
                  <a:pt x="186" y="575"/>
                </a:cubicBezTo>
                <a:cubicBezTo>
                  <a:pt x="137" y="575"/>
                  <a:pt x="125" y="569"/>
                  <a:pt x="125" y="569"/>
                </a:cubicBezTo>
                <a:cubicBezTo>
                  <a:pt x="190" y="569"/>
                  <a:pt x="249" y="526"/>
                  <a:pt x="249" y="445"/>
                </a:cubicBezTo>
                <a:cubicBezTo>
                  <a:pt x="249" y="364"/>
                  <a:pt x="180" y="321"/>
                  <a:pt x="125" y="321"/>
                </a:cubicBezTo>
                <a:cubicBezTo>
                  <a:pt x="69" y="321"/>
                  <a:pt x="0" y="366"/>
                  <a:pt x="0" y="445"/>
                </a:cubicBezTo>
                <a:cubicBezTo>
                  <a:pt x="0" y="532"/>
                  <a:pt x="66" y="610"/>
                  <a:pt x="305" y="610"/>
                </a:cubicBezTo>
                <a:cubicBezTo>
                  <a:pt x="545" y="610"/>
                  <a:pt x="610" y="555"/>
                  <a:pt x="610" y="445"/>
                </a:cubicBezTo>
                <a:cubicBezTo>
                  <a:pt x="610" y="359"/>
                  <a:pt x="562" y="321"/>
                  <a:pt x="487" y="305"/>
                </a:cubicBezTo>
                <a:cubicBezTo>
                  <a:pt x="575" y="291"/>
                  <a:pt x="610" y="259"/>
                  <a:pt x="610" y="197"/>
                </a:cubicBezTo>
                <a:close/>
              </a:path>
            </a:pathLst>
          </a:custGeom>
          <a:solidFill>
            <a:srgbClr val="71A54A"/>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5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0-#ppt_w/2"/>
                                          </p:val>
                                        </p:tav>
                                        <p:tav tm="100000">
                                          <p:val>
                                            <p:strVal val="#ppt_x"/>
                                          </p:val>
                                        </p:tav>
                                      </p:tavLst>
                                    </p:anim>
                                    <p:anim calcmode="lin" valueType="num">
                                      <p:cBhvr additive="base">
                                        <p:cTn id="8" dur="15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3" decel="15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1+#ppt_w/2"/>
                                          </p:val>
                                        </p:tav>
                                        <p:tav tm="100000">
                                          <p:val>
                                            <p:strVal val="#ppt_x"/>
                                          </p:val>
                                        </p:tav>
                                      </p:tavLst>
                                    </p:anim>
                                    <p:anim calcmode="lin" valueType="num">
                                      <p:cBhvr additive="base">
                                        <p:cTn id="12" dur="1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6" presetClass="entr" presetSubtype="16"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ircle(in)">
                                      <p:cBhvr>
                                        <p:cTn id="16" dur="2000"/>
                                        <p:tgtEl>
                                          <p:spTgt spid="19"/>
                                        </p:tgtEl>
                                      </p:cBhvr>
                                    </p:animEffect>
                                  </p:childTnLst>
                                </p:cTn>
                              </p:par>
                            </p:childTnLst>
                          </p:cTn>
                        </p:par>
                        <p:par>
                          <p:cTn id="17" fill="hold">
                            <p:stCondLst>
                              <p:cond delay="3500"/>
                            </p:stCondLst>
                            <p:childTnLst>
                              <p:par>
                                <p:cTn id="18" presetID="9"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dissolve">
                                      <p:cBhvr>
                                        <p:cTn id="20" dur="500"/>
                                        <p:tgtEl>
                                          <p:spTgt spid="23"/>
                                        </p:tgtEl>
                                      </p:cBhvr>
                                    </p:animEffect>
                                  </p:childTnLst>
                                </p:cTn>
                              </p:par>
                              <p:par>
                                <p:cTn id="21" presetID="9"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par>
                          <p:cTn id="24" fill="hold">
                            <p:stCondLst>
                              <p:cond delay="4000"/>
                            </p:stCondLst>
                            <p:childTnLst>
                              <p:par>
                                <p:cTn id="25" presetID="25"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0" dur="1000" fill="hold"/>
                                        <p:tgtEl>
                                          <p:spTgt spid="14"/>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4"/>
                                        </p:tgtEl>
                                      </p:cBhvr>
                                    </p:animEffect>
                                  </p:childTnLst>
                                </p:cTn>
                              </p:par>
                            </p:childTnLst>
                          </p:cTn>
                        </p:par>
                        <p:par>
                          <p:cTn id="35" fill="hold">
                            <p:stCondLst>
                              <p:cond delay="5000"/>
                            </p:stCondLst>
                            <p:childTnLst>
                              <p:par>
                                <p:cTn id="36" presetID="14" presetClass="entr" presetSubtype="10"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par>
                                <p:cTn id="39" presetID="14" presetClass="entr" presetSubtype="1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randombar(horizontal)">
                                      <p:cBhvr>
                                        <p:cTn id="41" dur="500"/>
                                        <p:tgtEl>
                                          <p:spTgt spid="25"/>
                                        </p:tgtEl>
                                      </p:cBhvr>
                                    </p:animEffect>
                                  </p:childTnLst>
                                </p:cTn>
                              </p:par>
                            </p:childTnLst>
                          </p:cTn>
                        </p:par>
                        <p:par>
                          <p:cTn id="42" fill="hold">
                            <p:stCondLst>
                              <p:cond delay="5500"/>
                            </p:stCondLst>
                            <p:childTnLst>
                              <p:par>
                                <p:cTn id="43" presetID="22" presetClass="entr" presetSubtype="1"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childTnLst>
                          </p:cTn>
                        </p:par>
                        <p:par>
                          <p:cTn id="46" fill="hold">
                            <p:stCondLst>
                              <p:cond delay="6000"/>
                            </p:stCondLst>
                            <p:childTnLst>
                              <p:par>
                                <p:cTn id="47" presetID="42"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8"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5193577" y="543726"/>
            <a:ext cx="1832553"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我的优势</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4"/>
          <p:cNvSpPr txBox="1"/>
          <p:nvPr/>
        </p:nvSpPr>
        <p:spPr>
          <a:xfrm>
            <a:off x="1946510" y="4843175"/>
            <a:ext cx="8383631" cy="1384995"/>
          </a:xfrm>
          <a:prstGeom prst="rect">
            <a:avLst/>
          </a:prstGeom>
          <a:noFill/>
        </p:spPr>
        <p:txBody>
          <a:bodyPr wrap="square" lIns="0" tIns="0" rIns="0" bIns="0" rtlCol="0">
            <a:spAutoFit/>
          </a:bodyPr>
          <a:lstStyle/>
          <a:p>
            <a:pPr algn="just">
              <a:lnSpc>
                <a:spcPct val="150000"/>
              </a:lnSpc>
            </a:pPr>
            <a:r>
              <a:rPr lang="zh-CN" altLang="en-US" sz="2000" dirty="0">
                <a:latin typeface="微软雅黑 Light" panose="020B0502040204020203" pitchFamily="34" charset="-122"/>
                <a:ea typeface="微软雅黑 Light" panose="020B0502040204020203" pitchFamily="34" charset="-122"/>
              </a:rPr>
              <a:t>点击输入简要文字内容，文字内容需概括精炼，不用多余的文字修饰，言简意赅的说明分项内容。点击输入简要文字内容，文字内容需概括精炼，言简意赅的说明分项内容</a:t>
            </a:r>
            <a:r>
              <a:rPr lang="en-US" altLang="zh-CN" sz="2000" dirty="0">
                <a:latin typeface="微软雅黑 Light" panose="020B0502040204020203" pitchFamily="34" charset="-122"/>
                <a:ea typeface="微软雅黑 Light" panose="020B0502040204020203" pitchFamily="34" charset="-122"/>
              </a:rPr>
              <a:t>……</a:t>
            </a:r>
          </a:p>
        </p:txBody>
      </p:sp>
      <p:sp>
        <p:nvSpPr>
          <p:cNvPr id="11" name="矩形 10"/>
          <p:cNvSpPr/>
          <p:nvPr/>
        </p:nvSpPr>
        <p:spPr>
          <a:xfrm>
            <a:off x="1138968" y="4599568"/>
            <a:ext cx="9998712" cy="1872208"/>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2" name="矩形 11"/>
          <p:cNvSpPr/>
          <p:nvPr/>
        </p:nvSpPr>
        <p:spPr>
          <a:xfrm>
            <a:off x="1065945" y="4830376"/>
            <a:ext cx="140655" cy="1437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3" name="矩形 12"/>
          <p:cNvSpPr/>
          <p:nvPr/>
        </p:nvSpPr>
        <p:spPr>
          <a:xfrm>
            <a:off x="11060845" y="4830376"/>
            <a:ext cx="140655" cy="1437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grpSp>
        <p:nvGrpSpPr>
          <p:cNvPr id="14" name="组合 13"/>
          <p:cNvGrpSpPr/>
          <p:nvPr/>
        </p:nvGrpSpPr>
        <p:grpSpPr>
          <a:xfrm>
            <a:off x="962528" y="2091993"/>
            <a:ext cx="2527408" cy="2278744"/>
            <a:chOff x="920204" y="1521455"/>
            <a:chExt cx="2527408" cy="2278744"/>
          </a:xfrm>
        </p:grpSpPr>
        <p:sp>
          <p:nvSpPr>
            <p:cNvPr id="15" name="Freeform 5"/>
            <p:cNvSpPr/>
            <p:nvPr/>
          </p:nvSpPr>
          <p:spPr bwMode="auto">
            <a:xfrm>
              <a:off x="920204"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16" name="TextBox 3"/>
            <p:cNvSpPr txBox="1"/>
            <p:nvPr/>
          </p:nvSpPr>
          <p:spPr>
            <a:xfrm>
              <a:off x="1500662" y="2070569"/>
              <a:ext cx="1514099" cy="1107996"/>
            </a:xfrm>
            <a:prstGeom prst="rect">
              <a:avLst/>
            </a:prstGeom>
            <a:noFill/>
          </p:spPr>
          <p:txBody>
            <a:bodyPr wrap="square" lIns="0" tIns="0" rIns="0" bIns="0" rtlCol="0">
              <a:spAutoFit/>
            </a:bodyPr>
            <a:lstStyle/>
            <a:p>
              <a:r>
                <a:rPr lang="zh-CN" altLang="en-US" sz="3600" b="1" dirty="0">
                  <a:solidFill>
                    <a:schemeClr val="bg1"/>
                  </a:solidFill>
                  <a:latin typeface="微软雅黑" panose="020B0503020204020204" charset="-122"/>
                  <a:ea typeface="微软雅黑" panose="020B0503020204020204" charset="-122"/>
                </a:rPr>
                <a:t>表达与沟通</a:t>
              </a:r>
              <a:endParaRPr lang="en-US" altLang="zh-CN" sz="3600" b="1" dirty="0">
                <a:solidFill>
                  <a:schemeClr val="bg1"/>
                </a:solidFill>
                <a:latin typeface="微软雅黑" panose="020B0503020204020204" charset="-122"/>
                <a:ea typeface="微软雅黑" panose="020B0503020204020204" charset="-122"/>
              </a:endParaRPr>
            </a:p>
          </p:txBody>
        </p:sp>
      </p:grpSp>
      <p:grpSp>
        <p:nvGrpSpPr>
          <p:cNvPr id="17" name="组合 16"/>
          <p:cNvGrpSpPr/>
          <p:nvPr/>
        </p:nvGrpSpPr>
        <p:grpSpPr>
          <a:xfrm>
            <a:off x="8828020" y="2091993"/>
            <a:ext cx="2527408" cy="2278745"/>
            <a:chOff x="8785696" y="1521455"/>
            <a:chExt cx="2527408" cy="2278744"/>
          </a:xfrm>
        </p:grpSpPr>
        <p:sp>
          <p:nvSpPr>
            <p:cNvPr id="18" name="Freeform 5"/>
            <p:cNvSpPr/>
            <p:nvPr/>
          </p:nvSpPr>
          <p:spPr bwMode="auto">
            <a:xfrm>
              <a:off x="8785696"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19" name="TextBox 3"/>
            <p:cNvSpPr txBox="1"/>
            <p:nvPr/>
          </p:nvSpPr>
          <p:spPr>
            <a:xfrm>
              <a:off x="9640333" y="2106828"/>
              <a:ext cx="1348208" cy="1107996"/>
            </a:xfrm>
            <a:prstGeom prst="rect">
              <a:avLst/>
            </a:prstGeom>
            <a:noFill/>
          </p:spPr>
          <p:txBody>
            <a:bodyPr wrap="square" lIns="0" tIns="0" rIns="0" bIns="0" rtlCol="0">
              <a:spAutoFit/>
            </a:bodyPr>
            <a:lstStyle/>
            <a:p>
              <a:r>
                <a:rPr lang="zh-CN" altLang="en-US" sz="3600" b="1" dirty="0">
                  <a:solidFill>
                    <a:schemeClr val="bg1"/>
                  </a:solidFill>
                  <a:latin typeface="微软雅黑" panose="020B0503020204020204" charset="-122"/>
                  <a:ea typeface="微软雅黑" panose="020B0503020204020204" charset="-122"/>
                </a:rPr>
                <a:t>互帮互助</a:t>
              </a:r>
              <a:endParaRPr lang="en-US" altLang="zh-CN" sz="3600" b="1" dirty="0">
                <a:solidFill>
                  <a:schemeClr val="bg1"/>
                </a:solidFill>
                <a:latin typeface="微软雅黑" panose="020B0503020204020204" charset="-122"/>
                <a:ea typeface="微软雅黑" panose="020B0503020204020204" charset="-122"/>
              </a:endParaRPr>
            </a:p>
          </p:txBody>
        </p:sp>
      </p:grpSp>
      <p:grpSp>
        <p:nvGrpSpPr>
          <p:cNvPr id="20" name="组合 19"/>
          <p:cNvGrpSpPr/>
          <p:nvPr/>
        </p:nvGrpSpPr>
        <p:grpSpPr>
          <a:xfrm>
            <a:off x="3584359" y="2091993"/>
            <a:ext cx="2527408" cy="2278744"/>
            <a:chOff x="3542035" y="1521455"/>
            <a:chExt cx="2527408" cy="2278744"/>
          </a:xfrm>
        </p:grpSpPr>
        <p:sp>
          <p:nvSpPr>
            <p:cNvPr id="21" name="Freeform 5"/>
            <p:cNvSpPr/>
            <p:nvPr/>
          </p:nvSpPr>
          <p:spPr bwMode="auto">
            <a:xfrm>
              <a:off x="3542035"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22" name="TextBox 3"/>
            <p:cNvSpPr txBox="1"/>
            <p:nvPr/>
          </p:nvSpPr>
          <p:spPr>
            <a:xfrm>
              <a:off x="4380342" y="2058417"/>
              <a:ext cx="1305623" cy="1107996"/>
            </a:xfrm>
            <a:prstGeom prst="rect">
              <a:avLst/>
            </a:prstGeom>
            <a:noFill/>
          </p:spPr>
          <p:txBody>
            <a:bodyPr wrap="square" lIns="0" tIns="0" rIns="0" bIns="0" rtlCol="0">
              <a:spAutoFit/>
            </a:bodyPr>
            <a:lstStyle/>
            <a:p>
              <a:r>
                <a:rPr lang="zh-CN" altLang="en-US" sz="3600" b="1" dirty="0">
                  <a:solidFill>
                    <a:schemeClr val="bg1"/>
                  </a:solidFill>
                  <a:latin typeface="微软雅黑" panose="020B0503020204020204" charset="-122"/>
                  <a:ea typeface="微软雅黑" panose="020B0503020204020204" charset="-122"/>
                </a:rPr>
                <a:t>做事主动</a:t>
              </a:r>
              <a:endParaRPr lang="en-US" altLang="zh-CN" sz="3600" b="1" dirty="0">
                <a:solidFill>
                  <a:schemeClr val="bg1"/>
                </a:solidFill>
                <a:latin typeface="微软雅黑" panose="020B0503020204020204" charset="-122"/>
                <a:ea typeface="微软雅黑" panose="020B0503020204020204" charset="-122"/>
              </a:endParaRPr>
            </a:p>
          </p:txBody>
        </p:sp>
      </p:grpSp>
      <p:grpSp>
        <p:nvGrpSpPr>
          <p:cNvPr id="23" name="组合 22"/>
          <p:cNvGrpSpPr/>
          <p:nvPr/>
        </p:nvGrpSpPr>
        <p:grpSpPr>
          <a:xfrm>
            <a:off x="6206191" y="2091993"/>
            <a:ext cx="2527408" cy="2278745"/>
            <a:chOff x="6163866" y="1521455"/>
            <a:chExt cx="2527408" cy="2278744"/>
          </a:xfrm>
        </p:grpSpPr>
        <p:sp>
          <p:nvSpPr>
            <p:cNvPr id="24" name="Freeform 5"/>
            <p:cNvSpPr/>
            <p:nvPr/>
          </p:nvSpPr>
          <p:spPr bwMode="auto">
            <a:xfrm>
              <a:off x="6163866"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25" name="TextBox 3"/>
            <p:cNvSpPr txBox="1"/>
            <p:nvPr/>
          </p:nvSpPr>
          <p:spPr>
            <a:xfrm>
              <a:off x="6818708" y="2073407"/>
              <a:ext cx="1454822" cy="1107996"/>
            </a:xfrm>
            <a:prstGeom prst="rect">
              <a:avLst/>
            </a:prstGeom>
            <a:noFill/>
          </p:spPr>
          <p:txBody>
            <a:bodyPr wrap="square" lIns="0" tIns="0" rIns="0" bIns="0" rtlCol="0">
              <a:spAutoFit/>
            </a:bodyPr>
            <a:lstStyle/>
            <a:p>
              <a:r>
                <a:rPr lang="zh-CN" altLang="en-US" sz="3600" b="1" dirty="0">
                  <a:solidFill>
                    <a:schemeClr val="bg1"/>
                  </a:solidFill>
                  <a:latin typeface="微软雅黑" panose="020B0503020204020204" charset="-122"/>
                  <a:ea typeface="微软雅黑" panose="020B0503020204020204" charset="-122"/>
                </a:rPr>
                <a:t>敬业的品质</a:t>
              </a:r>
              <a:endParaRPr lang="en-US" altLang="zh-CN" sz="3600" b="1" dirty="0">
                <a:solidFill>
                  <a:schemeClr val="bg1"/>
                </a:solidFill>
                <a:latin typeface="微软雅黑" panose="020B0503020204020204" charset="-122"/>
                <a:ea typeface="微软雅黑" panose="020B0503020204020204" charset="-122"/>
              </a:endParaRPr>
            </a:p>
          </p:txBody>
        </p:sp>
      </p:grpSp>
      <p:sp>
        <p:nvSpPr>
          <p:cNvPr id="26" name="Freeform 5"/>
          <p:cNvSpPr/>
          <p:nvPr/>
        </p:nvSpPr>
        <p:spPr bwMode="auto">
          <a:xfrm>
            <a:off x="1069263" y="2188227"/>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sp>
        <p:nvSpPr>
          <p:cNvPr id="27" name="Freeform 5"/>
          <p:cNvSpPr/>
          <p:nvPr/>
        </p:nvSpPr>
        <p:spPr bwMode="auto">
          <a:xfrm>
            <a:off x="3691094" y="2188227"/>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sp>
        <p:nvSpPr>
          <p:cNvPr id="28" name="Freeform 5"/>
          <p:cNvSpPr/>
          <p:nvPr/>
        </p:nvSpPr>
        <p:spPr bwMode="auto">
          <a:xfrm>
            <a:off x="6312925" y="2188227"/>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sp>
        <p:nvSpPr>
          <p:cNvPr id="29" name="Freeform 5"/>
          <p:cNvSpPr/>
          <p:nvPr/>
        </p:nvSpPr>
        <p:spPr bwMode="auto">
          <a:xfrm>
            <a:off x="8934755" y="2188227"/>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grpSp>
        <p:nvGrpSpPr>
          <p:cNvPr id="30" name="组合 29"/>
          <p:cNvGrpSpPr/>
          <p:nvPr/>
        </p:nvGrpSpPr>
        <p:grpSpPr>
          <a:xfrm>
            <a:off x="3088941" y="3146887"/>
            <a:ext cx="8839817" cy="168955"/>
            <a:chOff x="3005398" y="2593891"/>
            <a:chExt cx="8267227" cy="158010"/>
          </a:xfrm>
        </p:grpSpPr>
        <p:grpSp>
          <p:nvGrpSpPr>
            <p:cNvPr id="31" name="组合 30"/>
            <p:cNvGrpSpPr/>
            <p:nvPr/>
          </p:nvGrpSpPr>
          <p:grpSpPr>
            <a:xfrm rot="5400000">
              <a:off x="3005399" y="2593890"/>
              <a:ext cx="158010" cy="158012"/>
              <a:chOff x="4486616" y="3001075"/>
              <a:chExt cx="274695" cy="274699"/>
            </a:xfrm>
          </p:grpSpPr>
          <p:sp>
            <p:nvSpPr>
              <p:cNvPr id="38" name="椭圆 37"/>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9" name="椭圆 38"/>
              <p:cNvSpPr/>
              <p:nvPr/>
            </p:nvSpPr>
            <p:spPr>
              <a:xfrm rot="16200000">
                <a:off x="4511585" y="3026055"/>
                <a:ext cx="224753" cy="224751"/>
              </a:xfrm>
              <a:prstGeom prst="ellipse">
                <a:avLst/>
              </a:prstGeom>
              <a:solidFill>
                <a:schemeClr val="tx1">
                  <a:lumMod val="85000"/>
                  <a:lumOff val="1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32" name="组合 31"/>
            <p:cNvGrpSpPr/>
            <p:nvPr/>
          </p:nvGrpSpPr>
          <p:grpSpPr>
            <a:xfrm rot="5400000">
              <a:off x="7389749" y="-1130976"/>
              <a:ext cx="158010" cy="7607743"/>
              <a:chOff x="4486616" y="-9950053"/>
              <a:chExt cx="274695" cy="13225827"/>
            </a:xfrm>
          </p:grpSpPr>
          <p:sp>
            <p:nvSpPr>
              <p:cNvPr id="36" name="椭圆 35"/>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7" name="椭圆 36"/>
              <p:cNvSpPr/>
              <p:nvPr/>
            </p:nvSpPr>
            <p:spPr>
              <a:xfrm rot="16200000">
                <a:off x="4511593" y="-9950052"/>
                <a:ext cx="224753" cy="224752"/>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33" name="组合 32"/>
            <p:cNvGrpSpPr/>
            <p:nvPr/>
          </p:nvGrpSpPr>
          <p:grpSpPr>
            <a:xfrm rot="16200000">
              <a:off x="3384091" y="2354714"/>
              <a:ext cx="67821" cy="636364"/>
              <a:chOff x="1235365" y="2098390"/>
              <a:chExt cx="67821" cy="384317"/>
            </a:xfrm>
          </p:grpSpPr>
          <p:sp>
            <p:nvSpPr>
              <p:cNvPr id="34" name="圆角矩形 33"/>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5" name="圆角矩形 34"/>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grpSp>
        <p:nvGrpSpPr>
          <p:cNvPr id="40" name="组合 39"/>
          <p:cNvGrpSpPr/>
          <p:nvPr/>
        </p:nvGrpSpPr>
        <p:grpSpPr>
          <a:xfrm>
            <a:off x="5717047" y="3146887"/>
            <a:ext cx="874116" cy="168955"/>
            <a:chOff x="3005398" y="2593891"/>
            <a:chExt cx="817496" cy="158010"/>
          </a:xfrm>
        </p:grpSpPr>
        <p:grpSp>
          <p:nvGrpSpPr>
            <p:cNvPr id="41" name="组合 40"/>
            <p:cNvGrpSpPr/>
            <p:nvPr/>
          </p:nvGrpSpPr>
          <p:grpSpPr>
            <a:xfrm rot="5400000">
              <a:off x="3005399" y="2593890"/>
              <a:ext cx="158010" cy="158012"/>
              <a:chOff x="4486616" y="3001075"/>
              <a:chExt cx="274695" cy="274699"/>
            </a:xfrm>
          </p:grpSpPr>
          <p:sp>
            <p:nvSpPr>
              <p:cNvPr id="56" name="椭圆 55"/>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7" name="椭圆 56"/>
              <p:cNvSpPr/>
              <p:nvPr/>
            </p:nvSpPr>
            <p:spPr>
              <a:xfrm rot="16200000">
                <a:off x="4511585" y="3026055"/>
                <a:ext cx="224753" cy="224751"/>
              </a:xfrm>
              <a:prstGeom prst="ellipse">
                <a:avLst/>
              </a:prstGeom>
              <a:solidFill>
                <a:srgbClr val="FFFEF5"/>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45" name="组合 44"/>
            <p:cNvGrpSpPr/>
            <p:nvPr/>
          </p:nvGrpSpPr>
          <p:grpSpPr>
            <a:xfrm rot="5400000">
              <a:off x="3664883" y="2593890"/>
              <a:ext cx="158010" cy="158012"/>
              <a:chOff x="4486616" y="3001075"/>
              <a:chExt cx="274695" cy="274699"/>
            </a:xfrm>
          </p:grpSpPr>
          <p:sp>
            <p:nvSpPr>
              <p:cNvPr id="54" name="椭圆 5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5" name="椭圆 54"/>
              <p:cNvSpPr/>
              <p:nvPr/>
            </p:nvSpPr>
            <p:spPr>
              <a:xfrm rot="16200000">
                <a:off x="4511585" y="3026055"/>
                <a:ext cx="224753" cy="224751"/>
              </a:xfrm>
              <a:prstGeom prst="ellipse">
                <a:avLst/>
              </a:prstGeom>
              <a:solidFill>
                <a:schemeClr val="tx1">
                  <a:lumMod val="85000"/>
                  <a:lumOff val="1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51" name="组合 50"/>
            <p:cNvGrpSpPr/>
            <p:nvPr/>
          </p:nvGrpSpPr>
          <p:grpSpPr>
            <a:xfrm rot="16200000">
              <a:off x="3384091" y="2354714"/>
              <a:ext cx="67821" cy="636364"/>
              <a:chOff x="1235365" y="2098390"/>
              <a:chExt cx="67821" cy="384317"/>
            </a:xfrm>
          </p:grpSpPr>
          <p:sp>
            <p:nvSpPr>
              <p:cNvPr id="52" name="圆角矩形 51"/>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3" name="圆角矩形 52"/>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grpSp>
        <p:nvGrpSpPr>
          <p:cNvPr id="58" name="组合 57"/>
          <p:cNvGrpSpPr/>
          <p:nvPr/>
        </p:nvGrpSpPr>
        <p:grpSpPr>
          <a:xfrm>
            <a:off x="8331218" y="3146884"/>
            <a:ext cx="874120" cy="168957"/>
            <a:chOff x="3005398" y="2593891"/>
            <a:chExt cx="817500" cy="158012"/>
          </a:xfrm>
        </p:grpSpPr>
        <p:grpSp>
          <p:nvGrpSpPr>
            <p:cNvPr id="59" name="组合 58"/>
            <p:cNvGrpSpPr/>
            <p:nvPr/>
          </p:nvGrpSpPr>
          <p:grpSpPr>
            <a:xfrm rot="5400000">
              <a:off x="3005399" y="2593890"/>
              <a:ext cx="158010" cy="158012"/>
              <a:chOff x="4486616" y="3001075"/>
              <a:chExt cx="274695" cy="274699"/>
            </a:xfrm>
          </p:grpSpPr>
          <p:sp>
            <p:nvSpPr>
              <p:cNvPr id="66" name="椭圆 65"/>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67" name="椭圆 66"/>
              <p:cNvSpPr/>
              <p:nvPr/>
            </p:nvSpPr>
            <p:spPr>
              <a:xfrm rot="16200000">
                <a:off x="4511585" y="3026055"/>
                <a:ext cx="224753" cy="224751"/>
              </a:xfrm>
              <a:prstGeom prst="ellipse">
                <a:avLst/>
              </a:prstGeom>
              <a:solidFill>
                <a:schemeClr val="tx1">
                  <a:lumMod val="85000"/>
                  <a:lumOff val="1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60" name="组合 59"/>
            <p:cNvGrpSpPr/>
            <p:nvPr/>
          </p:nvGrpSpPr>
          <p:grpSpPr>
            <a:xfrm rot="5400000">
              <a:off x="3664886" y="2593892"/>
              <a:ext cx="158011" cy="158012"/>
              <a:chOff x="4486623" y="3001070"/>
              <a:chExt cx="274697" cy="274699"/>
            </a:xfrm>
          </p:grpSpPr>
          <p:sp>
            <p:nvSpPr>
              <p:cNvPr id="64" name="椭圆 63"/>
              <p:cNvSpPr/>
              <p:nvPr/>
            </p:nvSpPr>
            <p:spPr>
              <a:xfrm rot="16200000">
                <a:off x="4486622" y="3001071"/>
                <a:ext cx="274699" cy="274697"/>
              </a:xfrm>
              <a:prstGeom prst="ellipse">
                <a:avLst/>
              </a:prstGeom>
              <a:solidFill>
                <a:srgbClr val="FFFEF5"/>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65" name="椭圆 64"/>
              <p:cNvSpPr/>
              <p:nvPr/>
            </p:nvSpPr>
            <p:spPr>
              <a:xfrm rot="16200000">
                <a:off x="4511585" y="3026055"/>
                <a:ext cx="224753" cy="224751"/>
              </a:xfrm>
              <a:prstGeom prst="ellipse">
                <a:avLst/>
              </a:prstGeom>
              <a:solidFill>
                <a:schemeClr val="accent1">
                  <a:lumMod val="50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61" name="组合 60"/>
            <p:cNvGrpSpPr/>
            <p:nvPr/>
          </p:nvGrpSpPr>
          <p:grpSpPr>
            <a:xfrm rot="16200000">
              <a:off x="3384091" y="2354714"/>
              <a:ext cx="67821" cy="636364"/>
              <a:chOff x="1235365" y="2098390"/>
              <a:chExt cx="67821" cy="384317"/>
            </a:xfrm>
          </p:grpSpPr>
          <p:sp>
            <p:nvSpPr>
              <p:cNvPr id="62" name="圆角矩形 61"/>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63" name="圆角矩形 62"/>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anim calcmode="lin" valueType="num">
                                      <p:cBhvr>
                                        <p:cTn id="10" dur="500" fill="hold"/>
                                        <p:tgtEl>
                                          <p:spTgt spid="20"/>
                                        </p:tgtEl>
                                        <p:attrNameLst>
                                          <p:attrName>ppt_x</p:attrName>
                                        </p:attrNameLst>
                                      </p:cBhvr>
                                      <p:tavLst>
                                        <p:tav tm="0">
                                          <p:val>
                                            <p:fltVal val="0.5"/>
                                          </p:val>
                                        </p:tav>
                                        <p:tav tm="100000">
                                          <p:val>
                                            <p:strVal val="#ppt_x"/>
                                          </p:val>
                                        </p:tav>
                                      </p:tavLst>
                                    </p:anim>
                                    <p:anim calcmode="lin" valueType="num">
                                      <p:cBhvr>
                                        <p:cTn id="11" dur="500" fill="hold"/>
                                        <p:tgtEl>
                                          <p:spTgt spid="2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anim calcmode="lin" valueType="num">
                                      <p:cBhvr>
                                        <p:cTn id="17" dur="500" fill="hold"/>
                                        <p:tgtEl>
                                          <p:spTgt spid="27"/>
                                        </p:tgtEl>
                                        <p:attrNameLst>
                                          <p:attrName>ppt_x</p:attrName>
                                        </p:attrNameLst>
                                      </p:cBhvr>
                                      <p:tavLst>
                                        <p:tav tm="0">
                                          <p:val>
                                            <p:fltVal val="0.5"/>
                                          </p:val>
                                        </p:tav>
                                        <p:tav tm="100000">
                                          <p:val>
                                            <p:strVal val="#ppt_x"/>
                                          </p:val>
                                        </p:tav>
                                      </p:tavLst>
                                    </p:anim>
                                    <p:anim calcmode="lin" valueType="num">
                                      <p:cBhvr>
                                        <p:cTn id="18" dur="500" fill="hold"/>
                                        <p:tgtEl>
                                          <p:spTgt spid="27"/>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20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anim calcmode="lin" valueType="num">
                                      <p:cBhvr>
                                        <p:cTn id="24" dur="500" fill="hold"/>
                                        <p:tgtEl>
                                          <p:spTgt spid="23"/>
                                        </p:tgtEl>
                                        <p:attrNameLst>
                                          <p:attrName>ppt_x</p:attrName>
                                        </p:attrNameLst>
                                      </p:cBhvr>
                                      <p:tavLst>
                                        <p:tav tm="0">
                                          <p:val>
                                            <p:fltVal val="0.5"/>
                                          </p:val>
                                        </p:tav>
                                        <p:tav tm="100000">
                                          <p:val>
                                            <p:strVal val="#ppt_x"/>
                                          </p:val>
                                        </p:tav>
                                      </p:tavLst>
                                    </p:anim>
                                    <p:anim calcmode="lin" valueType="num">
                                      <p:cBhvr>
                                        <p:cTn id="25" dur="500" fill="hold"/>
                                        <p:tgtEl>
                                          <p:spTgt spid="23"/>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00"/>
                                  </p:stCondLst>
                                  <p:childTnLst>
                                    <p:set>
                                      <p:cBhvr>
                                        <p:cTn id="27" dur="1" fill="hold">
                                          <p:stCondLst>
                                            <p:cond delay="0"/>
                                          </p:stCondLst>
                                        </p:cTn>
                                        <p:tgtEl>
                                          <p:spTgt spid="28"/>
                                        </p:tgtEl>
                                        <p:attrNameLst>
                                          <p:attrName>style.visibility</p:attrName>
                                        </p:attrNameLst>
                                      </p:cBhvr>
                                      <p:to>
                                        <p:strVal val="visible"/>
                                      </p:to>
                                    </p:set>
                                    <p:anim calcmode="lin" valueType="num">
                                      <p:cBhvr>
                                        <p:cTn id="28" dur="500" fill="hold"/>
                                        <p:tgtEl>
                                          <p:spTgt spid="28"/>
                                        </p:tgtEl>
                                        <p:attrNameLst>
                                          <p:attrName>ppt_w</p:attrName>
                                        </p:attrNameLst>
                                      </p:cBhvr>
                                      <p:tavLst>
                                        <p:tav tm="0">
                                          <p:val>
                                            <p:fltVal val="0"/>
                                          </p:val>
                                        </p:tav>
                                        <p:tav tm="100000">
                                          <p:val>
                                            <p:strVal val="#ppt_w"/>
                                          </p:val>
                                        </p:tav>
                                      </p:tavLst>
                                    </p:anim>
                                    <p:anim calcmode="lin" valueType="num">
                                      <p:cBhvr>
                                        <p:cTn id="29" dur="500" fill="hold"/>
                                        <p:tgtEl>
                                          <p:spTgt spid="28"/>
                                        </p:tgtEl>
                                        <p:attrNameLst>
                                          <p:attrName>ppt_h</p:attrName>
                                        </p:attrNameLst>
                                      </p:cBhvr>
                                      <p:tavLst>
                                        <p:tav tm="0">
                                          <p:val>
                                            <p:fltVal val="0"/>
                                          </p:val>
                                        </p:tav>
                                        <p:tav tm="100000">
                                          <p:val>
                                            <p:strVal val="#ppt_h"/>
                                          </p:val>
                                        </p:tav>
                                      </p:tavLst>
                                    </p:anim>
                                    <p:animEffect transition="in" filter="fade">
                                      <p:cBhvr>
                                        <p:cTn id="30" dur="500"/>
                                        <p:tgtEl>
                                          <p:spTgt spid="28"/>
                                        </p:tgtEl>
                                      </p:cBhvr>
                                    </p:animEffect>
                                    <p:anim calcmode="lin" valueType="num">
                                      <p:cBhvr>
                                        <p:cTn id="31" dur="500" fill="hold"/>
                                        <p:tgtEl>
                                          <p:spTgt spid="28"/>
                                        </p:tgtEl>
                                        <p:attrNameLst>
                                          <p:attrName>ppt_x</p:attrName>
                                        </p:attrNameLst>
                                      </p:cBhvr>
                                      <p:tavLst>
                                        <p:tav tm="0">
                                          <p:val>
                                            <p:fltVal val="0.5"/>
                                          </p:val>
                                        </p:tav>
                                        <p:tav tm="100000">
                                          <p:val>
                                            <p:strVal val="#ppt_x"/>
                                          </p:val>
                                        </p:tav>
                                      </p:tavLst>
                                    </p:anim>
                                    <p:anim calcmode="lin" valueType="num">
                                      <p:cBhvr>
                                        <p:cTn id="32" dur="500" fill="hold"/>
                                        <p:tgtEl>
                                          <p:spTgt spid="2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anim calcmode="lin" valueType="num">
                                      <p:cBhvr>
                                        <p:cTn id="38" dur="500" fill="hold"/>
                                        <p:tgtEl>
                                          <p:spTgt spid="14"/>
                                        </p:tgtEl>
                                        <p:attrNameLst>
                                          <p:attrName>ppt_x</p:attrName>
                                        </p:attrNameLst>
                                      </p:cBhvr>
                                      <p:tavLst>
                                        <p:tav tm="0">
                                          <p:val>
                                            <p:fltVal val="0.5"/>
                                          </p:val>
                                        </p:tav>
                                        <p:tav tm="100000">
                                          <p:val>
                                            <p:strVal val="#ppt_x"/>
                                          </p:val>
                                        </p:tav>
                                      </p:tavLst>
                                    </p:anim>
                                    <p:anim calcmode="lin" valueType="num">
                                      <p:cBhvr>
                                        <p:cTn id="39" dur="500" fill="hold"/>
                                        <p:tgtEl>
                                          <p:spTgt spid="14"/>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40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anim calcmode="lin" valueType="num">
                                      <p:cBhvr>
                                        <p:cTn id="45" dur="500" fill="hold"/>
                                        <p:tgtEl>
                                          <p:spTgt spid="26"/>
                                        </p:tgtEl>
                                        <p:attrNameLst>
                                          <p:attrName>ppt_x</p:attrName>
                                        </p:attrNameLst>
                                      </p:cBhvr>
                                      <p:tavLst>
                                        <p:tav tm="0">
                                          <p:val>
                                            <p:fltVal val="0.5"/>
                                          </p:val>
                                        </p:tav>
                                        <p:tav tm="100000">
                                          <p:val>
                                            <p:strVal val="#ppt_x"/>
                                          </p:val>
                                        </p:tav>
                                      </p:tavLst>
                                    </p:anim>
                                    <p:anim calcmode="lin" valueType="num">
                                      <p:cBhvr>
                                        <p:cTn id="46" dur="500" fill="hold"/>
                                        <p:tgtEl>
                                          <p:spTgt spid="26"/>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60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600"/>
                                  </p:stCondLst>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ppt_w</p:attrName>
                                        </p:attrNameLst>
                                      </p:cBhvr>
                                      <p:tavLst>
                                        <p:tav tm="0">
                                          <p:val>
                                            <p:fltVal val="0"/>
                                          </p:val>
                                        </p:tav>
                                        <p:tav tm="100000">
                                          <p:val>
                                            <p:strVal val="#ppt_w"/>
                                          </p:val>
                                        </p:tav>
                                      </p:tavLst>
                                    </p:anim>
                                    <p:anim calcmode="lin" valueType="num">
                                      <p:cBhvr>
                                        <p:cTn id="57" dur="500" fill="hold"/>
                                        <p:tgtEl>
                                          <p:spTgt spid="29"/>
                                        </p:tgtEl>
                                        <p:attrNameLst>
                                          <p:attrName>ppt_h</p:attrName>
                                        </p:attrNameLst>
                                      </p:cBhvr>
                                      <p:tavLst>
                                        <p:tav tm="0">
                                          <p:val>
                                            <p:fltVal val="0"/>
                                          </p:val>
                                        </p:tav>
                                        <p:tav tm="100000">
                                          <p:val>
                                            <p:strVal val="#ppt_h"/>
                                          </p:val>
                                        </p:tav>
                                      </p:tavLst>
                                    </p:anim>
                                    <p:animEffect transition="in" filter="fade">
                                      <p:cBhvr>
                                        <p:cTn id="58" dur="500"/>
                                        <p:tgtEl>
                                          <p:spTgt spid="29"/>
                                        </p:tgtEl>
                                      </p:cBhvr>
                                    </p:animEffect>
                                    <p:anim calcmode="lin" valueType="num">
                                      <p:cBhvr>
                                        <p:cTn id="59" dur="500" fill="hold"/>
                                        <p:tgtEl>
                                          <p:spTgt spid="29"/>
                                        </p:tgtEl>
                                        <p:attrNameLst>
                                          <p:attrName>ppt_x</p:attrName>
                                        </p:attrNameLst>
                                      </p:cBhvr>
                                      <p:tavLst>
                                        <p:tav tm="0">
                                          <p:val>
                                            <p:fltVal val="0.5"/>
                                          </p:val>
                                        </p:tav>
                                        <p:tav tm="100000">
                                          <p:val>
                                            <p:strVal val="#ppt_x"/>
                                          </p:val>
                                        </p:tav>
                                      </p:tavLst>
                                    </p:anim>
                                    <p:anim calcmode="lin" valueType="num">
                                      <p:cBhvr>
                                        <p:cTn id="60" dur="500" fill="hold"/>
                                        <p:tgtEl>
                                          <p:spTgt spid="29"/>
                                        </p:tgtEl>
                                        <p:attrNameLst>
                                          <p:attrName>ppt_y</p:attrName>
                                        </p:attrNameLst>
                                      </p:cBhvr>
                                      <p:tavLst>
                                        <p:tav tm="0">
                                          <p:val>
                                            <p:fltVal val="0.5"/>
                                          </p:val>
                                        </p:tav>
                                        <p:tav tm="100000">
                                          <p:val>
                                            <p:strVal val="#ppt_y"/>
                                          </p:val>
                                        </p:tav>
                                      </p:tavLst>
                                    </p:anim>
                                  </p:childTnLst>
                                </p:cTn>
                              </p:par>
                            </p:childTnLst>
                          </p:cTn>
                        </p:par>
                        <p:par>
                          <p:cTn id="61" fill="hold">
                            <p:stCondLst>
                              <p:cond delay="500"/>
                            </p:stCondLst>
                            <p:childTnLst>
                              <p:par>
                                <p:cTn id="62" presetID="16" presetClass="entr" presetSubtype="21" fill="hold"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barn(inVertical)">
                                      <p:cBhvr>
                                        <p:cTn id="64" dur="500"/>
                                        <p:tgtEl>
                                          <p:spTgt spid="30"/>
                                        </p:tgtEl>
                                      </p:cBhvr>
                                    </p:animEffect>
                                  </p:childTnLst>
                                </p:cTn>
                              </p:par>
                              <p:par>
                                <p:cTn id="65" presetID="16" presetClass="entr" presetSubtype="21" fill="hold" nodeType="withEffect">
                                  <p:stCondLst>
                                    <p:cond delay="350"/>
                                  </p:stCondLst>
                                  <p:childTnLst>
                                    <p:set>
                                      <p:cBhvr>
                                        <p:cTn id="66" dur="1" fill="hold">
                                          <p:stCondLst>
                                            <p:cond delay="0"/>
                                          </p:stCondLst>
                                        </p:cTn>
                                        <p:tgtEl>
                                          <p:spTgt spid="40"/>
                                        </p:tgtEl>
                                        <p:attrNameLst>
                                          <p:attrName>style.visibility</p:attrName>
                                        </p:attrNameLst>
                                      </p:cBhvr>
                                      <p:to>
                                        <p:strVal val="visible"/>
                                      </p:to>
                                    </p:set>
                                    <p:animEffect transition="in" filter="barn(inVertical)">
                                      <p:cBhvr>
                                        <p:cTn id="67" dur="500"/>
                                        <p:tgtEl>
                                          <p:spTgt spid="40"/>
                                        </p:tgtEl>
                                      </p:cBhvr>
                                    </p:animEffect>
                                  </p:childTnLst>
                                </p:cTn>
                              </p:par>
                              <p:par>
                                <p:cTn id="68" presetID="16" presetClass="entr" presetSubtype="21" fill="hold" nodeType="withEffect">
                                  <p:stCondLst>
                                    <p:cond delay="700"/>
                                  </p:stCondLst>
                                  <p:childTnLst>
                                    <p:set>
                                      <p:cBhvr>
                                        <p:cTn id="69" dur="1" fill="hold">
                                          <p:stCondLst>
                                            <p:cond delay="0"/>
                                          </p:stCondLst>
                                        </p:cTn>
                                        <p:tgtEl>
                                          <p:spTgt spid="58"/>
                                        </p:tgtEl>
                                        <p:attrNameLst>
                                          <p:attrName>style.visibility</p:attrName>
                                        </p:attrNameLst>
                                      </p:cBhvr>
                                      <p:to>
                                        <p:strVal val="visible"/>
                                      </p:to>
                                    </p:set>
                                    <p:animEffect transition="in" filter="barn(inVertical)">
                                      <p:cBhvr>
                                        <p:cTn id="70" dur="500"/>
                                        <p:tgtEl>
                                          <p:spTgt spid="58"/>
                                        </p:tgtEl>
                                      </p:cBhvr>
                                    </p:animEffect>
                                  </p:childTnLst>
                                </p:cTn>
                              </p:par>
                            </p:childTnLst>
                          </p:cTn>
                        </p:par>
                        <p:par>
                          <p:cTn id="71" fill="hold">
                            <p:stCondLst>
                              <p:cond delay="1000"/>
                            </p:stCondLst>
                            <p:childTnLst>
                              <p:par>
                                <p:cTn id="72" presetID="16" presetClass="entr" presetSubtype="21" fill="hold" grpId="0" nodeType="after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barn(inVertical)">
                                      <p:cBhvr>
                                        <p:cTn id="74" dur="500"/>
                                        <p:tgtEl>
                                          <p:spTgt spid="11"/>
                                        </p:tgtEl>
                                      </p:cBhvr>
                                    </p:animEffect>
                                  </p:childTnLst>
                                </p:cTn>
                              </p:par>
                            </p:childTnLst>
                          </p:cTn>
                        </p:par>
                        <p:par>
                          <p:cTn id="75" fill="hold">
                            <p:stCondLst>
                              <p:cond delay="1500"/>
                            </p:stCondLst>
                            <p:childTnLst>
                              <p:par>
                                <p:cTn id="76" presetID="16" presetClass="entr" presetSubtype="42"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barn(outHorizontal)">
                                      <p:cBhvr>
                                        <p:cTn id="78" dur="500"/>
                                        <p:tgtEl>
                                          <p:spTgt spid="13"/>
                                        </p:tgtEl>
                                      </p:cBhvr>
                                    </p:animEffect>
                                  </p:childTnLst>
                                </p:cTn>
                              </p:par>
                              <p:par>
                                <p:cTn id="79" presetID="16" presetClass="entr" presetSubtype="42"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barn(outHorizontal)">
                                      <p:cBhvr>
                                        <p:cTn id="81" dur="500"/>
                                        <p:tgtEl>
                                          <p:spTgt spid="12"/>
                                        </p:tgtEl>
                                      </p:cBhvr>
                                    </p:animEffect>
                                  </p:childTnLst>
                                </p:cTn>
                              </p:par>
                            </p:childTnLst>
                          </p:cTn>
                        </p:par>
                        <p:par>
                          <p:cTn id="82" fill="hold">
                            <p:stCondLst>
                              <p:cond delay="2000"/>
                            </p:stCondLst>
                            <p:childTnLst>
                              <p:par>
                                <p:cTn id="83" presetID="16" presetClass="entr" presetSubtype="21" fill="hold" grpId="0"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barn(inVertical)">
                                      <p:cBhvr>
                                        <p:cTn id="8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26" grpId="0" animBg="1"/>
      <p:bldP spid="27" grpId="0" animBg="1"/>
      <p:bldP spid="28"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575619" y="552586"/>
            <a:ext cx="3068469"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我所欠缺的地方</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a:spLocks noEditPoints="1"/>
          </p:cNvSpPr>
          <p:nvPr/>
        </p:nvSpPr>
        <p:spPr bwMode="auto">
          <a:xfrm>
            <a:off x="3808413" y="2007926"/>
            <a:ext cx="4554539" cy="4198939"/>
          </a:xfrm>
          <a:custGeom>
            <a:avLst/>
            <a:gdLst>
              <a:gd name="T0" fmla="*/ 3254 w 6460"/>
              <a:gd name="T1" fmla="*/ 2615 h 5945"/>
              <a:gd name="T2" fmla="*/ 3254 w 6460"/>
              <a:gd name="T3" fmla="*/ 2615 h 5945"/>
              <a:gd name="T4" fmla="*/ 3254 w 6460"/>
              <a:gd name="T5" fmla="*/ 2615 h 5945"/>
              <a:gd name="T6" fmla="*/ 3271 w 6460"/>
              <a:gd name="T7" fmla="*/ 2615 h 5945"/>
              <a:gd name="T8" fmla="*/ 4159 w 6460"/>
              <a:gd name="T9" fmla="*/ 3503 h 5945"/>
              <a:gd name="T10" fmla="*/ 4029 w 6460"/>
              <a:gd name="T11" fmla="*/ 3966 h 5945"/>
              <a:gd name="T12" fmla="*/ 4029 w 6460"/>
              <a:gd name="T13" fmla="*/ 3967 h 5945"/>
              <a:gd name="T14" fmla="*/ 4032 w 6460"/>
              <a:gd name="T15" fmla="*/ 3964 h 5945"/>
              <a:gd name="T16" fmla="*/ 3999 w 6460"/>
              <a:gd name="T17" fmla="*/ 4021 h 5945"/>
              <a:gd name="T18" fmla="*/ 3675 w 6460"/>
              <a:gd name="T19" fmla="*/ 4345 h 5945"/>
              <a:gd name="T20" fmla="*/ 2461 w 6460"/>
              <a:gd name="T21" fmla="*/ 4020 h 5945"/>
              <a:gd name="T22" fmla="*/ 2462 w 6460"/>
              <a:gd name="T23" fmla="*/ 4024 h 5945"/>
              <a:gd name="T24" fmla="*/ 2429 w 6460"/>
              <a:gd name="T25" fmla="*/ 3965 h 5945"/>
              <a:gd name="T26" fmla="*/ 2431 w 6460"/>
              <a:gd name="T27" fmla="*/ 3967 h 5945"/>
              <a:gd name="T28" fmla="*/ 2431 w 6460"/>
              <a:gd name="T29" fmla="*/ 3966 h 5945"/>
              <a:gd name="T30" fmla="*/ 2300 w 6460"/>
              <a:gd name="T31" fmla="*/ 3503 h 5945"/>
              <a:gd name="T32" fmla="*/ 3189 w 6460"/>
              <a:gd name="T33" fmla="*/ 2615 h 5945"/>
              <a:gd name="T34" fmla="*/ 3206 w 6460"/>
              <a:gd name="T35" fmla="*/ 2615 h 5945"/>
              <a:gd name="T36" fmla="*/ 3206 w 6460"/>
              <a:gd name="T37" fmla="*/ 2615 h 5945"/>
              <a:gd name="T38" fmla="*/ 3205 w 6460"/>
              <a:gd name="T39" fmla="*/ 2615 h 5945"/>
              <a:gd name="T40" fmla="*/ 3230 w 6460"/>
              <a:gd name="T41" fmla="*/ 2615 h 5945"/>
              <a:gd name="T42" fmla="*/ 3254 w 6460"/>
              <a:gd name="T43" fmla="*/ 2615 h 5945"/>
              <a:gd name="T44" fmla="*/ 5109 w 6460"/>
              <a:gd name="T45" fmla="*/ 3331 h 5945"/>
              <a:gd name="T46" fmla="*/ 5110 w 6460"/>
              <a:gd name="T47" fmla="*/ 3330 h 5945"/>
              <a:gd name="T48" fmla="*/ 4221 w 6460"/>
              <a:gd name="T49" fmla="*/ 2442 h 5945"/>
              <a:gd name="T50" fmla="*/ 4338 w 6460"/>
              <a:gd name="T51" fmla="*/ 2002 h 5945"/>
              <a:gd name="T52" fmla="*/ 4538 w 6460"/>
              <a:gd name="T53" fmla="*/ 1307 h 5945"/>
              <a:gd name="T54" fmla="*/ 3230 w 6460"/>
              <a:gd name="T55" fmla="*/ 0 h 5945"/>
              <a:gd name="T56" fmla="*/ 1923 w 6460"/>
              <a:gd name="T57" fmla="*/ 1307 h 5945"/>
              <a:gd name="T58" fmla="*/ 2119 w 6460"/>
              <a:gd name="T59" fmla="*/ 1997 h 5945"/>
              <a:gd name="T60" fmla="*/ 2118 w 6460"/>
              <a:gd name="T61" fmla="*/ 1996 h 5945"/>
              <a:gd name="T62" fmla="*/ 2118 w 6460"/>
              <a:gd name="T63" fmla="*/ 1996 h 5945"/>
              <a:gd name="T64" fmla="*/ 2238 w 6460"/>
              <a:gd name="T65" fmla="*/ 2442 h 5945"/>
              <a:gd name="T66" fmla="*/ 1350 w 6460"/>
              <a:gd name="T67" fmla="*/ 3330 h 5945"/>
              <a:gd name="T68" fmla="*/ 1351 w 6460"/>
              <a:gd name="T69" fmla="*/ 3331 h 5945"/>
              <a:gd name="T70" fmla="*/ 1307 w 6460"/>
              <a:gd name="T71" fmla="*/ 3330 h 5945"/>
              <a:gd name="T72" fmla="*/ 0 w 6460"/>
              <a:gd name="T73" fmla="*/ 4637 h 5945"/>
              <a:gd name="T74" fmla="*/ 1307 w 6460"/>
              <a:gd name="T75" fmla="*/ 5945 h 5945"/>
              <a:gd name="T76" fmla="*/ 2452 w 6460"/>
              <a:gd name="T77" fmla="*/ 5271 h 5945"/>
              <a:gd name="T78" fmla="*/ 2451 w 6460"/>
              <a:gd name="T79" fmla="*/ 5274 h 5945"/>
              <a:gd name="T80" fmla="*/ 2451 w 6460"/>
              <a:gd name="T81" fmla="*/ 5274 h 5945"/>
              <a:gd name="T82" fmla="*/ 2787 w 6460"/>
              <a:gd name="T83" fmla="*/ 4929 h 5945"/>
              <a:gd name="T84" fmla="*/ 3992 w 6460"/>
              <a:gd name="T85" fmla="*/ 5241 h 5945"/>
              <a:gd name="T86" fmla="*/ 5153 w 6460"/>
              <a:gd name="T87" fmla="*/ 5945 h 5945"/>
              <a:gd name="T88" fmla="*/ 6460 w 6460"/>
              <a:gd name="T89" fmla="*/ 4637 h 5945"/>
              <a:gd name="T90" fmla="*/ 5153 w 6460"/>
              <a:gd name="T91" fmla="*/ 3330 h 5945"/>
              <a:gd name="T92" fmla="*/ 5109 w 6460"/>
              <a:gd name="T93" fmla="*/ 3331 h 5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60" h="5945">
                <a:moveTo>
                  <a:pt x="3254" y="2615"/>
                </a:moveTo>
                <a:lnTo>
                  <a:pt x="3254" y="2615"/>
                </a:lnTo>
                <a:lnTo>
                  <a:pt x="3254" y="2615"/>
                </a:lnTo>
                <a:cubicBezTo>
                  <a:pt x="3259" y="2615"/>
                  <a:pt x="3265" y="2615"/>
                  <a:pt x="3271" y="2615"/>
                </a:cubicBezTo>
                <a:cubicBezTo>
                  <a:pt x="3761" y="2615"/>
                  <a:pt x="4159" y="3013"/>
                  <a:pt x="4159" y="3503"/>
                </a:cubicBezTo>
                <a:cubicBezTo>
                  <a:pt x="4159" y="3673"/>
                  <a:pt x="4111" y="3832"/>
                  <a:pt x="4029" y="3966"/>
                </a:cubicBezTo>
                <a:lnTo>
                  <a:pt x="4029" y="3967"/>
                </a:lnTo>
                <a:lnTo>
                  <a:pt x="4032" y="3964"/>
                </a:lnTo>
                <a:cubicBezTo>
                  <a:pt x="4021" y="3983"/>
                  <a:pt x="4010" y="4002"/>
                  <a:pt x="3999" y="4021"/>
                </a:cubicBezTo>
                <a:cubicBezTo>
                  <a:pt x="3924" y="4151"/>
                  <a:pt x="3815" y="4264"/>
                  <a:pt x="3675" y="4345"/>
                </a:cubicBezTo>
                <a:cubicBezTo>
                  <a:pt x="3250" y="4590"/>
                  <a:pt x="2707" y="4444"/>
                  <a:pt x="2461" y="4020"/>
                </a:cubicBezTo>
                <a:lnTo>
                  <a:pt x="2462" y="4024"/>
                </a:lnTo>
                <a:cubicBezTo>
                  <a:pt x="2451" y="4004"/>
                  <a:pt x="2440" y="3984"/>
                  <a:pt x="2429" y="3965"/>
                </a:cubicBezTo>
                <a:lnTo>
                  <a:pt x="2431" y="3967"/>
                </a:lnTo>
                <a:lnTo>
                  <a:pt x="2431" y="3966"/>
                </a:lnTo>
                <a:cubicBezTo>
                  <a:pt x="2348" y="3832"/>
                  <a:pt x="2300" y="3673"/>
                  <a:pt x="2300" y="3503"/>
                </a:cubicBezTo>
                <a:cubicBezTo>
                  <a:pt x="2300" y="3013"/>
                  <a:pt x="2698" y="2615"/>
                  <a:pt x="3189" y="2615"/>
                </a:cubicBezTo>
                <a:cubicBezTo>
                  <a:pt x="3194" y="2615"/>
                  <a:pt x="3200" y="2615"/>
                  <a:pt x="3206" y="2615"/>
                </a:cubicBezTo>
                <a:lnTo>
                  <a:pt x="3206" y="2615"/>
                </a:lnTo>
                <a:lnTo>
                  <a:pt x="3205" y="2615"/>
                </a:lnTo>
                <a:cubicBezTo>
                  <a:pt x="3213" y="2615"/>
                  <a:pt x="3222" y="2615"/>
                  <a:pt x="3230" y="2615"/>
                </a:cubicBezTo>
                <a:cubicBezTo>
                  <a:pt x="3238" y="2615"/>
                  <a:pt x="3246" y="2615"/>
                  <a:pt x="3254" y="2615"/>
                </a:cubicBezTo>
                <a:close/>
                <a:moveTo>
                  <a:pt x="5109" y="3331"/>
                </a:moveTo>
                <a:lnTo>
                  <a:pt x="5110" y="3330"/>
                </a:lnTo>
                <a:cubicBezTo>
                  <a:pt x="4619" y="3330"/>
                  <a:pt x="4221" y="2933"/>
                  <a:pt x="4221" y="2442"/>
                </a:cubicBezTo>
                <a:cubicBezTo>
                  <a:pt x="4221" y="2282"/>
                  <a:pt x="4264" y="2132"/>
                  <a:pt x="4338" y="2002"/>
                </a:cubicBezTo>
                <a:cubicBezTo>
                  <a:pt x="4464" y="1801"/>
                  <a:pt x="4538" y="1563"/>
                  <a:pt x="4538" y="1307"/>
                </a:cubicBezTo>
                <a:cubicBezTo>
                  <a:pt x="4538" y="585"/>
                  <a:pt x="3952" y="0"/>
                  <a:pt x="3230" y="0"/>
                </a:cubicBezTo>
                <a:cubicBezTo>
                  <a:pt x="2508" y="0"/>
                  <a:pt x="1923" y="585"/>
                  <a:pt x="1923" y="1307"/>
                </a:cubicBezTo>
                <a:cubicBezTo>
                  <a:pt x="1923" y="1560"/>
                  <a:pt x="1995" y="1797"/>
                  <a:pt x="2119" y="1997"/>
                </a:cubicBezTo>
                <a:lnTo>
                  <a:pt x="2118" y="1996"/>
                </a:lnTo>
                <a:lnTo>
                  <a:pt x="2118" y="1996"/>
                </a:lnTo>
                <a:cubicBezTo>
                  <a:pt x="2194" y="2127"/>
                  <a:pt x="2238" y="2279"/>
                  <a:pt x="2238" y="2442"/>
                </a:cubicBezTo>
                <a:cubicBezTo>
                  <a:pt x="2238" y="2933"/>
                  <a:pt x="1840" y="3330"/>
                  <a:pt x="1350" y="3330"/>
                </a:cubicBezTo>
                <a:lnTo>
                  <a:pt x="1351" y="3331"/>
                </a:lnTo>
                <a:cubicBezTo>
                  <a:pt x="1336" y="3330"/>
                  <a:pt x="1322" y="3330"/>
                  <a:pt x="1307" y="3330"/>
                </a:cubicBezTo>
                <a:cubicBezTo>
                  <a:pt x="585" y="3330"/>
                  <a:pt x="0" y="3915"/>
                  <a:pt x="0" y="4637"/>
                </a:cubicBezTo>
                <a:cubicBezTo>
                  <a:pt x="0" y="5359"/>
                  <a:pt x="585" y="5945"/>
                  <a:pt x="1307" y="5945"/>
                </a:cubicBezTo>
                <a:cubicBezTo>
                  <a:pt x="1800" y="5945"/>
                  <a:pt x="2228" y="5673"/>
                  <a:pt x="2452" y="5271"/>
                </a:cubicBezTo>
                <a:lnTo>
                  <a:pt x="2451" y="5274"/>
                </a:lnTo>
                <a:lnTo>
                  <a:pt x="2451" y="5274"/>
                </a:lnTo>
                <a:cubicBezTo>
                  <a:pt x="2527" y="5135"/>
                  <a:pt x="2640" y="5014"/>
                  <a:pt x="2787" y="4929"/>
                </a:cubicBezTo>
                <a:cubicBezTo>
                  <a:pt x="3207" y="4687"/>
                  <a:pt x="3743" y="4827"/>
                  <a:pt x="3992" y="5241"/>
                </a:cubicBezTo>
                <a:cubicBezTo>
                  <a:pt x="4210" y="5659"/>
                  <a:pt x="4648" y="5945"/>
                  <a:pt x="5153" y="5945"/>
                </a:cubicBezTo>
                <a:cubicBezTo>
                  <a:pt x="5875" y="5945"/>
                  <a:pt x="6460" y="5359"/>
                  <a:pt x="6460" y="4637"/>
                </a:cubicBezTo>
                <a:cubicBezTo>
                  <a:pt x="6460" y="3915"/>
                  <a:pt x="5875" y="3330"/>
                  <a:pt x="5153" y="3330"/>
                </a:cubicBezTo>
                <a:cubicBezTo>
                  <a:pt x="5138" y="3330"/>
                  <a:pt x="5123" y="3330"/>
                  <a:pt x="5109" y="3331"/>
                </a:cubicBezTo>
                <a:close/>
              </a:path>
            </a:pathLst>
          </a:custGeom>
          <a:solidFill>
            <a:srgbClr val="F69F95"/>
          </a:solidFill>
          <a:ln w="9525">
            <a:noFill/>
            <a:round/>
          </a:ln>
        </p:spPr>
        <p:txBody>
          <a:bodyPr vert="horz" wrap="square" lIns="91440" tIns="45720" rIns="91440" bIns="45720" numCol="1" anchor="t" anchorCtr="0" compatLnSpc="1"/>
          <a:lstStyle/>
          <a:p>
            <a:endParaRPr lang="zh-CN" altLang="en-US" sz="2400"/>
          </a:p>
        </p:txBody>
      </p:sp>
      <p:sp>
        <p:nvSpPr>
          <p:cNvPr id="11" name="TextBox 29"/>
          <p:cNvSpPr txBox="1"/>
          <p:nvPr/>
        </p:nvSpPr>
        <p:spPr>
          <a:xfrm>
            <a:off x="7536161" y="2170879"/>
            <a:ext cx="3029007" cy="1231106"/>
          </a:xfrm>
          <a:prstGeom prst="rect">
            <a:avLst/>
          </a:prstGeom>
          <a:noFill/>
        </p:spPr>
        <p:txBody>
          <a:bodyPr wrap="square" lIns="0" tIns="0" rIns="0" bIns="0" rtlCol="0">
            <a:spAutoFit/>
          </a:bodyPr>
          <a:lstStyle/>
          <a:p>
            <a:pPr algn="just">
              <a:lnSpc>
                <a:spcPts val="2400"/>
              </a:lnSpc>
            </a:pPr>
            <a:r>
              <a:rPr lang="zh-CN" altLang="en-US" sz="1600" dirty="0">
                <a:solidFill>
                  <a:schemeClr val="tx1">
                    <a:lumMod val="65000"/>
                    <a:lumOff val="35000"/>
                  </a:schemeClr>
                </a:solidFill>
                <a:latin typeface="微软雅黑" panose="020B0503020204020204" charset="-122"/>
                <a:ea typeface="微软雅黑" panose="020B0503020204020204" charset="-122"/>
              </a:rPr>
              <a:t>点击输入简要文字内容，文字内容需概括精炼，言简意赅的说明分项内容言简意赅的说明分项内容</a:t>
            </a:r>
            <a:endParaRPr lang="en-US" altLang="zh-CN" sz="1600" dirty="0">
              <a:solidFill>
                <a:schemeClr val="tx1">
                  <a:lumMod val="65000"/>
                  <a:lumOff val="35000"/>
                </a:schemeClr>
              </a:solidFill>
              <a:latin typeface="微软雅黑" panose="020B0503020204020204" charset="-122"/>
              <a:ea typeface="微软雅黑" panose="020B0503020204020204" charset="-122"/>
            </a:endParaRPr>
          </a:p>
        </p:txBody>
      </p:sp>
      <p:sp>
        <p:nvSpPr>
          <p:cNvPr id="12" name="TextBox 29"/>
          <p:cNvSpPr txBox="1"/>
          <p:nvPr/>
        </p:nvSpPr>
        <p:spPr>
          <a:xfrm>
            <a:off x="8832304" y="4987267"/>
            <a:ext cx="2664371" cy="1231106"/>
          </a:xfrm>
          <a:prstGeom prst="rect">
            <a:avLst/>
          </a:prstGeom>
          <a:noFill/>
        </p:spPr>
        <p:txBody>
          <a:bodyPr wrap="square" lIns="0" tIns="0" rIns="0" bIns="0" rtlCol="0">
            <a:spAutoFit/>
          </a:bodyPr>
          <a:lstStyle/>
          <a:p>
            <a:pPr algn="just">
              <a:lnSpc>
                <a:spcPts val="2400"/>
              </a:lnSpc>
            </a:pPr>
            <a:r>
              <a:rPr lang="zh-CN" altLang="en-US" sz="1600" dirty="0">
                <a:solidFill>
                  <a:schemeClr val="tx1">
                    <a:lumMod val="65000"/>
                    <a:lumOff val="35000"/>
                  </a:schemeClr>
                </a:solidFill>
                <a:latin typeface="微软雅黑" panose="020B0503020204020204" charset="-122"/>
                <a:ea typeface="微软雅黑" panose="020B0503020204020204" charset="-122"/>
              </a:rPr>
              <a:t>点击输入简要文字内容，文字内容需概括精炼，言简意赅的说明分项内容言简意赅的说明分项内容</a:t>
            </a:r>
            <a:endParaRPr lang="en-US" altLang="zh-CN" sz="1600" dirty="0">
              <a:solidFill>
                <a:schemeClr val="tx1">
                  <a:lumMod val="65000"/>
                  <a:lumOff val="35000"/>
                </a:schemeClr>
              </a:solidFill>
              <a:latin typeface="微软雅黑" panose="020B0503020204020204" charset="-122"/>
              <a:ea typeface="微软雅黑" panose="020B0503020204020204" charset="-122"/>
            </a:endParaRPr>
          </a:p>
        </p:txBody>
      </p:sp>
      <p:sp>
        <p:nvSpPr>
          <p:cNvPr id="13" name="TextBox 29"/>
          <p:cNvSpPr txBox="1"/>
          <p:nvPr/>
        </p:nvSpPr>
        <p:spPr>
          <a:xfrm>
            <a:off x="695326" y="3450417"/>
            <a:ext cx="3029007" cy="1231106"/>
          </a:xfrm>
          <a:prstGeom prst="rect">
            <a:avLst/>
          </a:prstGeom>
          <a:noFill/>
        </p:spPr>
        <p:txBody>
          <a:bodyPr wrap="square" lIns="0" tIns="0" rIns="0" bIns="0" rtlCol="0">
            <a:spAutoFit/>
          </a:bodyPr>
          <a:lstStyle/>
          <a:p>
            <a:pPr algn="just">
              <a:lnSpc>
                <a:spcPts val="2400"/>
              </a:lnSpc>
            </a:pPr>
            <a:r>
              <a:rPr lang="zh-CN" altLang="en-US" sz="1600" dirty="0">
                <a:solidFill>
                  <a:schemeClr val="tx1">
                    <a:lumMod val="65000"/>
                    <a:lumOff val="35000"/>
                  </a:schemeClr>
                </a:solidFill>
                <a:latin typeface="微软雅黑" panose="020B0503020204020204" charset="-122"/>
                <a:ea typeface="微软雅黑" panose="020B0503020204020204" charset="-122"/>
              </a:rPr>
              <a:t>点击输入简要文字内容，文字内容需概括精炼，言简意赅的说明分项内容言简意赅的说明分项内容</a:t>
            </a:r>
            <a:endParaRPr lang="en-US" altLang="zh-CN" sz="1600" dirty="0">
              <a:solidFill>
                <a:schemeClr val="tx1">
                  <a:lumMod val="65000"/>
                  <a:lumOff val="35000"/>
                </a:schemeClr>
              </a:solidFill>
              <a:latin typeface="微软雅黑" panose="020B0503020204020204" charset="-122"/>
              <a:ea typeface="微软雅黑" panose="020B0503020204020204" charset="-122"/>
            </a:endParaRPr>
          </a:p>
        </p:txBody>
      </p:sp>
      <p:sp>
        <p:nvSpPr>
          <p:cNvPr id="14" name="等腰三角形 13"/>
          <p:cNvSpPr/>
          <p:nvPr/>
        </p:nvSpPr>
        <p:spPr>
          <a:xfrm rot="18781070">
            <a:off x="3776150" y="4415459"/>
            <a:ext cx="239969" cy="206871"/>
          </a:xfrm>
          <a:prstGeom prst="triangle">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5" name="等腰三角形 14"/>
          <p:cNvSpPr/>
          <p:nvPr/>
        </p:nvSpPr>
        <p:spPr>
          <a:xfrm rot="4492239">
            <a:off x="7051524" y="2529111"/>
            <a:ext cx="239969" cy="206871"/>
          </a:xfrm>
          <a:prstGeom prst="triangle">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6" name="等腰三角形 15"/>
          <p:cNvSpPr/>
          <p:nvPr/>
        </p:nvSpPr>
        <p:spPr>
          <a:xfrm rot="5996743">
            <a:off x="8449654" y="5355931"/>
            <a:ext cx="239969" cy="206871"/>
          </a:xfrm>
          <a:prstGeom prst="triangle">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7" name="Oval 6"/>
          <p:cNvSpPr>
            <a:spLocks noChangeArrowheads="1"/>
          </p:cNvSpPr>
          <p:nvPr/>
        </p:nvSpPr>
        <p:spPr bwMode="auto">
          <a:xfrm>
            <a:off x="5295901" y="2139689"/>
            <a:ext cx="1579563" cy="1582739"/>
          </a:xfrm>
          <a:prstGeom prst="ellipse">
            <a:avLst/>
          </a:prstGeom>
          <a:solidFill>
            <a:srgbClr val="8CBF4A"/>
          </a:solidFill>
          <a:ln>
            <a:noFill/>
          </a:ln>
        </p:spPr>
        <p:txBody>
          <a:bodyPr vert="horz" wrap="square" lIns="91440" tIns="45720" rIns="91440" bIns="45720" numCol="1" anchor="t" anchorCtr="0" compatLnSpc="1"/>
          <a:lstStyle/>
          <a:p>
            <a:endParaRPr lang="zh-CN" altLang="en-US" sz="2400"/>
          </a:p>
        </p:txBody>
      </p:sp>
      <p:sp>
        <p:nvSpPr>
          <p:cNvPr id="18" name="Oval 7"/>
          <p:cNvSpPr>
            <a:spLocks noChangeArrowheads="1"/>
          </p:cNvSpPr>
          <p:nvPr/>
        </p:nvSpPr>
        <p:spPr bwMode="auto">
          <a:xfrm>
            <a:off x="3940177" y="4492363"/>
            <a:ext cx="1579563" cy="1582739"/>
          </a:xfrm>
          <a:prstGeom prst="ellipse">
            <a:avLst/>
          </a:prstGeom>
          <a:solidFill>
            <a:srgbClr val="8CBF4A"/>
          </a:solidFill>
          <a:ln>
            <a:noFill/>
          </a:ln>
        </p:spPr>
        <p:txBody>
          <a:bodyPr vert="horz" wrap="square" lIns="91440" tIns="45720" rIns="91440" bIns="45720" numCol="1" anchor="t" anchorCtr="0" compatLnSpc="1"/>
          <a:lstStyle/>
          <a:p>
            <a:endParaRPr lang="zh-CN" altLang="en-US" sz="2400"/>
          </a:p>
        </p:txBody>
      </p:sp>
      <p:sp>
        <p:nvSpPr>
          <p:cNvPr id="19" name="Oval 8"/>
          <p:cNvSpPr>
            <a:spLocks noChangeArrowheads="1"/>
          </p:cNvSpPr>
          <p:nvPr/>
        </p:nvSpPr>
        <p:spPr bwMode="auto">
          <a:xfrm>
            <a:off x="6650038" y="4492363"/>
            <a:ext cx="1581151" cy="1582739"/>
          </a:xfrm>
          <a:prstGeom prst="ellipse">
            <a:avLst/>
          </a:prstGeom>
          <a:solidFill>
            <a:srgbClr val="8CBF4A"/>
          </a:solidFill>
          <a:ln>
            <a:noFill/>
          </a:ln>
        </p:spPr>
        <p:txBody>
          <a:bodyPr vert="horz" wrap="square" lIns="91440" tIns="45720" rIns="91440" bIns="45720" numCol="1" anchor="t" anchorCtr="0" compatLnSpc="1"/>
          <a:lstStyle/>
          <a:p>
            <a:endParaRPr lang="zh-CN" altLang="en-US" sz="2400"/>
          </a:p>
        </p:txBody>
      </p:sp>
      <p:sp>
        <p:nvSpPr>
          <p:cNvPr id="20" name="TextBox 30"/>
          <p:cNvSpPr txBox="1"/>
          <p:nvPr/>
        </p:nvSpPr>
        <p:spPr>
          <a:xfrm>
            <a:off x="5653635" y="2500172"/>
            <a:ext cx="864096" cy="861774"/>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charset="-122"/>
                <a:ea typeface="微软雅黑" panose="020B0503020204020204" charset="-122"/>
              </a:rPr>
              <a:t>标题文本</a:t>
            </a:r>
          </a:p>
        </p:txBody>
      </p:sp>
      <p:sp>
        <p:nvSpPr>
          <p:cNvPr id="21" name="TextBox 30"/>
          <p:cNvSpPr txBox="1"/>
          <p:nvPr/>
        </p:nvSpPr>
        <p:spPr>
          <a:xfrm>
            <a:off x="7008565" y="4852847"/>
            <a:ext cx="864096" cy="861774"/>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charset="-122"/>
                <a:ea typeface="微软雅黑" panose="020B0503020204020204" charset="-122"/>
              </a:rPr>
              <a:t>标题文本</a:t>
            </a:r>
          </a:p>
        </p:txBody>
      </p:sp>
      <p:sp>
        <p:nvSpPr>
          <p:cNvPr id="22" name="TextBox 30"/>
          <p:cNvSpPr txBox="1"/>
          <p:nvPr/>
        </p:nvSpPr>
        <p:spPr>
          <a:xfrm>
            <a:off x="4297909" y="4852847"/>
            <a:ext cx="864096" cy="861774"/>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charset="-122"/>
                <a:ea typeface="微软雅黑" panose="020B0503020204020204" charset="-122"/>
              </a:rPr>
              <a:t>标题文本</a:t>
            </a:r>
          </a:p>
        </p:txBody>
      </p:sp>
      <p:pic>
        <p:nvPicPr>
          <p:cNvPr id="23" name="图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5337" y="3549932"/>
            <a:ext cx="1927166" cy="1886379"/>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8" presetClass="emph" presetSubtype="0" repeatCount="2000" fill="hold" grpId="1" nodeType="withEffect">
                                  <p:stCondLst>
                                    <p:cond delay="0"/>
                                  </p:stCondLst>
                                  <p:childTnLst>
                                    <p:animRot by="21600000">
                                      <p:cBhvr>
                                        <p:cTn id="11" dur="500" fill="hold"/>
                                        <p:tgtEl>
                                          <p:spTgt spid="10"/>
                                        </p:tgtEl>
                                        <p:attrNameLst>
                                          <p:attrName>r</p:attrName>
                                        </p:attrNameLst>
                                      </p:cBhvr>
                                    </p:animRo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53" presetClass="entr" presetSubtype="16" fill="hold" grpId="0" nodeType="withEffect">
                                  <p:stCondLst>
                                    <p:cond delay="50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par>
                          <p:cTn id="43" fill="hold">
                            <p:stCondLst>
                              <p:cond delay="1500"/>
                            </p:stCondLst>
                            <p:childTnLst>
                              <p:par>
                                <p:cTn id="44" presetID="1" presetClass="entr" presetSubtype="0" fill="hold" grpId="1" nodeType="after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35" presetClass="path" presetSubtype="0" accel="50000" decel="50000" fill="hold" grpId="0" nodeType="withEffect">
                                  <p:stCondLst>
                                    <p:cond delay="0"/>
                                  </p:stCondLst>
                                  <p:childTnLst>
                                    <p:animMotion origin="layout" path="M -1.04167E-6 2.96296E-6 L -0.04922 0.02083 " pathEditMode="relative" rAng="0" ptsTypes="AA">
                                      <p:cBhvr>
                                        <p:cTn id="47" dur="1000" spd="-100000" fill="hold"/>
                                        <p:tgtEl>
                                          <p:spTgt spid="15"/>
                                        </p:tgtEl>
                                        <p:attrNameLst>
                                          <p:attrName>ppt_x</p:attrName>
                                          <p:attrName>ppt_y</p:attrName>
                                        </p:attrNameLst>
                                      </p:cBhvr>
                                      <p:rCtr x="-2461" y="1042"/>
                                    </p:animMotion>
                                  </p:childTnLst>
                                </p:cTn>
                              </p:par>
                            </p:childTnLst>
                          </p:cTn>
                        </p:par>
                        <p:par>
                          <p:cTn id="48" fill="hold">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par>
                          <p:cTn id="52" fill="hold">
                            <p:stCondLst>
                              <p:cond delay="2000"/>
                            </p:stCondLst>
                            <p:childTnLst>
                              <p:par>
                                <p:cTn id="53" presetID="1" presetClass="entr" presetSubtype="0" fill="hold" grpId="1" nodeType="after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35" presetClass="path" presetSubtype="0" accel="50000" decel="50000" fill="hold" grpId="0" nodeType="withEffect">
                                  <p:stCondLst>
                                    <p:cond delay="0"/>
                                  </p:stCondLst>
                                  <p:childTnLst>
                                    <p:animMotion origin="layout" path="M -4.58333E-6 4.44444E-6 L -0.05716 -0.01991 " pathEditMode="relative" rAng="0" ptsTypes="AA">
                                      <p:cBhvr>
                                        <p:cTn id="56" dur="1000" spd="-100000" fill="hold"/>
                                        <p:tgtEl>
                                          <p:spTgt spid="16"/>
                                        </p:tgtEl>
                                        <p:attrNameLst>
                                          <p:attrName>ppt_x</p:attrName>
                                          <p:attrName>ppt_y</p:attrName>
                                        </p:attrNameLst>
                                      </p:cBhvr>
                                      <p:rCtr x="-2865" y="-995"/>
                                    </p:animMotion>
                                  </p:childTnLst>
                                </p:cTn>
                              </p:par>
                            </p:childTnLst>
                          </p:cTn>
                        </p:par>
                        <p:par>
                          <p:cTn id="57" fill="hold">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childTnLst>
                          </p:cTn>
                        </p:par>
                        <p:par>
                          <p:cTn id="61" fill="hold">
                            <p:stCondLst>
                              <p:cond delay="2500"/>
                            </p:stCondLst>
                            <p:childTnLst>
                              <p:par>
                                <p:cTn id="62" presetID="1" presetClass="entr" presetSubtype="0" fill="hold" grpId="1" nodeType="after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par>
                                <p:cTn id="64" presetID="42" presetClass="path" presetSubtype="0" accel="50000" decel="50000" fill="hold" grpId="0" nodeType="withEffect">
                                  <p:stCondLst>
                                    <p:cond delay="0"/>
                                  </p:stCondLst>
                                  <p:childTnLst>
                                    <p:animMotion origin="layout" path="M -1.25E-6 1.48148E-6 L 0.03867 0.05764 " pathEditMode="relative" rAng="0" ptsTypes="AA">
                                      <p:cBhvr>
                                        <p:cTn id="65" dur="1000" spd="-100000" fill="hold"/>
                                        <p:tgtEl>
                                          <p:spTgt spid="14"/>
                                        </p:tgtEl>
                                        <p:attrNameLst>
                                          <p:attrName>ppt_x</p:attrName>
                                          <p:attrName>ppt_y</p:attrName>
                                        </p:attrNameLst>
                                      </p:cBhvr>
                                      <p:rCtr x="1927" y="2870"/>
                                    </p:animMotion>
                                  </p:childTnLst>
                                </p:cTn>
                              </p:par>
                            </p:childTnLst>
                          </p:cTn>
                        </p:par>
                        <p:par>
                          <p:cTn id="66" fill="hold">
                            <p:stCondLst>
                              <p:cond delay="2500"/>
                            </p:stCondLst>
                            <p:childTnLst>
                              <p:par>
                                <p:cTn id="67" presetID="22" presetClass="entr" presetSubtype="8"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P spid="12" grpId="0"/>
      <p:bldP spid="13" grpId="0"/>
      <p:bldP spid="14" grpId="0" animBg="1"/>
      <p:bldP spid="14" grpId="1" animBg="1"/>
      <p:bldP spid="15" grpId="0" animBg="1"/>
      <p:bldP spid="15" grpId="1" animBg="1"/>
      <p:bldP spid="16" grpId="0" animBg="1"/>
      <p:bldP spid="16" grpId="1" animBg="1"/>
      <p:bldP spid="17" grpId="0" animBg="1"/>
      <p:bldP spid="18" grpId="0" animBg="1"/>
      <p:bldP spid="19" grpId="0" animBg="1"/>
      <p:bldP spid="20"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5193577" y="547401"/>
            <a:ext cx="1832553"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我的信条</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63883" y="2686852"/>
            <a:ext cx="1107996" cy="2119865"/>
            <a:chOff x="124694" y="2347215"/>
            <a:chExt cx="1107996" cy="2119865"/>
          </a:xfrm>
        </p:grpSpPr>
        <p:grpSp>
          <p:nvGrpSpPr>
            <p:cNvPr id="11" name="组合 10"/>
            <p:cNvGrpSpPr/>
            <p:nvPr/>
          </p:nvGrpSpPr>
          <p:grpSpPr>
            <a:xfrm>
              <a:off x="770183" y="2347215"/>
              <a:ext cx="179916" cy="1100108"/>
              <a:chOff x="4524245" y="3111810"/>
              <a:chExt cx="134937" cy="825081"/>
            </a:xfrm>
          </p:grpSpPr>
          <p:cxnSp>
            <p:nvCxnSpPr>
              <p:cNvPr id="13" name="直接连接符 12"/>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24694" y="3266751"/>
              <a:ext cx="1107996" cy="1200329"/>
            </a:xfrm>
            <a:prstGeom prst="rect">
              <a:avLst/>
            </a:prstGeom>
          </p:spPr>
          <p:txBody>
            <a:bodyPr wrap="none">
              <a:spAutoFit/>
            </a:bodyPr>
            <a:lstStyle/>
            <a:p>
              <a:r>
                <a:rPr lang="zh-CN" altLang="en-US" sz="7200" dirty="0">
                  <a:solidFill>
                    <a:srgbClr val="F69F95"/>
                  </a:solidFill>
                  <a:latin typeface="Calibri" panose="020F0502020204030204" pitchFamily="34" charset="0"/>
                  <a:ea typeface="微软雅黑" panose="020B0503020204020204" charset="-122"/>
                  <a:cs typeface="Arial" panose="020B0604020202020204" pitchFamily="34" charset="0"/>
                </a:rPr>
                <a:t>“</a:t>
              </a:r>
              <a:endParaRPr lang="en-US" altLang="zh-CN" sz="7200" dirty="0">
                <a:solidFill>
                  <a:srgbClr val="F69F95"/>
                </a:solidFill>
                <a:latin typeface="Calibri" panose="020F0502020204030204" pitchFamily="34" charset="0"/>
                <a:ea typeface="微软雅黑" panose="020B0503020204020204" charset="-122"/>
                <a:cs typeface="Arial" panose="020B0604020202020204" pitchFamily="34" charset="0"/>
              </a:endParaRPr>
            </a:p>
          </p:txBody>
        </p:sp>
      </p:grpSp>
      <p:grpSp>
        <p:nvGrpSpPr>
          <p:cNvPr id="16" name="组合 15"/>
          <p:cNvGrpSpPr/>
          <p:nvPr/>
        </p:nvGrpSpPr>
        <p:grpSpPr>
          <a:xfrm>
            <a:off x="3908967" y="2686852"/>
            <a:ext cx="1107996" cy="2119865"/>
            <a:chOff x="3869778" y="2347215"/>
            <a:chExt cx="1107996" cy="2119865"/>
          </a:xfrm>
        </p:grpSpPr>
        <p:grpSp>
          <p:nvGrpSpPr>
            <p:cNvPr id="17" name="组合 16"/>
            <p:cNvGrpSpPr/>
            <p:nvPr/>
          </p:nvGrpSpPr>
          <p:grpSpPr>
            <a:xfrm>
              <a:off x="4515267" y="2347215"/>
              <a:ext cx="179916" cy="1100108"/>
              <a:chOff x="4524245" y="3111810"/>
              <a:chExt cx="134937" cy="825081"/>
            </a:xfrm>
          </p:grpSpPr>
          <p:cxnSp>
            <p:nvCxnSpPr>
              <p:cNvPr id="19" name="直接连接符 18"/>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3869778" y="3266751"/>
              <a:ext cx="1107996" cy="1200329"/>
            </a:xfrm>
            <a:prstGeom prst="rect">
              <a:avLst/>
            </a:prstGeom>
          </p:spPr>
          <p:txBody>
            <a:bodyPr wrap="none">
              <a:spAutoFit/>
            </a:bodyPr>
            <a:lstStyle/>
            <a:p>
              <a:r>
                <a:rPr lang="zh-CN" altLang="en-US" sz="7200" dirty="0">
                  <a:solidFill>
                    <a:srgbClr val="8CBF4A"/>
                  </a:solidFill>
                  <a:latin typeface="Calibri" panose="020F0502020204030204" pitchFamily="34" charset="0"/>
                  <a:ea typeface="微软雅黑" panose="020B0503020204020204" charset="-122"/>
                  <a:cs typeface="Arial" panose="020B0604020202020204" pitchFamily="34" charset="0"/>
                </a:rPr>
                <a:t>“</a:t>
              </a:r>
              <a:endParaRPr lang="en-US" altLang="zh-CN" sz="7200" dirty="0">
                <a:solidFill>
                  <a:srgbClr val="8CBF4A"/>
                </a:solidFill>
                <a:latin typeface="Calibri" panose="020F0502020204030204" pitchFamily="34" charset="0"/>
                <a:ea typeface="微软雅黑" panose="020B0503020204020204" charset="-122"/>
                <a:cs typeface="Arial" panose="020B0604020202020204" pitchFamily="34" charset="0"/>
              </a:endParaRPr>
            </a:p>
          </p:txBody>
        </p:sp>
      </p:grpSp>
      <p:grpSp>
        <p:nvGrpSpPr>
          <p:cNvPr id="22" name="组合 21"/>
          <p:cNvGrpSpPr/>
          <p:nvPr/>
        </p:nvGrpSpPr>
        <p:grpSpPr>
          <a:xfrm>
            <a:off x="7654051" y="2686852"/>
            <a:ext cx="1107996" cy="2119865"/>
            <a:chOff x="7614862" y="2347215"/>
            <a:chExt cx="1107996" cy="2119865"/>
          </a:xfrm>
        </p:grpSpPr>
        <p:grpSp>
          <p:nvGrpSpPr>
            <p:cNvPr id="23" name="组合 22"/>
            <p:cNvGrpSpPr/>
            <p:nvPr/>
          </p:nvGrpSpPr>
          <p:grpSpPr>
            <a:xfrm>
              <a:off x="8260351" y="2347215"/>
              <a:ext cx="179916" cy="1100108"/>
              <a:chOff x="4524245" y="3111810"/>
              <a:chExt cx="134937" cy="825081"/>
            </a:xfrm>
          </p:grpSpPr>
          <p:cxnSp>
            <p:nvCxnSpPr>
              <p:cNvPr id="25" name="直接连接符 24"/>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7614862" y="3266751"/>
              <a:ext cx="1107996" cy="1200329"/>
            </a:xfrm>
            <a:prstGeom prst="rect">
              <a:avLst/>
            </a:prstGeom>
          </p:spPr>
          <p:txBody>
            <a:bodyPr wrap="none">
              <a:spAutoFit/>
            </a:bodyPr>
            <a:lstStyle/>
            <a:p>
              <a:r>
                <a:rPr lang="zh-CN" altLang="en-US" sz="7200" dirty="0">
                  <a:solidFill>
                    <a:srgbClr val="F69F95"/>
                  </a:solidFill>
                  <a:latin typeface="Calibri" panose="020F0502020204030204" pitchFamily="34" charset="0"/>
                  <a:ea typeface="微软雅黑" panose="020B0503020204020204" charset="-122"/>
                  <a:cs typeface="Arial" panose="020B0604020202020204" pitchFamily="34" charset="0"/>
                </a:rPr>
                <a:t>“</a:t>
              </a:r>
              <a:endParaRPr lang="en-US" altLang="zh-CN" sz="7200" dirty="0">
                <a:solidFill>
                  <a:srgbClr val="F69F95"/>
                </a:solidFill>
                <a:latin typeface="Calibri" panose="020F0502020204030204" pitchFamily="34" charset="0"/>
                <a:ea typeface="微软雅黑" panose="020B0503020204020204" charset="-122"/>
                <a:cs typeface="Arial" panose="020B0604020202020204" pitchFamily="34" charset="0"/>
              </a:endParaRPr>
            </a:p>
          </p:txBody>
        </p:sp>
      </p:grpSp>
      <p:grpSp>
        <p:nvGrpSpPr>
          <p:cNvPr id="28" name="组合 27"/>
          <p:cNvGrpSpPr/>
          <p:nvPr/>
        </p:nvGrpSpPr>
        <p:grpSpPr>
          <a:xfrm>
            <a:off x="1152444" y="3791151"/>
            <a:ext cx="1006013" cy="1025234"/>
            <a:chOff x="1113255" y="3451514"/>
            <a:chExt cx="1006013" cy="1025234"/>
          </a:xfrm>
        </p:grpSpPr>
        <p:sp>
          <p:nvSpPr>
            <p:cNvPr id="29" name="Freeform 5"/>
            <p:cNvSpPr>
              <a:spLocks noEditPoints="1"/>
            </p:cNvSpPr>
            <p:nvPr/>
          </p:nvSpPr>
          <p:spPr bwMode="auto">
            <a:xfrm>
              <a:off x="1113255" y="3451514"/>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F69F95"/>
            </a:solidFill>
            <a:ln>
              <a:noFill/>
            </a:ln>
          </p:spPr>
          <p:txBody>
            <a:bodyPr/>
            <a:lstStyle/>
            <a:p>
              <a:endParaRPr lang="zh-CN" altLang="en-US" sz="1800"/>
            </a:p>
          </p:txBody>
        </p:sp>
        <p:sp>
          <p:nvSpPr>
            <p:cNvPr id="30" name="文本框 29"/>
            <p:cNvSpPr txBox="1"/>
            <p:nvPr/>
          </p:nvSpPr>
          <p:spPr>
            <a:xfrm>
              <a:off x="1291492" y="3617442"/>
              <a:ext cx="649537" cy="646331"/>
            </a:xfrm>
            <a:prstGeom prst="rect">
              <a:avLst/>
            </a:prstGeom>
            <a:noFill/>
            <a:effectLst/>
          </p:spPr>
          <p:txBody>
            <a:bodyPr wrap="none" rtlCol="0">
              <a:spAutoFit/>
            </a:bodyPr>
            <a:lstStyle/>
            <a:p>
              <a:r>
                <a:rPr lang="en-US" altLang="zh-CN" sz="3600" b="1" dirty="0">
                  <a:solidFill>
                    <a:schemeClr val="bg1"/>
                  </a:solidFill>
                  <a:latin typeface="方正姚体" panose="02010601030101010101" pitchFamily="2" charset="-122"/>
                  <a:ea typeface="方正姚体" panose="02010601030101010101" pitchFamily="2" charset="-122"/>
                </a:rPr>
                <a:t>01</a:t>
              </a:r>
              <a:endParaRPr lang="en-US" altLang="zh-CN" sz="2800" b="1" dirty="0">
                <a:solidFill>
                  <a:schemeClr val="bg1"/>
                </a:solidFill>
                <a:latin typeface="方正姚体" panose="02010601030101010101" pitchFamily="2" charset="-122"/>
                <a:ea typeface="方正姚体" panose="02010601030101010101" pitchFamily="2" charset="-122"/>
              </a:endParaRPr>
            </a:p>
          </p:txBody>
        </p:sp>
      </p:grpSp>
      <p:grpSp>
        <p:nvGrpSpPr>
          <p:cNvPr id="31" name="组合 30"/>
          <p:cNvGrpSpPr/>
          <p:nvPr/>
        </p:nvGrpSpPr>
        <p:grpSpPr>
          <a:xfrm>
            <a:off x="4897528" y="3781483"/>
            <a:ext cx="1006013" cy="1025234"/>
            <a:chOff x="4858339" y="3441846"/>
            <a:chExt cx="1006013" cy="1025234"/>
          </a:xfrm>
        </p:grpSpPr>
        <p:sp>
          <p:nvSpPr>
            <p:cNvPr id="32" name="Freeform 5"/>
            <p:cNvSpPr>
              <a:spLocks noEditPoints="1"/>
            </p:cNvSpPr>
            <p:nvPr/>
          </p:nvSpPr>
          <p:spPr bwMode="auto">
            <a:xfrm>
              <a:off x="4858339" y="3441846"/>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8CBF4A"/>
            </a:solidFill>
            <a:ln>
              <a:noFill/>
            </a:ln>
          </p:spPr>
          <p:txBody>
            <a:bodyPr/>
            <a:lstStyle/>
            <a:p>
              <a:endParaRPr lang="zh-CN" altLang="en-US" sz="1800"/>
            </a:p>
          </p:txBody>
        </p:sp>
        <p:sp>
          <p:nvSpPr>
            <p:cNvPr id="33" name="文本框 32"/>
            <p:cNvSpPr txBox="1"/>
            <p:nvPr/>
          </p:nvSpPr>
          <p:spPr>
            <a:xfrm>
              <a:off x="5036577" y="3617441"/>
              <a:ext cx="649537" cy="646331"/>
            </a:xfrm>
            <a:prstGeom prst="rect">
              <a:avLst/>
            </a:prstGeom>
            <a:noFill/>
            <a:effectLst/>
          </p:spPr>
          <p:txBody>
            <a:bodyPr wrap="none" rtlCol="0">
              <a:spAutoFit/>
            </a:bodyPr>
            <a:lstStyle/>
            <a:p>
              <a:r>
                <a:rPr lang="en-US" altLang="zh-CN" sz="3600" b="1" dirty="0">
                  <a:solidFill>
                    <a:schemeClr val="bg1"/>
                  </a:solidFill>
                  <a:latin typeface="方正姚体" panose="02010601030101010101" pitchFamily="2" charset="-122"/>
                  <a:ea typeface="方正姚体" panose="02010601030101010101" pitchFamily="2" charset="-122"/>
                </a:rPr>
                <a:t>02</a:t>
              </a:r>
              <a:endParaRPr lang="en-US" altLang="zh-CN" sz="2800" b="1" dirty="0">
                <a:solidFill>
                  <a:schemeClr val="bg1"/>
                </a:solidFill>
                <a:latin typeface="方正姚体" panose="02010601030101010101" pitchFamily="2" charset="-122"/>
                <a:ea typeface="方正姚体" panose="02010601030101010101" pitchFamily="2" charset="-122"/>
              </a:endParaRPr>
            </a:p>
          </p:txBody>
        </p:sp>
      </p:grpSp>
      <p:grpSp>
        <p:nvGrpSpPr>
          <p:cNvPr id="34" name="组合 33"/>
          <p:cNvGrpSpPr/>
          <p:nvPr/>
        </p:nvGrpSpPr>
        <p:grpSpPr>
          <a:xfrm>
            <a:off x="8642612" y="3781483"/>
            <a:ext cx="1006013" cy="1025234"/>
            <a:chOff x="8603423" y="3441846"/>
            <a:chExt cx="1006013" cy="1025234"/>
          </a:xfrm>
        </p:grpSpPr>
        <p:sp>
          <p:nvSpPr>
            <p:cNvPr id="35" name="Freeform 5"/>
            <p:cNvSpPr>
              <a:spLocks noEditPoints="1"/>
            </p:cNvSpPr>
            <p:nvPr/>
          </p:nvSpPr>
          <p:spPr bwMode="auto">
            <a:xfrm>
              <a:off x="8603423" y="3441846"/>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F69F95"/>
            </a:solidFill>
            <a:ln>
              <a:noFill/>
            </a:ln>
          </p:spPr>
          <p:txBody>
            <a:bodyPr/>
            <a:lstStyle/>
            <a:p>
              <a:endParaRPr lang="zh-CN" altLang="en-US" sz="1800"/>
            </a:p>
          </p:txBody>
        </p:sp>
        <p:sp>
          <p:nvSpPr>
            <p:cNvPr id="36" name="文本框 35"/>
            <p:cNvSpPr txBox="1"/>
            <p:nvPr/>
          </p:nvSpPr>
          <p:spPr>
            <a:xfrm>
              <a:off x="8781660" y="3617440"/>
              <a:ext cx="649537" cy="646331"/>
            </a:xfrm>
            <a:prstGeom prst="rect">
              <a:avLst/>
            </a:prstGeom>
            <a:noFill/>
            <a:effectLst/>
          </p:spPr>
          <p:txBody>
            <a:bodyPr wrap="none" rtlCol="0">
              <a:spAutoFit/>
            </a:bodyPr>
            <a:lstStyle/>
            <a:p>
              <a:r>
                <a:rPr lang="en-US" altLang="zh-CN" sz="3600" b="1" dirty="0">
                  <a:solidFill>
                    <a:schemeClr val="bg1"/>
                  </a:solidFill>
                  <a:latin typeface="方正姚体" panose="02010601030101010101" pitchFamily="2" charset="-122"/>
                  <a:ea typeface="方正姚体" panose="02010601030101010101" pitchFamily="2" charset="-122"/>
                </a:rPr>
                <a:t>03</a:t>
              </a:r>
              <a:endParaRPr lang="en-US" altLang="zh-CN" sz="2800" b="1" dirty="0">
                <a:solidFill>
                  <a:schemeClr val="bg1"/>
                </a:solidFill>
                <a:latin typeface="方正姚体" panose="02010601030101010101" pitchFamily="2" charset="-122"/>
                <a:ea typeface="方正姚体" panose="02010601030101010101" pitchFamily="2" charset="-122"/>
              </a:endParaRPr>
            </a:p>
          </p:txBody>
        </p:sp>
      </p:grpSp>
      <p:grpSp>
        <p:nvGrpSpPr>
          <p:cNvPr id="37" name="组合 36"/>
          <p:cNvGrpSpPr/>
          <p:nvPr/>
        </p:nvGrpSpPr>
        <p:grpSpPr>
          <a:xfrm>
            <a:off x="1152444" y="2517259"/>
            <a:ext cx="2877378" cy="992045"/>
            <a:chOff x="1113255" y="2177622"/>
            <a:chExt cx="2877378" cy="992045"/>
          </a:xfrm>
        </p:grpSpPr>
        <p:sp>
          <p:nvSpPr>
            <p:cNvPr id="38" name="矩形 37"/>
            <p:cNvSpPr/>
            <p:nvPr/>
          </p:nvSpPr>
          <p:spPr>
            <a:xfrm>
              <a:off x="1113255" y="2177622"/>
              <a:ext cx="2877378" cy="992045"/>
            </a:xfrm>
            <a:prstGeom prst="rect">
              <a:avLst/>
            </a:prstGeom>
            <a:solidFill>
              <a:srgbClr val="F69F9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ea typeface="微软雅黑" panose="020B0503020204020204" charset="-122"/>
              </a:endParaRPr>
            </a:p>
          </p:txBody>
        </p:sp>
        <p:sp>
          <p:nvSpPr>
            <p:cNvPr id="39" name="文本框 38"/>
            <p:cNvSpPr txBox="1"/>
            <p:nvPr/>
          </p:nvSpPr>
          <p:spPr>
            <a:xfrm>
              <a:off x="1516913" y="2306658"/>
              <a:ext cx="2037737"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实事求是</a:t>
              </a:r>
            </a:p>
          </p:txBody>
        </p:sp>
      </p:grpSp>
      <p:grpSp>
        <p:nvGrpSpPr>
          <p:cNvPr id="40" name="组合 39"/>
          <p:cNvGrpSpPr/>
          <p:nvPr/>
        </p:nvGrpSpPr>
        <p:grpSpPr>
          <a:xfrm>
            <a:off x="4897528" y="2517259"/>
            <a:ext cx="2877378" cy="992045"/>
            <a:chOff x="4858339" y="2177622"/>
            <a:chExt cx="2877378" cy="992045"/>
          </a:xfrm>
        </p:grpSpPr>
        <p:sp>
          <p:nvSpPr>
            <p:cNvPr id="41" name="矩形 40"/>
            <p:cNvSpPr/>
            <p:nvPr/>
          </p:nvSpPr>
          <p:spPr>
            <a:xfrm>
              <a:off x="4858339" y="2177622"/>
              <a:ext cx="2877378" cy="992045"/>
            </a:xfrm>
            <a:prstGeom prst="rect">
              <a:avLst/>
            </a:prstGeom>
            <a:solidFill>
              <a:srgbClr val="8CBF4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ea typeface="微软雅黑" panose="020B0503020204020204" charset="-122"/>
              </a:endParaRPr>
            </a:p>
          </p:txBody>
        </p:sp>
        <p:sp>
          <p:nvSpPr>
            <p:cNvPr id="45" name="文本框 44"/>
            <p:cNvSpPr txBox="1"/>
            <p:nvPr/>
          </p:nvSpPr>
          <p:spPr>
            <a:xfrm>
              <a:off x="5346660" y="2306658"/>
              <a:ext cx="2037737"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以人为本</a:t>
              </a:r>
            </a:p>
          </p:txBody>
        </p:sp>
      </p:grpSp>
      <p:grpSp>
        <p:nvGrpSpPr>
          <p:cNvPr id="51" name="组合 50"/>
          <p:cNvGrpSpPr/>
          <p:nvPr/>
        </p:nvGrpSpPr>
        <p:grpSpPr>
          <a:xfrm>
            <a:off x="8642612" y="2517259"/>
            <a:ext cx="2877378" cy="992045"/>
            <a:chOff x="8603423" y="2177622"/>
            <a:chExt cx="2877378" cy="992045"/>
          </a:xfrm>
        </p:grpSpPr>
        <p:sp>
          <p:nvSpPr>
            <p:cNvPr id="52" name="矩形 51"/>
            <p:cNvSpPr/>
            <p:nvPr/>
          </p:nvSpPr>
          <p:spPr>
            <a:xfrm>
              <a:off x="8603423" y="2177622"/>
              <a:ext cx="2877378" cy="992045"/>
            </a:xfrm>
            <a:prstGeom prst="rect">
              <a:avLst/>
            </a:prstGeom>
            <a:solidFill>
              <a:srgbClr val="F69F9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ea typeface="微软雅黑" panose="020B0503020204020204" charset="-122"/>
              </a:endParaRPr>
            </a:p>
          </p:txBody>
        </p:sp>
        <p:sp>
          <p:nvSpPr>
            <p:cNvPr id="53" name="文本框 52"/>
            <p:cNvSpPr txBox="1"/>
            <p:nvPr/>
          </p:nvSpPr>
          <p:spPr>
            <a:xfrm>
              <a:off x="9023243" y="2301825"/>
              <a:ext cx="2037737"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勤奋务实</a:t>
              </a:r>
            </a:p>
          </p:txBody>
        </p:sp>
      </p:grpSp>
      <p:sp>
        <p:nvSpPr>
          <p:cNvPr id="54" name="TextBox 12"/>
          <p:cNvSpPr txBox="1"/>
          <p:nvPr/>
        </p:nvSpPr>
        <p:spPr>
          <a:xfrm>
            <a:off x="2018028" y="5258645"/>
            <a:ext cx="8234322" cy="1938992"/>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这里输入简单的文字概述里输入简单文字概述这里简单输入简单文字这里输入简单的文字概述里输入简单文字概述这里简单输入简单文字这里输入简单的文字概述里输入简单文字概述这里简单输入简单文字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pPr>
              <a:lnSpc>
                <a:spcPct val="150000"/>
              </a:lnSpc>
            </a:pP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pPr>
              <a:lnSpc>
                <a:spcPct val="150000"/>
              </a:lnSpc>
            </a:pP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250"/>
                                  </p:stCondLst>
                                  <p:childTnLst>
                                    <p:set>
                                      <p:cBhvr>
                                        <p:cTn id="6" dur="1" fill="hold">
                                          <p:stCondLst>
                                            <p:cond delay="0"/>
                                          </p:stCondLst>
                                        </p:cTn>
                                        <p:tgtEl>
                                          <p:spTgt spid="28"/>
                                        </p:tgtEl>
                                        <p:attrNameLst>
                                          <p:attrName>style.visibility</p:attrName>
                                        </p:attrNameLst>
                                      </p:cBhvr>
                                      <p:to>
                                        <p:strVal val="visible"/>
                                      </p:to>
                                    </p:set>
                                    <p:anim calcmode="lin" valueType="num">
                                      <p:cBhvr>
                                        <p:cTn id="7" dur="750" fill="hold"/>
                                        <p:tgtEl>
                                          <p:spTgt spid="28"/>
                                        </p:tgtEl>
                                        <p:attrNameLst>
                                          <p:attrName>ppt_w</p:attrName>
                                        </p:attrNameLst>
                                      </p:cBhvr>
                                      <p:tavLst>
                                        <p:tav tm="0">
                                          <p:val>
                                            <p:strVal val="4*#ppt_w"/>
                                          </p:val>
                                        </p:tav>
                                        <p:tav tm="100000">
                                          <p:val>
                                            <p:strVal val="#ppt_w"/>
                                          </p:val>
                                        </p:tav>
                                      </p:tavLst>
                                    </p:anim>
                                    <p:anim calcmode="lin" valueType="num">
                                      <p:cBhvr>
                                        <p:cTn id="8" dur="750" fill="hold"/>
                                        <p:tgtEl>
                                          <p:spTgt spid="28"/>
                                        </p:tgtEl>
                                        <p:attrNameLst>
                                          <p:attrName>ppt_h</p:attrName>
                                        </p:attrNameLst>
                                      </p:cBhvr>
                                      <p:tavLst>
                                        <p:tav tm="0">
                                          <p:val>
                                            <p:strVal val="4*#ppt_h"/>
                                          </p:val>
                                        </p:tav>
                                        <p:tav tm="100000">
                                          <p:val>
                                            <p:strVal val="#ppt_h"/>
                                          </p:val>
                                        </p:tav>
                                      </p:tavLst>
                                    </p:anim>
                                  </p:childTnLst>
                                </p:cTn>
                              </p:par>
                            </p:childTnLst>
                          </p:cTn>
                        </p:par>
                        <p:par>
                          <p:cTn id="9" fill="hold">
                            <p:stCondLst>
                              <p:cond delay="1250"/>
                            </p:stCondLst>
                            <p:childTnLst>
                              <p:par>
                                <p:cTn id="10" presetID="26" presetClass="emph" presetSubtype="0" fill="hold" nodeType="afterEffect">
                                  <p:stCondLst>
                                    <p:cond delay="0"/>
                                  </p:stCondLst>
                                  <p:childTnLst>
                                    <p:animEffect transition="out" filter="fade">
                                      <p:cBhvr>
                                        <p:cTn id="11" dur="500" tmFilter="0, 0; .2, .5; .8, .5; 1, 0"/>
                                        <p:tgtEl>
                                          <p:spTgt spid="28"/>
                                        </p:tgtEl>
                                      </p:cBhvr>
                                    </p:animEffect>
                                    <p:animScale>
                                      <p:cBhvr>
                                        <p:cTn id="12" dur="250" autoRev="1" fill="hold"/>
                                        <p:tgtEl>
                                          <p:spTgt spid="28"/>
                                        </p:tgtEl>
                                      </p:cBhvr>
                                      <p:by x="105000" y="105000"/>
                                    </p:animScale>
                                  </p:childTnLst>
                                </p:cTn>
                              </p:par>
                            </p:childTnLst>
                          </p:cTn>
                        </p:par>
                        <p:par>
                          <p:cTn id="13" fill="hold">
                            <p:stCondLst>
                              <p:cond delay="1750"/>
                            </p:stCondLst>
                            <p:childTnLst>
                              <p:par>
                                <p:cTn id="14" presetID="22" presetClass="entr" presetSubtype="4"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par>
                          <p:cTn id="17" fill="hold">
                            <p:stCondLst>
                              <p:cond delay="2250"/>
                            </p:stCondLst>
                            <p:childTnLst>
                              <p:par>
                                <p:cTn id="18" presetID="30" presetClass="entr" presetSubtype="0"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800" decel="100000"/>
                                        <p:tgtEl>
                                          <p:spTgt spid="37"/>
                                        </p:tgtEl>
                                      </p:cBhvr>
                                    </p:animEffect>
                                    <p:anim calcmode="lin" valueType="num">
                                      <p:cBhvr>
                                        <p:cTn id="21" dur="800" decel="100000" fill="hold"/>
                                        <p:tgtEl>
                                          <p:spTgt spid="37"/>
                                        </p:tgtEl>
                                        <p:attrNameLst>
                                          <p:attrName>style.rotation</p:attrName>
                                        </p:attrNameLst>
                                      </p:cBhvr>
                                      <p:tavLst>
                                        <p:tav tm="0">
                                          <p:val>
                                            <p:fltVal val="-90"/>
                                          </p:val>
                                        </p:tav>
                                        <p:tav tm="100000">
                                          <p:val>
                                            <p:fltVal val="0"/>
                                          </p:val>
                                        </p:tav>
                                      </p:tavLst>
                                    </p:anim>
                                    <p:anim calcmode="lin" valueType="num">
                                      <p:cBhvr>
                                        <p:cTn id="22" dur="800" decel="100000" fill="hold"/>
                                        <p:tgtEl>
                                          <p:spTgt spid="37"/>
                                        </p:tgtEl>
                                        <p:attrNameLst>
                                          <p:attrName>ppt_x</p:attrName>
                                        </p:attrNameLst>
                                      </p:cBhvr>
                                      <p:tavLst>
                                        <p:tav tm="0">
                                          <p:val>
                                            <p:strVal val="#ppt_x+0.4"/>
                                          </p:val>
                                        </p:tav>
                                        <p:tav tm="100000">
                                          <p:val>
                                            <p:strVal val="#ppt_x-0.05"/>
                                          </p:val>
                                        </p:tav>
                                      </p:tavLst>
                                    </p:anim>
                                    <p:anim calcmode="lin" valueType="num">
                                      <p:cBhvr>
                                        <p:cTn id="23" dur="800" decel="100000" fill="hold"/>
                                        <p:tgtEl>
                                          <p:spTgt spid="37"/>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par>
                          <p:cTn id="26" fill="hold">
                            <p:stCondLst>
                              <p:cond delay="3250"/>
                            </p:stCondLst>
                            <p:childTnLst>
                              <p:par>
                                <p:cTn id="27" presetID="23" presetClass="entr" presetSubtype="32"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750" fill="hold"/>
                                        <p:tgtEl>
                                          <p:spTgt spid="31"/>
                                        </p:tgtEl>
                                        <p:attrNameLst>
                                          <p:attrName>ppt_w</p:attrName>
                                        </p:attrNameLst>
                                      </p:cBhvr>
                                      <p:tavLst>
                                        <p:tav tm="0">
                                          <p:val>
                                            <p:strVal val="4*#ppt_w"/>
                                          </p:val>
                                        </p:tav>
                                        <p:tav tm="100000">
                                          <p:val>
                                            <p:strVal val="#ppt_w"/>
                                          </p:val>
                                        </p:tav>
                                      </p:tavLst>
                                    </p:anim>
                                    <p:anim calcmode="lin" valueType="num">
                                      <p:cBhvr>
                                        <p:cTn id="30" dur="750" fill="hold"/>
                                        <p:tgtEl>
                                          <p:spTgt spid="31"/>
                                        </p:tgtEl>
                                        <p:attrNameLst>
                                          <p:attrName>ppt_h</p:attrName>
                                        </p:attrNameLst>
                                      </p:cBhvr>
                                      <p:tavLst>
                                        <p:tav tm="0">
                                          <p:val>
                                            <p:strVal val="4*#ppt_h"/>
                                          </p:val>
                                        </p:tav>
                                        <p:tav tm="100000">
                                          <p:val>
                                            <p:strVal val="#ppt_h"/>
                                          </p:val>
                                        </p:tav>
                                      </p:tavLst>
                                    </p:anim>
                                  </p:childTnLst>
                                </p:cTn>
                              </p:par>
                            </p:childTnLst>
                          </p:cTn>
                        </p:par>
                        <p:par>
                          <p:cTn id="31" fill="hold">
                            <p:stCondLst>
                              <p:cond delay="4250"/>
                            </p:stCondLst>
                            <p:childTnLst>
                              <p:par>
                                <p:cTn id="32" presetID="26" presetClass="emph" presetSubtype="0" fill="hold" nodeType="afterEffect">
                                  <p:stCondLst>
                                    <p:cond delay="0"/>
                                  </p:stCondLst>
                                  <p:childTnLst>
                                    <p:animEffect transition="out" filter="fade">
                                      <p:cBhvr>
                                        <p:cTn id="33" dur="500" tmFilter="0, 0; .2, .5; .8, .5; 1, 0"/>
                                        <p:tgtEl>
                                          <p:spTgt spid="31"/>
                                        </p:tgtEl>
                                      </p:cBhvr>
                                    </p:animEffect>
                                    <p:animScale>
                                      <p:cBhvr>
                                        <p:cTn id="34" dur="250" autoRev="1" fill="hold"/>
                                        <p:tgtEl>
                                          <p:spTgt spid="31"/>
                                        </p:tgtEl>
                                      </p:cBhvr>
                                      <p:by x="105000" y="105000"/>
                                    </p:animScale>
                                  </p:childTnLst>
                                </p:cTn>
                              </p:par>
                            </p:childTnLst>
                          </p:cTn>
                        </p:par>
                        <p:par>
                          <p:cTn id="35" fill="hold">
                            <p:stCondLst>
                              <p:cond delay="4750"/>
                            </p:stCondLst>
                            <p:childTnLst>
                              <p:par>
                                <p:cTn id="36" presetID="22" presetClass="entr" presetSubtype="4"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par>
                          <p:cTn id="39" fill="hold">
                            <p:stCondLst>
                              <p:cond delay="5250"/>
                            </p:stCondLst>
                            <p:childTnLst>
                              <p:par>
                                <p:cTn id="40" presetID="30"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800" decel="100000"/>
                                        <p:tgtEl>
                                          <p:spTgt spid="40"/>
                                        </p:tgtEl>
                                      </p:cBhvr>
                                    </p:animEffect>
                                    <p:anim calcmode="lin" valueType="num">
                                      <p:cBhvr>
                                        <p:cTn id="43" dur="800" decel="100000" fill="hold"/>
                                        <p:tgtEl>
                                          <p:spTgt spid="40"/>
                                        </p:tgtEl>
                                        <p:attrNameLst>
                                          <p:attrName>style.rotation</p:attrName>
                                        </p:attrNameLst>
                                      </p:cBhvr>
                                      <p:tavLst>
                                        <p:tav tm="0">
                                          <p:val>
                                            <p:fltVal val="-90"/>
                                          </p:val>
                                        </p:tav>
                                        <p:tav tm="100000">
                                          <p:val>
                                            <p:fltVal val="0"/>
                                          </p:val>
                                        </p:tav>
                                      </p:tavLst>
                                    </p:anim>
                                    <p:anim calcmode="lin" valueType="num">
                                      <p:cBhvr>
                                        <p:cTn id="44" dur="800" decel="100000" fill="hold"/>
                                        <p:tgtEl>
                                          <p:spTgt spid="40"/>
                                        </p:tgtEl>
                                        <p:attrNameLst>
                                          <p:attrName>ppt_x</p:attrName>
                                        </p:attrNameLst>
                                      </p:cBhvr>
                                      <p:tavLst>
                                        <p:tav tm="0">
                                          <p:val>
                                            <p:strVal val="#ppt_x+0.4"/>
                                          </p:val>
                                        </p:tav>
                                        <p:tav tm="100000">
                                          <p:val>
                                            <p:strVal val="#ppt_x-0.05"/>
                                          </p:val>
                                        </p:tav>
                                      </p:tavLst>
                                    </p:anim>
                                    <p:anim calcmode="lin" valueType="num">
                                      <p:cBhvr>
                                        <p:cTn id="45" dur="800" decel="100000" fill="hold"/>
                                        <p:tgtEl>
                                          <p:spTgt spid="40"/>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childTnLst>
                          </p:cTn>
                        </p:par>
                        <p:par>
                          <p:cTn id="48" fill="hold">
                            <p:stCondLst>
                              <p:cond delay="6250"/>
                            </p:stCondLst>
                            <p:childTnLst>
                              <p:par>
                                <p:cTn id="49" presetID="23" presetClass="entr" presetSubtype="32"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750" fill="hold"/>
                                        <p:tgtEl>
                                          <p:spTgt spid="34"/>
                                        </p:tgtEl>
                                        <p:attrNameLst>
                                          <p:attrName>ppt_w</p:attrName>
                                        </p:attrNameLst>
                                      </p:cBhvr>
                                      <p:tavLst>
                                        <p:tav tm="0">
                                          <p:val>
                                            <p:strVal val="4*#ppt_w"/>
                                          </p:val>
                                        </p:tav>
                                        <p:tav tm="100000">
                                          <p:val>
                                            <p:strVal val="#ppt_w"/>
                                          </p:val>
                                        </p:tav>
                                      </p:tavLst>
                                    </p:anim>
                                    <p:anim calcmode="lin" valueType="num">
                                      <p:cBhvr>
                                        <p:cTn id="52" dur="750" fill="hold"/>
                                        <p:tgtEl>
                                          <p:spTgt spid="34"/>
                                        </p:tgtEl>
                                        <p:attrNameLst>
                                          <p:attrName>ppt_h</p:attrName>
                                        </p:attrNameLst>
                                      </p:cBhvr>
                                      <p:tavLst>
                                        <p:tav tm="0">
                                          <p:val>
                                            <p:strVal val="4*#ppt_h"/>
                                          </p:val>
                                        </p:tav>
                                        <p:tav tm="100000">
                                          <p:val>
                                            <p:strVal val="#ppt_h"/>
                                          </p:val>
                                        </p:tav>
                                      </p:tavLst>
                                    </p:anim>
                                  </p:childTnLst>
                                </p:cTn>
                              </p:par>
                            </p:childTnLst>
                          </p:cTn>
                        </p:par>
                        <p:par>
                          <p:cTn id="53" fill="hold">
                            <p:stCondLst>
                              <p:cond delay="7250"/>
                            </p:stCondLst>
                            <p:childTnLst>
                              <p:par>
                                <p:cTn id="54" presetID="26" presetClass="emph" presetSubtype="0" fill="hold" nodeType="afterEffect">
                                  <p:stCondLst>
                                    <p:cond delay="0"/>
                                  </p:stCondLst>
                                  <p:childTnLst>
                                    <p:animEffect transition="out" filter="fade">
                                      <p:cBhvr>
                                        <p:cTn id="55" dur="500" tmFilter="0, 0; .2, .5; .8, .5; 1, 0"/>
                                        <p:tgtEl>
                                          <p:spTgt spid="34"/>
                                        </p:tgtEl>
                                      </p:cBhvr>
                                    </p:animEffect>
                                    <p:animScale>
                                      <p:cBhvr>
                                        <p:cTn id="56" dur="250" autoRev="1" fill="hold"/>
                                        <p:tgtEl>
                                          <p:spTgt spid="34"/>
                                        </p:tgtEl>
                                      </p:cBhvr>
                                      <p:by x="105000" y="105000"/>
                                    </p:animScale>
                                  </p:childTnLst>
                                </p:cTn>
                              </p:par>
                            </p:childTnLst>
                          </p:cTn>
                        </p:par>
                        <p:par>
                          <p:cTn id="57" fill="hold">
                            <p:stCondLst>
                              <p:cond delay="7750"/>
                            </p:stCondLst>
                            <p:childTnLst>
                              <p:par>
                                <p:cTn id="58" presetID="22" presetClass="entr" presetSubtype="4"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down)">
                                      <p:cBhvr>
                                        <p:cTn id="60" dur="500"/>
                                        <p:tgtEl>
                                          <p:spTgt spid="22"/>
                                        </p:tgtEl>
                                      </p:cBhvr>
                                    </p:animEffect>
                                  </p:childTnLst>
                                </p:cTn>
                              </p:par>
                            </p:childTnLst>
                          </p:cTn>
                        </p:par>
                        <p:par>
                          <p:cTn id="61" fill="hold">
                            <p:stCondLst>
                              <p:cond delay="8250"/>
                            </p:stCondLst>
                            <p:childTnLst>
                              <p:par>
                                <p:cTn id="62" presetID="30" presetClass="entr" presetSubtype="0" fill="hold" nodeType="after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800" decel="100000"/>
                                        <p:tgtEl>
                                          <p:spTgt spid="51"/>
                                        </p:tgtEl>
                                      </p:cBhvr>
                                    </p:animEffect>
                                    <p:anim calcmode="lin" valueType="num">
                                      <p:cBhvr>
                                        <p:cTn id="65" dur="800" decel="100000" fill="hold"/>
                                        <p:tgtEl>
                                          <p:spTgt spid="51"/>
                                        </p:tgtEl>
                                        <p:attrNameLst>
                                          <p:attrName>style.rotation</p:attrName>
                                        </p:attrNameLst>
                                      </p:cBhvr>
                                      <p:tavLst>
                                        <p:tav tm="0">
                                          <p:val>
                                            <p:fltVal val="-90"/>
                                          </p:val>
                                        </p:tav>
                                        <p:tav tm="100000">
                                          <p:val>
                                            <p:fltVal val="0"/>
                                          </p:val>
                                        </p:tav>
                                      </p:tavLst>
                                    </p:anim>
                                    <p:anim calcmode="lin" valueType="num">
                                      <p:cBhvr>
                                        <p:cTn id="66" dur="800" decel="100000" fill="hold"/>
                                        <p:tgtEl>
                                          <p:spTgt spid="51"/>
                                        </p:tgtEl>
                                        <p:attrNameLst>
                                          <p:attrName>ppt_x</p:attrName>
                                        </p:attrNameLst>
                                      </p:cBhvr>
                                      <p:tavLst>
                                        <p:tav tm="0">
                                          <p:val>
                                            <p:strVal val="#ppt_x+0.4"/>
                                          </p:val>
                                        </p:tav>
                                        <p:tav tm="100000">
                                          <p:val>
                                            <p:strVal val="#ppt_x-0.05"/>
                                          </p:val>
                                        </p:tav>
                                      </p:tavLst>
                                    </p:anim>
                                    <p:anim calcmode="lin" valueType="num">
                                      <p:cBhvr>
                                        <p:cTn id="67" dur="800" decel="100000" fill="hold"/>
                                        <p:tgtEl>
                                          <p:spTgt spid="51"/>
                                        </p:tgtEl>
                                        <p:attrNameLst>
                                          <p:attrName>ppt_y</p:attrName>
                                        </p:attrNameLst>
                                      </p:cBhvr>
                                      <p:tavLst>
                                        <p:tav tm="0">
                                          <p:val>
                                            <p:strVal val="#ppt_y-0.4"/>
                                          </p:val>
                                        </p:tav>
                                        <p:tav tm="100000">
                                          <p:val>
                                            <p:strVal val="#ppt_y+0.1"/>
                                          </p:val>
                                        </p:tav>
                                      </p:tavLst>
                                    </p:anim>
                                    <p:anim calcmode="lin" valueType="num">
                                      <p:cBhvr>
                                        <p:cTn id="68" dur="200" accel="100000" fill="hold">
                                          <p:stCondLst>
                                            <p:cond delay="800"/>
                                          </p:stCondLst>
                                        </p:cTn>
                                        <p:tgtEl>
                                          <p:spTgt spid="51"/>
                                        </p:tgtEl>
                                        <p:attrNameLst>
                                          <p:attrName>ppt_x</p:attrName>
                                        </p:attrNameLst>
                                      </p:cBhvr>
                                      <p:tavLst>
                                        <p:tav tm="0">
                                          <p:val>
                                            <p:strVal val="#ppt_x-0.05"/>
                                          </p:val>
                                        </p:tav>
                                        <p:tav tm="100000">
                                          <p:val>
                                            <p:strVal val="#ppt_x"/>
                                          </p:val>
                                        </p:tav>
                                      </p:tavLst>
                                    </p:anim>
                                    <p:anim calcmode="lin" valueType="num">
                                      <p:cBhvr>
                                        <p:cTn id="69" dur="200" accel="100000" fill="hold">
                                          <p:stCondLst>
                                            <p:cond delay="800"/>
                                          </p:stCondLst>
                                        </p:cTn>
                                        <p:tgtEl>
                                          <p:spTgt spid="51"/>
                                        </p:tgtEl>
                                        <p:attrNameLst>
                                          <p:attrName>ppt_y</p:attrName>
                                        </p:attrNameLst>
                                      </p:cBhvr>
                                      <p:tavLst>
                                        <p:tav tm="0">
                                          <p:val>
                                            <p:strVal val="#ppt_y+0.1"/>
                                          </p:val>
                                        </p:tav>
                                        <p:tav tm="100000">
                                          <p:val>
                                            <p:strVal val="#ppt_y"/>
                                          </p:val>
                                        </p:tav>
                                      </p:tavLst>
                                    </p:anim>
                                  </p:childTnLst>
                                </p:cTn>
                              </p:par>
                            </p:childTnLst>
                          </p:cTn>
                        </p:par>
                        <p:par>
                          <p:cTn id="70" fill="hold">
                            <p:stCondLst>
                              <p:cond delay="9250"/>
                            </p:stCondLst>
                            <p:childTnLst>
                              <p:par>
                                <p:cTn id="71" presetID="42" presetClass="entr" presetSubtype="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1000"/>
                                        <p:tgtEl>
                                          <p:spTgt spid="54"/>
                                        </p:tgtEl>
                                      </p:cBhvr>
                                    </p:animEffect>
                                    <p:anim calcmode="lin" valueType="num">
                                      <p:cBhvr>
                                        <p:cTn id="74" dur="1000" fill="hold"/>
                                        <p:tgtEl>
                                          <p:spTgt spid="54"/>
                                        </p:tgtEl>
                                        <p:attrNameLst>
                                          <p:attrName>ppt_x</p:attrName>
                                        </p:attrNameLst>
                                      </p:cBhvr>
                                      <p:tavLst>
                                        <p:tav tm="0">
                                          <p:val>
                                            <p:strVal val="#ppt_x"/>
                                          </p:val>
                                        </p:tav>
                                        <p:tav tm="100000">
                                          <p:val>
                                            <p:strVal val="#ppt_x"/>
                                          </p:val>
                                        </p:tav>
                                      </p:tavLst>
                                    </p:anim>
                                    <p:anim calcmode="lin" valueType="num">
                                      <p:cBhvr>
                                        <p:cTn id="7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788634" y="536382"/>
            <a:ext cx="2656496"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工作心得体会</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3"/>
          <p:cNvSpPr>
            <a:spLocks noEditPoints="1"/>
          </p:cNvSpPr>
          <p:nvPr/>
        </p:nvSpPr>
        <p:spPr bwMode="black">
          <a:xfrm>
            <a:off x="5449221" y="4880570"/>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vert="horz" wrap="square" lIns="71639" tIns="35823" rIns="71639" bIns="35823" numCol="1" anchor="t" anchorCtr="0" compatLnSpc="1"/>
          <a:lstStyle/>
          <a:p>
            <a:endParaRPr lang="en-US" sz="2255" dirty="0"/>
          </a:p>
        </p:txBody>
      </p:sp>
      <p:grpSp>
        <p:nvGrpSpPr>
          <p:cNvPr id="11" name="组合 10"/>
          <p:cNvGrpSpPr/>
          <p:nvPr/>
        </p:nvGrpSpPr>
        <p:grpSpPr>
          <a:xfrm>
            <a:off x="3445399" y="2333501"/>
            <a:ext cx="2499326" cy="1393386"/>
            <a:chOff x="3445399" y="2111430"/>
            <a:chExt cx="2499326" cy="1393386"/>
          </a:xfrm>
        </p:grpSpPr>
        <p:sp>
          <p:nvSpPr>
            <p:cNvPr id="12" name="Cloud Callout 12"/>
            <p:cNvSpPr/>
            <p:nvPr/>
          </p:nvSpPr>
          <p:spPr bwMode="auto">
            <a:xfrm>
              <a:off x="3445399" y="2111430"/>
              <a:ext cx="2499326" cy="1393386"/>
            </a:xfrm>
            <a:prstGeom prst="cloudCallout">
              <a:avLst>
                <a:gd name="adj1" fmla="val 44578"/>
                <a:gd name="adj2" fmla="val 117581"/>
              </a:avLst>
            </a:prstGeom>
            <a:solidFill>
              <a:srgbClr val="8CBF4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5823" rIns="35823" bIns="71639" numCol="1" spcCol="0" rtlCol="0" fromWordArt="0" anchor="b" anchorCtr="0" forceAA="0" compatLnSpc="1">
              <a:noAutofit/>
            </a:bodyPr>
            <a:lstStyle/>
            <a:p>
              <a:endParaRPr lang="en-US" altLang="zh-CN" sz="2130" dirty="0">
                <a:gradFill>
                  <a:gsLst>
                    <a:gs pos="0">
                      <a:srgbClr val="FFFFFF"/>
                    </a:gs>
                    <a:gs pos="100000">
                      <a:srgbClr val="FFFFFF"/>
                    </a:gs>
                  </a:gsLst>
                  <a:lin ang="5400000" scaled="0"/>
                </a:gradFill>
                <a:latin typeface="微软雅黑" panose="020B0503020204020204" charset="-122"/>
                <a:ea typeface="微软雅黑" panose="020B0503020204020204" charset="-122"/>
              </a:endParaRPr>
            </a:p>
          </p:txBody>
        </p:sp>
        <p:sp>
          <p:nvSpPr>
            <p:cNvPr id="13" name="文本框 12"/>
            <p:cNvSpPr txBox="1"/>
            <p:nvPr/>
          </p:nvSpPr>
          <p:spPr>
            <a:xfrm>
              <a:off x="3781991" y="2515735"/>
              <a:ext cx="1826141"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charset="-122"/>
                  <a:ea typeface="微软雅黑" panose="020B0503020204020204" charset="-122"/>
                </a:rPr>
                <a:t>团队精神</a:t>
              </a:r>
              <a:endParaRPr lang="en-US" altLang="zh-CN" sz="3200" dirty="0">
                <a:solidFill>
                  <a:srgbClr val="FFFFFF"/>
                </a:solidFill>
                <a:latin typeface="微软雅黑" panose="020B0503020204020204" charset="-122"/>
                <a:ea typeface="微软雅黑" panose="020B0503020204020204" charset="-122"/>
              </a:endParaRPr>
            </a:p>
          </p:txBody>
        </p:sp>
      </p:grpSp>
      <p:grpSp>
        <p:nvGrpSpPr>
          <p:cNvPr id="14" name="组合 13"/>
          <p:cNvGrpSpPr/>
          <p:nvPr/>
        </p:nvGrpSpPr>
        <p:grpSpPr>
          <a:xfrm>
            <a:off x="2430049" y="3977028"/>
            <a:ext cx="2566235" cy="1394517"/>
            <a:chOff x="2430049" y="3754957"/>
            <a:chExt cx="2566235" cy="1394517"/>
          </a:xfrm>
        </p:grpSpPr>
        <p:sp>
          <p:nvSpPr>
            <p:cNvPr id="15" name="Cloud Callout 9"/>
            <p:cNvSpPr/>
            <p:nvPr/>
          </p:nvSpPr>
          <p:spPr bwMode="auto">
            <a:xfrm>
              <a:off x="2430049" y="3754957"/>
              <a:ext cx="2566235" cy="1394517"/>
            </a:xfrm>
            <a:prstGeom prst="cloudCallout">
              <a:avLst>
                <a:gd name="adj1" fmla="val 68799"/>
                <a:gd name="adj2" fmla="val 17194"/>
              </a:avLst>
            </a:prstGeom>
            <a:solidFill>
              <a:srgbClr val="F69F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35823" rIns="35823" bIns="71639" numCol="1" spcCol="0" rtlCol="0" fromWordArt="0" anchor="b" anchorCtr="0" forceAA="0" compatLnSpc="1">
              <a:noAutofit/>
            </a:bodyPr>
            <a:lstStyle/>
            <a:p>
              <a:endParaRPr lang="en-US" sz="2130" dirty="0">
                <a:gradFill>
                  <a:gsLst>
                    <a:gs pos="0">
                      <a:srgbClr val="FFFFFF"/>
                    </a:gs>
                    <a:gs pos="100000">
                      <a:srgbClr val="FFFFFF"/>
                    </a:gs>
                  </a:gsLst>
                  <a:lin ang="5400000" scaled="0"/>
                </a:gradFill>
                <a:latin typeface="微软雅黑" panose="020B0503020204020204" charset="-122"/>
                <a:ea typeface="微软雅黑" panose="020B0503020204020204" charset="-122"/>
              </a:endParaRPr>
            </a:p>
          </p:txBody>
        </p:sp>
        <p:sp>
          <p:nvSpPr>
            <p:cNvPr id="16" name="文本框 15"/>
            <p:cNvSpPr txBox="1"/>
            <p:nvPr/>
          </p:nvSpPr>
          <p:spPr>
            <a:xfrm>
              <a:off x="2800095" y="4159827"/>
              <a:ext cx="1826141"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charset="-122"/>
                  <a:ea typeface="微软雅黑" panose="020B0503020204020204" charset="-122"/>
                </a:rPr>
                <a:t>新的定位</a:t>
              </a:r>
              <a:endParaRPr lang="en-US" altLang="zh-CN" sz="3200" dirty="0">
                <a:solidFill>
                  <a:srgbClr val="FFFFFF"/>
                </a:solidFill>
                <a:latin typeface="微软雅黑" panose="020B0503020204020204" charset="-122"/>
                <a:ea typeface="微软雅黑" panose="020B0503020204020204" charset="-122"/>
              </a:endParaRPr>
            </a:p>
          </p:txBody>
        </p:sp>
      </p:grpSp>
      <p:grpSp>
        <p:nvGrpSpPr>
          <p:cNvPr id="17" name="组合 16"/>
          <p:cNvGrpSpPr/>
          <p:nvPr/>
        </p:nvGrpSpPr>
        <p:grpSpPr>
          <a:xfrm>
            <a:off x="6335243" y="2281256"/>
            <a:ext cx="2254621" cy="1383356"/>
            <a:chOff x="6335243" y="2059185"/>
            <a:chExt cx="2254621" cy="1383356"/>
          </a:xfrm>
        </p:grpSpPr>
        <p:sp>
          <p:nvSpPr>
            <p:cNvPr id="18" name="Cloud Callout 8"/>
            <p:cNvSpPr/>
            <p:nvPr/>
          </p:nvSpPr>
          <p:spPr bwMode="auto">
            <a:xfrm>
              <a:off x="6335243" y="2059185"/>
              <a:ext cx="2254621" cy="1383356"/>
            </a:xfrm>
            <a:prstGeom prst="cloudCallout">
              <a:avLst>
                <a:gd name="adj1" fmla="val -66639"/>
                <a:gd name="adj2" fmla="val 117063"/>
              </a:avLst>
            </a:prstGeom>
            <a:solidFill>
              <a:srgbClr val="F69F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35823" rIns="35823" bIns="71639" numCol="1" spcCol="0" rtlCol="0" fromWordArt="0" anchor="b" anchorCtr="0" forceAA="0" compatLnSpc="1">
              <a:noAutofit/>
            </a:bodyPr>
            <a:lstStyle/>
            <a:p>
              <a:endParaRPr lang="en-US" altLang="zh-CN" sz="2130" dirty="0">
                <a:gradFill>
                  <a:gsLst>
                    <a:gs pos="0">
                      <a:srgbClr val="FFFFFF"/>
                    </a:gs>
                    <a:gs pos="100000">
                      <a:srgbClr val="FFFFFF"/>
                    </a:gs>
                  </a:gsLst>
                  <a:lin ang="5400000" scaled="0"/>
                </a:gradFill>
                <a:latin typeface="微软雅黑" panose="020B0503020204020204" charset="-122"/>
                <a:ea typeface="微软雅黑" panose="020B0503020204020204" charset="-122"/>
              </a:endParaRPr>
            </a:p>
          </p:txBody>
        </p:sp>
        <p:sp>
          <p:nvSpPr>
            <p:cNvPr id="19" name="文本框 18"/>
            <p:cNvSpPr txBox="1"/>
            <p:nvPr/>
          </p:nvSpPr>
          <p:spPr>
            <a:xfrm>
              <a:off x="6754667" y="2432612"/>
              <a:ext cx="1415772"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charset="-122"/>
                  <a:ea typeface="微软雅黑" panose="020B0503020204020204" charset="-122"/>
                </a:rPr>
                <a:t>责任感</a:t>
              </a:r>
              <a:endParaRPr lang="en-US" altLang="zh-CN" sz="3200" dirty="0">
                <a:solidFill>
                  <a:srgbClr val="FFFFFF"/>
                </a:solidFill>
                <a:latin typeface="微软雅黑" panose="020B0503020204020204" charset="-122"/>
                <a:ea typeface="微软雅黑" panose="020B0503020204020204" charset="-122"/>
              </a:endParaRPr>
            </a:p>
          </p:txBody>
        </p:sp>
      </p:grpSp>
      <p:grpSp>
        <p:nvGrpSpPr>
          <p:cNvPr id="20" name="组合 19"/>
          <p:cNvGrpSpPr/>
          <p:nvPr/>
        </p:nvGrpSpPr>
        <p:grpSpPr>
          <a:xfrm>
            <a:off x="7305917" y="3840354"/>
            <a:ext cx="2387794" cy="1550718"/>
            <a:chOff x="7305917" y="3618283"/>
            <a:chExt cx="2387794" cy="1550718"/>
          </a:xfrm>
        </p:grpSpPr>
        <p:sp>
          <p:nvSpPr>
            <p:cNvPr id="21" name="Cloud Callout 11"/>
            <p:cNvSpPr/>
            <p:nvPr/>
          </p:nvSpPr>
          <p:spPr bwMode="auto">
            <a:xfrm>
              <a:off x="7305917" y="3618283"/>
              <a:ext cx="2387794" cy="1550718"/>
            </a:xfrm>
            <a:prstGeom prst="cloudCallout">
              <a:avLst>
                <a:gd name="adj1" fmla="val -90339"/>
                <a:gd name="adj2" fmla="val 18228"/>
              </a:avLst>
            </a:prstGeom>
            <a:solidFill>
              <a:srgbClr val="8CBF4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35823" rIns="35823" bIns="71639" numCol="1" spcCol="0" rtlCol="0" fromWordArt="0" anchor="b" anchorCtr="0" forceAA="0" compatLnSpc="1">
              <a:noAutofit/>
            </a:bodyPr>
            <a:lstStyle/>
            <a:p>
              <a:endParaRPr lang="en-US" altLang="zh-CN" sz="2130" dirty="0">
                <a:gradFill>
                  <a:gsLst>
                    <a:gs pos="0">
                      <a:srgbClr val="FFFFFF"/>
                    </a:gs>
                    <a:gs pos="100000">
                      <a:srgbClr val="FFFFFF"/>
                    </a:gs>
                  </a:gsLst>
                  <a:lin ang="5400000" scaled="0"/>
                </a:gradFill>
                <a:latin typeface="微软雅黑" panose="020B0503020204020204" charset="-122"/>
                <a:ea typeface="微软雅黑" panose="020B0503020204020204" charset="-122"/>
              </a:endParaRPr>
            </a:p>
          </p:txBody>
        </p:sp>
        <p:sp>
          <p:nvSpPr>
            <p:cNvPr id="22" name="文本框 21"/>
            <p:cNvSpPr txBox="1"/>
            <p:nvPr/>
          </p:nvSpPr>
          <p:spPr>
            <a:xfrm>
              <a:off x="7791928" y="4159826"/>
              <a:ext cx="1415772"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charset="-122"/>
                  <a:ea typeface="微软雅黑" panose="020B0503020204020204" charset="-122"/>
                </a:rPr>
                <a:t>使命感</a:t>
              </a:r>
              <a:endParaRPr lang="en-US" altLang="zh-CN" sz="3200" dirty="0">
                <a:solidFill>
                  <a:srgbClr val="FFFFFF"/>
                </a:solidFill>
                <a:latin typeface="微软雅黑" panose="020B0503020204020204" charset="-122"/>
                <a:ea typeface="微软雅黑" panose="020B0503020204020204" charset="-122"/>
              </a:endParaRPr>
            </a:p>
          </p:txBody>
        </p:sp>
      </p:grpSp>
      <p:sp>
        <p:nvSpPr>
          <p:cNvPr id="23" name="TextBox 12"/>
          <p:cNvSpPr txBox="1"/>
          <p:nvPr/>
        </p:nvSpPr>
        <p:spPr>
          <a:xfrm>
            <a:off x="73851" y="4190743"/>
            <a:ext cx="2356196" cy="120032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24" name="TextBox 12"/>
          <p:cNvSpPr txBox="1"/>
          <p:nvPr/>
        </p:nvSpPr>
        <p:spPr>
          <a:xfrm>
            <a:off x="1058268" y="2264525"/>
            <a:ext cx="2356196" cy="120032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25" name="TextBox 12"/>
          <p:cNvSpPr txBox="1"/>
          <p:nvPr/>
        </p:nvSpPr>
        <p:spPr>
          <a:xfrm>
            <a:off x="8886717" y="2269900"/>
            <a:ext cx="2356196" cy="120032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26" name="TextBox 12"/>
          <p:cNvSpPr txBox="1"/>
          <p:nvPr/>
        </p:nvSpPr>
        <p:spPr>
          <a:xfrm>
            <a:off x="9835804" y="4190743"/>
            <a:ext cx="2356196" cy="120032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38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par>
                          <p:cTn id="13" fill="hold">
                            <p:stCondLst>
                              <p:cond delay="15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2000"/>
                            </p:stCondLst>
                            <p:childTnLst>
                              <p:par>
                                <p:cTn id="18" presetID="9"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par>
                          <p:cTn id="21" fill="hold">
                            <p:stCondLst>
                              <p:cond delay="2500"/>
                            </p:stCondLst>
                            <p:childTnLst>
                              <p:par>
                                <p:cTn id="22" presetID="9"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dissolve">
                                      <p:cBhvr>
                                        <p:cTn id="24" dur="500"/>
                                        <p:tgtEl>
                                          <p:spTgt spid="20"/>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par>
                                <p:cTn id="29" presetID="22" presetClass="entr" presetSubtype="8" fill="hold" grpId="0" nodeType="withEffect">
                                  <p:stCondLst>
                                    <p:cond delay="25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par>
                                <p:cTn id="32" presetID="22" presetClass="entr" presetSubtype="8" fill="hold" grpId="0" nodeType="withEffect">
                                  <p:stCondLst>
                                    <p:cond delay="50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par>
                                <p:cTn id="35" presetID="22" presetClass="entr" presetSubtype="8" fill="hold" grpId="0" nodeType="withEffect">
                                  <p:stCondLst>
                                    <p:cond delay="75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p:bldP spid="24"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575619" y="552586"/>
            <a:ext cx="3068469"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我对责任的理解</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a:spLocks noEditPoints="1"/>
          </p:cNvSpPr>
          <p:nvPr/>
        </p:nvSpPr>
        <p:spPr bwMode="auto">
          <a:xfrm>
            <a:off x="5710047" y="2538028"/>
            <a:ext cx="858502" cy="1147315"/>
          </a:xfrm>
          <a:custGeom>
            <a:avLst/>
            <a:gdLst>
              <a:gd name="T0" fmla="*/ 143 w 708"/>
              <a:gd name="T1" fmla="*/ 358 h 965"/>
              <a:gd name="T2" fmla="*/ 218 w 708"/>
              <a:gd name="T3" fmla="*/ 534 h 965"/>
              <a:gd name="T4" fmla="*/ 278 w 708"/>
              <a:gd name="T5" fmla="*/ 675 h 965"/>
              <a:gd name="T6" fmla="*/ 415 w 708"/>
              <a:gd name="T7" fmla="*/ 679 h 965"/>
              <a:gd name="T8" fmla="*/ 445 w 708"/>
              <a:gd name="T9" fmla="*/ 623 h 965"/>
              <a:gd name="T10" fmla="*/ 521 w 708"/>
              <a:gd name="T11" fmla="*/ 482 h 965"/>
              <a:gd name="T12" fmla="*/ 354 w 708"/>
              <a:gd name="T13" fmla="*/ 147 h 965"/>
              <a:gd name="T14" fmla="*/ 293 w 708"/>
              <a:gd name="T15" fmla="*/ 723 h 965"/>
              <a:gd name="T16" fmla="*/ 224 w 708"/>
              <a:gd name="T17" fmla="*/ 643 h 965"/>
              <a:gd name="T18" fmla="*/ 150 w 708"/>
              <a:gd name="T19" fmla="*/ 506 h 965"/>
              <a:gd name="T20" fmla="*/ 354 w 708"/>
              <a:gd name="T21" fmla="*/ 103 h 965"/>
              <a:gd name="T22" fmla="*/ 558 w 708"/>
              <a:gd name="T23" fmla="*/ 506 h 965"/>
              <a:gd name="T24" fmla="*/ 485 w 708"/>
              <a:gd name="T25" fmla="*/ 643 h 965"/>
              <a:gd name="T26" fmla="*/ 415 w 708"/>
              <a:gd name="T27" fmla="*/ 723 h 965"/>
              <a:gd name="T28" fmla="*/ 253 w 708"/>
              <a:gd name="T29" fmla="*/ 865 h 965"/>
              <a:gd name="T30" fmla="*/ 425 w 708"/>
              <a:gd name="T31" fmla="*/ 898 h 965"/>
              <a:gd name="T32" fmla="*/ 425 w 708"/>
              <a:gd name="T33" fmla="*/ 832 h 965"/>
              <a:gd name="T34" fmla="*/ 274 w 708"/>
              <a:gd name="T35" fmla="*/ 885 h 965"/>
              <a:gd name="T36" fmla="*/ 438 w 708"/>
              <a:gd name="T37" fmla="*/ 885 h 965"/>
              <a:gd name="T38" fmla="*/ 459 w 708"/>
              <a:gd name="T39" fmla="*/ 865 h 965"/>
              <a:gd name="T40" fmla="*/ 253 w 708"/>
              <a:gd name="T41" fmla="*/ 762 h 965"/>
              <a:gd name="T42" fmla="*/ 459 w 708"/>
              <a:gd name="T43" fmla="*/ 865 h 965"/>
              <a:gd name="T44" fmla="*/ 457 w 708"/>
              <a:gd name="T45" fmla="*/ 403 h 965"/>
              <a:gd name="T46" fmla="*/ 388 w 708"/>
              <a:gd name="T47" fmla="*/ 472 h 965"/>
              <a:gd name="T48" fmla="*/ 321 w 708"/>
              <a:gd name="T49" fmla="*/ 472 h 965"/>
              <a:gd name="T50" fmla="*/ 251 w 708"/>
              <a:gd name="T51" fmla="*/ 403 h 965"/>
              <a:gd name="T52" fmla="*/ 251 w 708"/>
              <a:gd name="T53" fmla="*/ 336 h 965"/>
              <a:gd name="T54" fmla="*/ 321 w 708"/>
              <a:gd name="T55" fmla="*/ 267 h 965"/>
              <a:gd name="T56" fmla="*/ 388 w 708"/>
              <a:gd name="T57" fmla="*/ 267 h 965"/>
              <a:gd name="T58" fmla="*/ 457 w 708"/>
              <a:gd name="T59" fmla="*/ 336 h 965"/>
              <a:gd name="T60" fmla="*/ 681 w 708"/>
              <a:gd name="T61" fmla="*/ 326 h 965"/>
              <a:gd name="T62" fmla="*/ 644 w 708"/>
              <a:gd name="T63" fmla="*/ 358 h 965"/>
              <a:gd name="T64" fmla="*/ 681 w 708"/>
              <a:gd name="T65" fmla="*/ 379 h 965"/>
              <a:gd name="T66" fmla="*/ 681 w 708"/>
              <a:gd name="T67" fmla="*/ 326 h 965"/>
              <a:gd name="T68" fmla="*/ 603 w 708"/>
              <a:gd name="T69" fmla="*/ 142 h 965"/>
              <a:gd name="T70" fmla="*/ 565 w 708"/>
              <a:gd name="T71" fmla="*/ 105 h 965"/>
              <a:gd name="T72" fmla="*/ 576 w 708"/>
              <a:gd name="T73" fmla="*/ 170 h 965"/>
              <a:gd name="T74" fmla="*/ 380 w 708"/>
              <a:gd name="T75" fmla="*/ 69 h 965"/>
              <a:gd name="T76" fmla="*/ 354 w 708"/>
              <a:gd name="T77" fmla="*/ 0 h 965"/>
              <a:gd name="T78" fmla="*/ 327 w 708"/>
              <a:gd name="T79" fmla="*/ 69 h 965"/>
              <a:gd name="T80" fmla="*/ 130 w 708"/>
              <a:gd name="T81" fmla="*/ 173 h 965"/>
              <a:gd name="T82" fmla="*/ 142 w 708"/>
              <a:gd name="T83" fmla="*/ 110 h 965"/>
              <a:gd name="T84" fmla="*/ 104 w 708"/>
              <a:gd name="T85" fmla="*/ 147 h 965"/>
              <a:gd name="T86" fmla="*/ 63 w 708"/>
              <a:gd name="T87" fmla="*/ 358 h 965"/>
              <a:gd name="T88" fmla="*/ 28 w 708"/>
              <a:gd name="T89" fmla="*/ 326 h 965"/>
              <a:gd name="T90" fmla="*/ 28 w 708"/>
              <a:gd name="T91" fmla="*/ 379 h 965"/>
              <a:gd name="T92" fmla="*/ 63 w 708"/>
              <a:gd name="T93" fmla="*/ 35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8" h="965">
                <a:moveTo>
                  <a:pt x="354" y="147"/>
                </a:moveTo>
                <a:cubicBezTo>
                  <a:pt x="238" y="147"/>
                  <a:pt x="143" y="242"/>
                  <a:pt x="143" y="358"/>
                </a:cubicBezTo>
                <a:cubicBezTo>
                  <a:pt x="143" y="414"/>
                  <a:pt x="187" y="481"/>
                  <a:pt x="187" y="482"/>
                </a:cubicBezTo>
                <a:cubicBezTo>
                  <a:pt x="196" y="496"/>
                  <a:pt x="210" y="519"/>
                  <a:pt x="218" y="534"/>
                </a:cubicBezTo>
                <a:lnTo>
                  <a:pt x="263" y="623"/>
                </a:lnTo>
                <a:cubicBezTo>
                  <a:pt x="272" y="640"/>
                  <a:pt x="278" y="662"/>
                  <a:pt x="278" y="675"/>
                </a:cubicBezTo>
                <a:cubicBezTo>
                  <a:pt x="279" y="675"/>
                  <a:pt x="284" y="679"/>
                  <a:pt x="293" y="679"/>
                </a:cubicBezTo>
                <a:lnTo>
                  <a:pt x="415" y="679"/>
                </a:lnTo>
                <a:cubicBezTo>
                  <a:pt x="425" y="679"/>
                  <a:pt x="430" y="675"/>
                  <a:pt x="430" y="674"/>
                </a:cubicBezTo>
                <a:cubicBezTo>
                  <a:pt x="430" y="662"/>
                  <a:pt x="437" y="640"/>
                  <a:pt x="445" y="623"/>
                </a:cubicBezTo>
                <a:lnTo>
                  <a:pt x="491" y="534"/>
                </a:lnTo>
                <a:cubicBezTo>
                  <a:pt x="498" y="519"/>
                  <a:pt x="512" y="496"/>
                  <a:pt x="521" y="482"/>
                </a:cubicBezTo>
                <a:cubicBezTo>
                  <a:pt x="537" y="458"/>
                  <a:pt x="565" y="403"/>
                  <a:pt x="565" y="358"/>
                </a:cubicBezTo>
                <a:cubicBezTo>
                  <a:pt x="565" y="242"/>
                  <a:pt x="471" y="147"/>
                  <a:pt x="354" y="147"/>
                </a:cubicBezTo>
                <a:close/>
                <a:moveTo>
                  <a:pt x="415" y="723"/>
                </a:moveTo>
                <a:lnTo>
                  <a:pt x="293" y="723"/>
                </a:lnTo>
                <a:cubicBezTo>
                  <a:pt x="260" y="723"/>
                  <a:pt x="234" y="702"/>
                  <a:pt x="234" y="675"/>
                </a:cubicBezTo>
                <a:cubicBezTo>
                  <a:pt x="234" y="671"/>
                  <a:pt x="231" y="656"/>
                  <a:pt x="224" y="643"/>
                </a:cubicBezTo>
                <a:lnTo>
                  <a:pt x="178" y="554"/>
                </a:lnTo>
                <a:cubicBezTo>
                  <a:pt x="171" y="540"/>
                  <a:pt x="159" y="519"/>
                  <a:pt x="150" y="506"/>
                </a:cubicBezTo>
                <a:cubicBezTo>
                  <a:pt x="145" y="498"/>
                  <a:pt x="99" y="426"/>
                  <a:pt x="99" y="358"/>
                </a:cubicBezTo>
                <a:cubicBezTo>
                  <a:pt x="99" y="217"/>
                  <a:pt x="213" y="103"/>
                  <a:pt x="354" y="103"/>
                </a:cubicBezTo>
                <a:cubicBezTo>
                  <a:pt x="495" y="103"/>
                  <a:pt x="610" y="217"/>
                  <a:pt x="610" y="358"/>
                </a:cubicBezTo>
                <a:cubicBezTo>
                  <a:pt x="610" y="426"/>
                  <a:pt x="564" y="498"/>
                  <a:pt x="558" y="506"/>
                </a:cubicBezTo>
                <a:cubicBezTo>
                  <a:pt x="550" y="519"/>
                  <a:pt x="537" y="541"/>
                  <a:pt x="530" y="554"/>
                </a:cubicBezTo>
                <a:lnTo>
                  <a:pt x="485" y="643"/>
                </a:lnTo>
                <a:cubicBezTo>
                  <a:pt x="478" y="656"/>
                  <a:pt x="474" y="671"/>
                  <a:pt x="474" y="675"/>
                </a:cubicBezTo>
                <a:cubicBezTo>
                  <a:pt x="474" y="702"/>
                  <a:pt x="448" y="723"/>
                  <a:pt x="415" y="723"/>
                </a:cubicBezTo>
                <a:close/>
                <a:moveTo>
                  <a:pt x="287" y="832"/>
                </a:moveTo>
                <a:cubicBezTo>
                  <a:pt x="268" y="832"/>
                  <a:pt x="253" y="847"/>
                  <a:pt x="253" y="865"/>
                </a:cubicBezTo>
                <a:cubicBezTo>
                  <a:pt x="253" y="883"/>
                  <a:pt x="268" y="898"/>
                  <a:pt x="287" y="898"/>
                </a:cubicBezTo>
                <a:lnTo>
                  <a:pt x="425" y="898"/>
                </a:lnTo>
                <a:cubicBezTo>
                  <a:pt x="444" y="898"/>
                  <a:pt x="459" y="883"/>
                  <a:pt x="459" y="865"/>
                </a:cubicBezTo>
                <a:cubicBezTo>
                  <a:pt x="459" y="847"/>
                  <a:pt x="444" y="832"/>
                  <a:pt x="425" y="832"/>
                </a:cubicBezTo>
                <a:lnTo>
                  <a:pt x="287" y="832"/>
                </a:lnTo>
                <a:close/>
                <a:moveTo>
                  <a:pt x="274" y="885"/>
                </a:moveTo>
                <a:cubicBezTo>
                  <a:pt x="275" y="929"/>
                  <a:pt x="312" y="965"/>
                  <a:pt x="356" y="965"/>
                </a:cubicBezTo>
                <a:cubicBezTo>
                  <a:pt x="401" y="965"/>
                  <a:pt x="437" y="929"/>
                  <a:pt x="438" y="885"/>
                </a:cubicBezTo>
                <a:lnTo>
                  <a:pt x="274" y="885"/>
                </a:lnTo>
                <a:close/>
                <a:moveTo>
                  <a:pt x="459" y="865"/>
                </a:moveTo>
                <a:lnTo>
                  <a:pt x="253" y="865"/>
                </a:lnTo>
                <a:lnTo>
                  <a:pt x="253" y="762"/>
                </a:lnTo>
                <a:lnTo>
                  <a:pt x="459" y="762"/>
                </a:lnTo>
                <a:lnTo>
                  <a:pt x="459" y="865"/>
                </a:lnTo>
                <a:close/>
                <a:moveTo>
                  <a:pt x="491" y="369"/>
                </a:moveTo>
                <a:cubicBezTo>
                  <a:pt x="491" y="388"/>
                  <a:pt x="476" y="403"/>
                  <a:pt x="457" y="403"/>
                </a:cubicBezTo>
                <a:lnTo>
                  <a:pt x="388" y="403"/>
                </a:lnTo>
                <a:lnTo>
                  <a:pt x="388" y="472"/>
                </a:lnTo>
                <a:cubicBezTo>
                  <a:pt x="388" y="491"/>
                  <a:pt x="373" y="506"/>
                  <a:pt x="354" y="506"/>
                </a:cubicBezTo>
                <a:cubicBezTo>
                  <a:pt x="336" y="506"/>
                  <a:pt x="321" y="491"/>
                  <a:pt x="321" y="472"/>
                </a:cubicBezTo>
                <a:lnTo>
                  <a:pt x="321" y="403"/>
                </a:lnTo>
                <a:lnTo>
                  <a:pt x="251" y="403"/>
                </a:lnTo>
                <a:cubicBezTo>
                  <a:pt x="233" y="403"/>
                  <a:pt x="218" y="388"/>
                  <a:pt x="218" y="369"/>
                </a:cubicBezTo>
                <a:cubicBezTo>
                  <a:pt x="218" y="351"/>
                  <a:pt x="233" y="336"/>
                  <a:pt x="251" y="336"/>
                </a:cubicBezTo>
                <a:lnTo>
                  <a:pt x="321" y="336"/>
                </a:lnTo>
                <a:lnTo>
                  <a:pt x="321" y="267"/>
                </a:lnTo>
                <a:cubicBezTo>
                  <a:pt x="321" y="248"/>
                  <a:pt x="336" y="233"/>
                  <a:pt x="354" y="233"/>
                </a:cubicBezTo>
                <a:cubicBezTo>
                  <a:pt x="373" y="233"/>
                  <a:pt x="388" y="248"/>
                  <a:pt x="388" y="267"/>
                </a:cubicBezTo>
                <a:lnTo>
                  <a:pt x="388" y="336"/>
                </a:lnTo>
                <a:lnTo>
                  <a:pt x="457" y="336"/>
                </a:lnTo>
                <a:cubicBezTo>
                  <a:pt x="476" y="336"/>
                  <a:pt x="491" y="351"/>
                  <a:pt x="491" y="369"/>
                </a:cubicBezTo>
                <a:close/>
                <a:moveTo>
                  <a:pt x="681" y="326"/>
                </a:moveTo>
                <a:lnTo>
                  <a:pt x="643" y="326"/>
                </a:lnTo>
                <a:cubicBezTo>
                  <a:pt x="644" y="337"/>
                  <a:pt x="644" y="347"/>
                  <a:pt x="644" y="358"/>
                </a:cubicBezTo>
                <a:cubicBezTo>
                  <a:pt x="644" y="365"/>
                  <a:pt x="644" y="372"/>
                  <a:pt x="643" y="379"/>
                </a:cubicBezTo>
                <a:lnTo>
                  <a:pt x="681" y="379"/>
                </a:lnTo>
                <a:cubicBezTo>
                  <a:pt x="696" y="379"/>
                  <a:pt x="708" y="367"/>
                  <a:pt x="708" y="353"/>
                </a:cubicBezTo>
                <a:cubicBezTo>
                  <a:pt x="708" y="338"/>
                  <a:pt x="696" y="326"/>
                  <a:pt x="681" y="326"/>
                </a:cubicBezTo>
                <a:close/>
                <a:moveTo>
                  <a:pt x="576" y="170"/>
                </a:moveTo>
                <a:lnTo>
                  <a:pt x="603" y="142"/>
                </a:lnTo>
                <a:cubicBezTo>
                  <a:pt x="614" y="132"/>
                  <a:pt x="614" y="114"/>
                  <a:pt x="604" y="104"/>
                </a:cubicBezTo>
                <a:cubicBezTo>
                  <a:pt x="593" y="94"/>
                  <a:pt x="576" y="94"/>
                  <a:pt x="565" y="105"/>
                </a:cubicBezTo>
                <a:lnTo>
                  <a:pt x="538" y="133"/>
                </a:lnTo>
                <a:cubicBezTo>
                  <a:pt x="551" y="144"/>
                  <a:pt x="564" y="156"/>
                  <a:pt x="576" y="170"/>
                </a:cubicBezTo>
                <a:close/>
                <a:moveTo>
                  <a:pt x="354" y="67"/>
                </a:moveTo>
                <a:cubicBezTo>
                  <a:pt x="362" y="67"/>
                  <a:pt x="371" y="68"/>
                  <a:pt x="380" y="69"/>
                </a:cubicBezTo>
                <a:lnTo>
                  <a:pt x="380" y="28"/>
                </a:lnTo>
                <a:cubicBezTo>
                  <a:pt x="380" y="12"/>
                  <a:pt x="368" y="0"/>
                  <a:pt x="354" y="0"/>
                </a:cubicBezTo>
                <a:cubicBezTo>
                  <a:pt x="339" y="0"/>
                  <a:pt x="327" y="12"/>
                  <a:pt x="327" y="28"/>
                </a:cubicBezTo>
                <a:lnTo>
                  <a:pt x="327" y="69"/>
                </a:lnTo>
                <a:cubicBezTo>
                  <a:pt x="336" y="68"/>
                  <a:pt x="345" y="67"/>
                  <a:pt x="354" y="67"/>
                </a:cubicBezTo>
                <a:close/>
                <a:moveTo>
                  <a:pt x="130" y="173"/>
                </a:moveTo>
                <a:cubicBezTo>
                  <a:pt x="141" y="159"/>
                  <a:pt x="154" y="147"/>
                  <a:pt x="167" y="136"/>
                </a:cubicBezTo>
                <a:lnTo>
                  <a:pt x="142" y="110"/>
                </a:lnTo>
                <a:cubicBezTo>
                  <a:pt x="131" y="99"/>
                  <a:pt x="114" y="99"/>
                  <a:pt x="103" y="109"/>
                </a:cubicBezTo>
                <a:cubicBezTo>
                  <a:pt x="93" y="119"/>
                  <a:pt x="93" y="136"/>
                  <a:pt x="104" y="147"/>
                </a:cubicBezTo>
                <a:lnTo>
                  <a:pt x="130" y="173"/>
                </a:lnTo>
                <a:close/>
                <a:moveTo>
                  <a:pt x="63" y="358"/>
                </a:moveTo>
                <a:cubicBezTo>
                  <a:pt x="63" y="347"/>
                  <a:pt x="64" y="337"/>
                  <a:pt x="65" y="326"/>
                </a:cubicBezTo>
                <a:lnTo>
                  <a:pt x="28" y="326"/>
                </a:lnTo>
                <a:cubicBezTo>
                  <a:pt x="12" y="326"/>
                  <a:pt x="0" y="338"/>
                  <a:pt x="0" y="353"/>
                </a:cubicBezTo>
                <a:cubicBezTo>
                  <a:pt x="0" y="367"/>
                  <a:pt x="12" y="379"/>
                  <a:pt x="28" y="379"/>
                </a:cubicBezTo>
                <a:lnTo>
                  <a:pt x="65" y="379"/>
                </a:lnTo>
                <a:cubicBezTo>
                  <a:pt x="64" y="372"/>
                  <a:pt x="63" y="365"/>
                  <a:pt x="63" y="358"/>
                </a:cubicBezTo>
                <a:close/>
              </a:path>
            </a:pathLst>
          </a:custGeom>
          <a:solidFill>
            <a:srgbClr val="24211D"/>
          </a:solidFill>
          <a:ln>
            <a:noFill/>
          </a:ln>
          <a:extLst>
            <a:ext uri="{91240B29-F687-4F45-9708-019B960494DF}">
              <a14:hiddenLine xmlns:a14="http://schemas.microsoft.com/office/drawing/2010/main" w="9525">
                <a:solidFill>
                  <a:srgbClr val="000000"/>
                </a:solidFill>
                <a:round/>
              </a14:hiddenLine>
            </a:ext>
          </a:extLst>
        </p:spPr>
        <p:txBody>
          <a:bodyPr vert="horz" wrap="square" lIns="91404" tIns="45702" rIns="91404" bIns="45702" numCol="1" anchor="t" anchorCtr="0" compatLnSpc="1"/>
          <a:lstStyle/>
          <a:p>
            <a:endParaRPr lang="zh-CN" altLang="en-US" sz="1800"/>
          </a:p>
        </p:txBody>
      </p:sp>
      <p:sp>
        <p:nvSpPr>
          <p:cNvPr id="11" name="Freeform 5"/>
          <p:cNvSpPr/>
          <p:nvPr/>
        </p:nvSpPr>
        <p:spPr bwMode="auto">
          <a:xfrm>
            <a:off x="4528957" y="1665750"/>
            <a:ext cx="1515471" cy="2321606"/>
          </a:xfrm>
          <a:custGeom>
            <a:avLst/>
            <a:gdLst>
              <a:gd name="T0" fmla="*/ 207 w 1797"/>
              <a:gd name="T1" fmla="*/ 2754 h 2754"/>
              <a:gd name="T2" fmla="*/ 0 w 1797"/>
              <a:gd name="T3" fmla="*/ 1892 h 2754"/>
              <a:gd name="T4" fmla="*/ 1797 w 1797"/>
              <a:gd name="T5" fmla="*/ 0 h 2754"/>
              <a:gd name="T6" fmla="*/ 1797 w 1797"/>
              <a:gd name="T7" fmla="*/ 592 h 2754"/>
              <a:gd name="T8" fmla="*/ 591 w 1797"/>
              <a:gd name="T9" fmla="*/ 1892 h 2754"/>
              <a:gd name="T10" fmla="*/ 720 w 1797"/>
              <a:gd name="T11" fmla="*/ 2458 h 2754"/>
              <a:gd name="T12" fmla="*/ 207 w 1797"/>
              <a:gd name="T13" fmla="*/ 2754 h 2754"/>
            </a:gdLst>
            <a:ahLst/>
            <a:cxnLst>
              <a:cxn ang="0">
                <a:pos x="T0" y="T1"/>
              </a:cxn>
              <a:cxn ang="0">
                <a:pos x="T2" y="T3"/>
              </a:cxn>
              <a:cxn ang="0">
                <a:pos x="T4" y="T5"/>
              </a:cxn>
              <a:cxn ang="0">
                <a:pos x="T6" y="T7"/>
              </a:cxn>
              <a:cxn ang="0">
                <a:pos x="T8" y="T9"/>
              </a:cxn>
              <a:cxn ang="0">
                <a:pos x="T10" y="T11"/>
              </a:cxn>
              <a:cxn ang="0">
                <a:pos x="T12" y="T13"/>
              </a:cxn>
            </a:cxnLst>
            <a:rect l="0" t="0" r="r" b="b"/>
            <a:pathLst>
              <a:path w="1797" h="2754">
                <a:moveTo>
                  <a:pt x="207" y="2754"/>
                </a:moveTo>
                <a:cubicBezTo>
                  <a:pt x="75" y="2495"/>
                  <a:pt x="0" y="2202"/>
                  <a:pt x="0" y="1892"/>
                </a:cubicBezTo>
                <a:cubicBezTo>
                  <a:pt x="0" y="878"/>
                  <a:pt x="796" y="50"/>
                  <a:pt x="1797" y="0"/>
                </a:cubicBezTo>
                <a:lnTo>
                  <a:pt x="1797" y="592"/>
                </a:lnTo>
                <a:cubicBezTo>
                  <a:pt x="1123" y="642"/>
                  <a:pt x="591" y="1205"/>
                  <a:pt x="591" y="1892"/>
                </a:cubicBezTo>
                <a:cubicBezTo>
                  <a:pt x="591" y="2094"/>
                  <a:pt x="637" y="2286"/>
                  <a:pt x="720" y="2458"/>
                </a:cubicBezTo>
                <a:lnTo>
                  <a:pt x="207" y="2754"/>
                </a:lnTo>
                <a:close/>
              </a:path>
            </a:pathLst>
          </a:custGeom>
          <a:solidFill>
            <a:srgbClr val="F69F95"/>
          </a:solidFill>
          <a:ln>
            <a:noFill/>
          </a:ln>
        </p:spPr>
        <p:txBody>
          <a:bodyPr vert="horz" wrap="square" lIns="91404" tIns="45702" rIns="91404" bIns="45702" numCol="1" anchor="t" anchorCtr="0" compatLnSpc="1"/>
          <a:lstStyle/>
          <a:p>
            <a:endParaRPr lang="zh-CN" altLang="en-US" sz="1800">
              <a:solidFill>
                <a:schemeClr val="accent3"/>
              </a:solidFill>
            </a:endParaRPr>
          </a:p>
        </p:txBody>
      </p:sp>
      <p:sp>
        <p:nvSpPr>
          <p:cNvPr id="12" name="Freeform 6"/>
          <p:cNvSpPr/>
          <p:nvPr/>
        </p:nvSpPr>
        <p:spPr bwMode="auto">
          <a:xfrm>
            <a:off x="4784445" y="3879448"/>
            <a:ext cx="2681827" cy="977518"/>
          </a:xfrm>
          <a:custGeom>
            <a:avLst/>
            <a:gdLst>
              <a:gd name="T0" fmla="*/ 3180 w 3180"/>
              <a:gd name="T1" fmla="*/ 296 h 1160"/>
              <a:gd name="T2" fmla="*/ 1590 w 3180"/>
              <a:gd name="T3" fmla="*/ 1160 h 1160"/>
              <a:gd name="T4" fmla="*/ 0 w 3180"/>
              <a:gd name="T5" fmla="*/ 296 h 1160"/>
              <a:gd name="T6" fmla="*/ 513 w 3180"/>
              <a:gd name="T7" fmla="*/ 0 h 1160"/>
              <a:gd name="T8" fmla="*/ 1590 w 3180"/>
              <a:gd name="T9" fmla="*/ 570 h 1160"/>
              <a:gd name="T10" fmla="*/ 2667 w 3180"/>
              <a:gd name="T11" fmla="*/ 0 h 1160"/>
              <a:gd name="T12" fmla="*/ 3180 w 3180"/>
              <a:gd name="T13" fmla="*/ 296 h 1160"/>
            </a:gdLst>
            <a:ahLst/>
            <a:cxnLst>
              <a:cxn ang="0">
                <a:pos x="T0" y="T1"/>
              </a:cxn>
              <a:cxn ang="0">
                <a:pos x="T2" y="T3"/>
              </a:cxn>
              <a:cxn ang="0">
                <a:pos x="T4" y="T5"/>
              </a:cxn>
              <a:cxn ang="0">
                <a:pos x="T6" y="T7"/>
              </a:cxn>
              <a:cxn ang="0">
                <a:pos x="T8" y="T9"/>
              </a:cxn>
              <a:cxn ang="0">
                <a:pos x="T10" y="T11"/>
              </a:cxn>
              <a:cxn ang="0">
                <a:pos x="T12" y="T13"/>
              </a:cxn>
            </a:cxnLst>
            <a:rect l="0" t="0" r="r" b="b"/>
            <a:pathLst>
              <a:path w="3180" h="1160">
                <a:moveTo>
                  <a:pt x="3180" y="296"/>
                </a:moveTo>
                <a:cubicBezTo>
                  <a:pt x="2842" y="816"/>
                  <a:pt x="2256" y="1160"/>
                  <a:pt x="1590" y="1160"/>
                </a:cubicBezTo>
                <a:cubicBezTo>
                  <a:pt x="924" y="1160"/>
                  <a:pt x="338" y="816"/>
                  <a:pt x="0" y="296"/>
                </a:cubicBezTo>
                <a:lnTo>
                  <a:pt x="513" y="0"/>
                </a:lnTo>
                <a:cubicBezTo>
                  <a:pt x="748" y="344"/>
                  <a:pt x="1143" y="570"/>
                  <a:pt x="1590" y="570"/>
                </a:cubicBezTo>
                <a:cubicBezTo>
                  <a:pt x="2038" y="570"/>
                  <a:pt x="2432" y="344"/>
                  <a:pt x="2667" y="0"/>
                </a:cubicBezTo>
                <a:lnTo>
                  <a:pt x="3180" y="296"/>
                </a:lnTo>
                <a:close/>
              </a:path>
            </a:pathLst>
          </a:custGeom>
          <a:solidFill>
            <a:srgbClr val="A5A5A5"/>
          </a:solidFill>
          <a:ln>
            <a:noFill/>
          </a:ln>
        </p:spPr>
        <p:txBody>
          <a:bodyPr vert="horz" wrap="square" lIns="91404" tIns="45702" rIns="91404" bIns="45702" numCol="1" anchor="t" anchorCtr="0" compatLnSpc="1"/>
          <a:lstStyle/>
          <a:p>
            <a:endParaRPr lang="zh-CN" altLang="en-US" sz="1800">
              <a:solidFill>
                <a:schemeClr val="accent3"/>
              </a:solidFill>
            </a:endParaRPr>
          </a:p>
        </p:txBody>
      </p:sp>
      <p:sp>
        <p:nvSpPr>
          <p:cNvPr id="13" name="Freeform 7"/>
          <p:cNvSpPr/>
          <p:nvPr/>
        </p:nvSpPr>
        <p:spPr bwMode="auto">
          <a:xfrm>
            <a:off x="6207876" y="1644373"/>
            <a:ext cx="1513884" cy="2321606"/>
          </a:xfrm>
          <a:custGeom>
            <a:avLst/>
            <a:gdLst>
              <a:gd name="T0" fmla="*/ 0 w 1797"/>
              <a:gd name="T1" fmla="*/ 0 h 2754"/>
              <a:gd name="T2" fmla="*/ 1797 w 1797"/>
              <a:gd name="T3" fmla="*/ 1892 h 2754"/>
              <a:gd name="T4" fmla="*/ 1590 w 1797"/>
              <a:gd name="T5" fmla="*/ 2754 h 2754"/>
              <a:gd name="T6" fmla="*/ 1077 w 1797"/>
              <a:gd name="T7" fmla="*/ 2458 h 2754"/>
              <a:gd name="T8" fmla="*/ 1206 w 1797"/>
              <a:gd name="T9" fmla="*/ 1892 h 2754"/>
              <a:gd name="T10" fmla="*/ 0 w 1797"/>
              <a:gd name="T11" fmla="*/ 592 h 2754"/>
              <a:gd name="T12" fmla="*/ 0 w 1797"/>
              <a:gd name="T13" fmla="*/ 0 h 2754"/>
            </a:gdLst>
            <a:ahLst/>
            <a:cxnLst>
              <a:cxn ang="0">
                <a:pos x="T0" y="T1"/>
              </a:cxn>
              <a:cxn ang="0">
                <a:pos x="T2" y="T3"/>
              </a:cxn>
              <a:cxn ang="0">
                <a:pos x="T4" y="T5"/>
              </a:cxn>
              <a:cxn ang="0">
                <a:pos x="T6" y="T7"/>
              </a:cxn>
              <a:cxn ang="0">
                <a:pos x="T8" y="T9"/>
              </a:cxn>
              <a:cxn ang="0">
                <a:pos x="T10" y="T11"/>
              </a:cxn>
              <a:cxn ang="0">
                <a:pos x="T12" y="T13"/>
              </a:cxn>
            </a:cxnLst>
            <a:rect l="0" t="0" r="r" b="b"/>
            <a:pathLst>
              <a:path w="1797" h="2754">
                <a:moveTo>
                  <a:pt x="0" y="0"/>
                </a:moveTo>
                <a:cubicBezTo>
                  <a:pt x="1001" y="50"/>
                  <a:pt x="1797" y="878"/>
                  <a:pt x="1797" y="1892"/>
                </a:cubicBezTo>
                <a:cubicBezTo>
                  <a:pt x="1797" y="2202"/>
                  <a:pt x="1722" y="2495"/>
                  <a:pt x="1590" y="2754"/>
                </a:cubicBezTo>
                <a:lnTo>
                  <a:pt x="1077" y="2458"/>
                </a:lnTo>
                <a:cubicBezTo>
                  <a:pt x="1160" y="2286"/>
                  <a:pt x="1206" y="2094"/>
                  <a:pt x="1206" y="1892"/>
                </a:cubicBezTo>
                <a:cubicBezTo>
                  <a:pt x="1206" y="1205"/>
                  <a:pt x="674" y="642"/>
                  <a:pt x="0" y="592"/>
                </a:cubicBezTo>
                <a:lnTo>
                  <a:pt x="0" y="0"/>
                </a:lnTo>
                <a:close/>
              </a:path>
            </a:pathLst>
          </a:custGeom>
          <a:solidFill>
            <a:srgbClr val="8CBF4A"/>
          </a:solidFill>
          <a:ln>
            <a:noFill/>
          </a:ln>
        </p:spPr>
        <p:txBody>
          <a:bodyPr vert="horz" wrap="square" lIns="91404" tIns="45702" rIns="91404" bIns="45702" numCol="1" anchor="t" anchorCtr="0" compatLnSpc="1"/>
          <a:lstStyle/>
          <a:p>
            <a:endParaRPr lang="zh-CN" altLang="en-US" sz="1800">
              <a:solidFill>
                <a:schemeClr val="accent3"/>
              </a:solidFill>
            </a:endParaRPr>
          </a:p>
        </p:txBody>
      </p:sp>
      <p:sp>
        <p:nvSpPr>
          <p:cNvPr id="14" name="Freeform 8"/>
          <p:cNvSpPr/>
          <p:nvPr/>
        </p:nvSpPr>
        <p:spPr bwMode="auto">
          <a:xfrm>
            <a:off x="5969843" y="4923615"/>
            <a:ext cx="311029" cy="268183"/>
          </a:xfrm>
          <a:custGeom>
            <a:avLst/>
            <a:gdLst>
              <a:gd name="T0" fmla="*/ 216 w 368"/>
              <a:gd name="T1" fmla="*/ 280 h 318"/>
              <a:gd name="T2" fmla="*/ 281 w 368"/>
              <a:gd name="T3" fmla="*/ 168 h 318"/>
              <a:gd name="T4" fmla="*/ 347 w 368"/>
              <a:gd name="T5" fmla="*/ 55 h 318"/>
              <a:gd name="T6" fmla="*/ 314 w 368"/>
              <a:gd name="T7" fmla="*/ 0 h 318"/>
              <a:gd name="T8" fmla="*/ 184 w 368"/>
              <a:gd name="T9" fmla="*/ 0 h 318"/>
              <a:gd name="T10" fmla="*/ 53 w 368"/>
              <a:gd name="T11" fmla="*/ 0 h 318"/>
              <a:gd name="T12" fmla="*/ 22 w 368"/>
              <a:gd name="T13" fmla="*/ 55 h 318"/>
              <a:gd name="T14" fmla="*/ 87 w 368"/>
              <a:gd name="T15" fmla="*/ 168 h 318"/>
              <a:gd name="T16" fmla="*/ 153 w 368"/>
              <a:gd name="T17" fmla="*/ 281 h 318"/>
              <a:gd name="T18" fmla="*/ 216 w 368"/>
              <a:gd name="T19" fmla="*/ 28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18">
                <a:moveTo>
                  <a:pt x="216" y="280"/>
                </a:moveTo>
                <a:lnTo>
                  <a:pt x="281" y="168"/>
                </a:lnTo>
                <a:cubicBezTo>
                  <a:pt x="303" y="130"/>
                  <a:pt x="325" y="92"/>
                  <a:pt x="347" y="55"/>
                </a:cubicBezTo>
                <a:cubicBezTo>
                  <a:pt x="368" y="18"/>
                  <a:pt x="357" y="0"/>
                  <a:pt x="314" y="0"/>
                </a:cubicBezTo>
                <a:lnTo>
                  <a:pt x="184" y="0"/>
                </a:lnTo>
                <a:cubicBezTo>
                  <a:pt x="140" y="0"/>
                  <a:pt x="97" y="0"/>
                  <a:pt x="53" y="0"/>
                </a:cubicBezTo>
                <a:cubicBezTo>
                  <a:pt x="11" y="0"/>
                  <a:pt x="0" y="18"/>
                  <a:pt x="22" y="55"/>
                </a:cubicBezTo>
                <a:lnTo>
                  <a:pt x="87" y="168"/>
                </a:lnTo>
                <a:cubicBezTo>
                  <a:pt x="109" y="206"/>
                  <a:pt x="131" y="244"/>
                  <a:pt x="153" y="281"/>
                </a:cubicBezTo>
                <a:cubicBezTo>
                  <a:pt x="174" y="318"/>
                  <a:pt x="195" y="318"/>
                  <a:pt x="216" y="280"/>
                </a:cubicBezTo>
                <a:close/>
              </a:path>
            </a:pathLst>
          </a:custGeom>
          <a:solidFill>
            <a:schemeClr val="accent3"/>
          </a:solidFill>
          <a:ln>
            <a:noFill/>
          </a:ln>
        </p:spPr>
        <p:txBody>
          <a:bodyPr vert="horz" wrap="square" lIns="91404" tIns="45702" rIns="91404" bIns="45702" numCol="1" anchor="t" anchorCtr="0" compatLnSpc="1"/>
          <a:lstStyle/>
          <a:p>
            <a:endParaRPr lang="zh-CN" altLang="en-US" sz="1800">
              <a:solidFill>
                <a:schemeClr val="accent3"/>
              </a:solidFill>
            </a:endParaRPr>
          </a:p>
        </p:txBody>
      </p:sp>
      <p:sp>
        <p:nvSpPr>
          <p:cNvPr id="15" name="Freeform 9"/>
          <p:cNvSpPr/>
          <p:nvPr/>
        </p:nvSpPr>
        <p:spPr bwMode="auto">
          <a:xfrm>
            <a:off x="4347862" y="2270796"/>
            <a:ext cx="299921" cy="298333"/>
          </a:xfrm>
          <a:custGeom>
            <a:avLst/>
            <a:gdLst>
              <a:gd name="T0" fmla="*/ 31 w 355"/>
              <a:gd name="T1" fmla="*/ 140 h 355"/>
              <a:gd name="T2" fmla="*/ 122 w 355"/>
              <a:gd name="T3" fmla="*/ 232 h 355"/>
              <a:gd name="T4" fmla="*/ 215 w 355"/>
              <a:gd name="T5" fmla="*/ 325 h 355"/>
              <a:gd name="T6" fmla="*/ 276 w 355"/>
              <a:gd name="T7" fmla="*/ 307 h 355"/>
              <a:gd name="T8" fmla="*/ 310 w 355"/>
              <a:gd name="T9" fmla="*/ 182 h 355"/>
              <a:gd name="T10" fmla="*/ 344 w 355"/>
              <a:gd name="T11" fmla="*/ 55 h 355"/>
              <a:gd name="T12" fmla="*/ 298 w 355"/>
              <a:gd name="T13" fmla="*/ 11 h 355"/>
              <a:gd name="T14" fmla="*/ 173 w 355"/>
              <a:gd name="T15" fmla="*/ 45 h 355"/>
              <a:gd name="T16" fmla="*/ 46 w 355"/>
              <a:gd name="T17" fmla="*/ 79 h 355"/>
              <a:gd name="T18" fmla="*/ 31 w 355"/>
              <a:gd name="T19" fmla="*/ 14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31" y="140"/>
                </a:moveTo>
                <a:lnTo>
                  <a:pt x="122" y="232"/>
                </a:lnTo>
                <a:cubicBezTo>
                  <a:pt x="153" y="263"/>
                  <a:pt x="184" y="294"/>
                  <a:pt x="215" y="325"/>
                </a:cubicBezTo>
                <a:cubicBezTo>
                  <a:pt x="245" y="355"/>
                  <a:pt x="265" y="349"/>
                  <a:pt x="276" y="307"/>
                </a:cubicBezTo>
                <a:lnTo>
                  <a:pt x="310" y="182"/>
                </a:lnTo>
                <a:cubicBezTo>
                  <a:pt x="321" y="140"/>
                  <a:pt x="332" y="97"/>
                  <a:pt x="344" y="55"/>
                </a:cubicBezTo>
                <a:cubicBezTo>
                  <a:pt x="355" y="14"/>
                  <a:pt x="340" y="0"/>
                  <a:pt x="298" y="11"/>
                </a:cubicBezTo>
                <a:lnTo>
                  <a:pt x="173" y="45"/>
                </a:lnTo>
                <a:cubicBezTo>
                  <a:pt x="130" y="56"/>
                  <a:pt x="88" y="67"/>
                  <a:pt x="46" y="79"/>
                </a:cubicBezTo>
                <a:cubicBezTo>
                  <a:pt x="5" y="89"/>
                  <a:pt x="0" y="110"/>
                  <a:pt x="31" y="140"/>
                </a:cubicBezTo>
                <a:close/>
              </a:path>
            </a:pathLst>
          </a:custGeom>
          <a:solidFill>
            <a:schemeClr val="accent3"/>
          </a:solidFill>
          <a:ln>
            <a:noFill/>
          </a:ln>
        </p:spPr>
        <p:txBody>
          <a:bodyPr vert="horz" wrap="square" lIns="91404" tIns="45702" rIns="91404" bIns="45702" numCol="1" anchor="t" anchorCtr="0" compatLnSpc="1"/>
          <a:lstStyle/>
          <a:p>
            <a:endParaRPr lang="zh-CN" altLang="en-US" sz="1800">
              <a:solidFill>
                <a:schemeClr val="accent3"/>
              </a:solidFill>
            </a:endParaRPr>
          </a:p>
        </p:txBody>
      </p:sp>
      <p:sp>
        <p:nvSpPr>
          <p:cNvPr id="16" name="Freeform 10"/>
          <p:cNvSpPr/>
          <p:nvPr/>
        </p:nvSpPr>
        <p:spPr bwMode="auto">
          <a:xfrm>
            <a:off x="7592770" y="2270796"/>
            <a:ext cx="298333" cy="298333"/>
          </a:xfrm>
          <a:custGeom>
            <a:avLst/>
            <a:gdLst>
              <a:gd name="T0" fmla="*/ 324 w 355"/>
              <a:gd name="T1" fmla="*/ 140 h 355"/>
              <a:gd name="T2" fmla="*/ 233 w 355"/>
              <a:gd name="T3" fmla="*/ 232 h 355"/>
              <a:gd name="T4" fmla="*/ 140 w 355"/>
              <a:gd name="T5" fmla="*/ 325 h 355"/>
              <a:gd name="T6" fmla="*/ 79 w 355"/>
              <a:gd name="T7" fmla="*/ 307 h 355"/>
              <a:gd name="T8" fmla="*/ 45 w 355"/>
              <a:gd name="T9" fmla="*/ 182 h 355"/>
              <a:gd name="T10" fmla="*/ 11 w 355"/>
              <a:gd name="T11" fmla="*/ 55 h 355"/>
              <a:gd name="T12" fmla="*/ 57 w 355"/>
              <a:gd name="T13" fmla="*/ 11 h 355"/>
              <a:gd name="T14" fmla="*/ 182 w 355"/>
              <a:gd name="T15" fmla="*/ 45 h 355"/>
              <a:gd name="T16" fmla="*/ 309 w 355"/>
              <a:gd name="T17" fmla="*/ 79 h 355"/>
              <a:gd name="T18" fmla="*/ 324 w 355"/>
              <a:gd name="T19" fmla="*/ 14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324" y="140"/>
                </a:moveTo>
                <a:lnTo>
                  <a:pt x="233" y="232"/>
                </a:lnTo>
                <a:cubicBezTo>
                  <a:pt x="202" y="263"/>
                  <a:pt x="171" y="294"/>
                  <a:pt x="140" y="325"/>
                </a:cubicBezTo>
                <a:cubicBezTo>
                  <a:pt x="110" y="355"/>
                  <a:pt x="90" y="349"/>
                  <a:pt x="79" y="307"/>
                </a:cubicBezTo>
                <a:lnTo>
                  <a:pt x="45" y="182"/>
                </a:lnTo>
                <a:cubicBezTo>
                  <a:pt x="34" y="140"/>
                  <a:pt x="23" y="97"/>
                  <a:pt x="11" y="55"/>
                </a:cubicBezTo>
                <a:cubicBezTo>
                  <a:pt x="0" y="14"/>
                  <a:pt x="15" y="0"/>
                  <a:pt x="57" y="11"/>
                </a:cubicBezTo>
                <a:lnTo>
                  <a:pt x="182" y="45"/>
                </a:lnTo>
                <a:cubicBezTo>
                  <a:pt x="224" y="56"/>
                  <a:pt x="267" y="67"/>
                  <a:pt x="309" y="79"/>
                </a:cubicBezTo>
                <a:cubicBezTo>
                  <a:pt x="350" y="89"/>
                  <a:pt x="355" y="110"/>
                  <a:pt x="324" y="140"/>
                </a:cubicBezTo>
                <a:close/>
              </a:path>
            </a:pathLst>
          </a:custGeom>
          <a:solidFill>
            <a:schemeClr val="accent3"/>
          </a:solidFill>
          <a:ln>
            <a:noFill/>
          </a:ln>
        </p:spPr>
        <p:txBody>
          <a:bodyPr vert="horz" wrap="square" lIns="91404" tIns="45702" rIns="91404" bIns="45702" numCol="1" anchor="t" anchorCtr="0" compatLnSpc="1"/>
          <a:lstStyle/>
          <a:p>
            <a:endParaRPr lang="zh-CN" altLang="en-US" sz="1800">
              <a:solidFill>
                <a:schemeClr val="accent3"/>
              </a:solidFill>
            </a:endParaRPr>
          </a:p>
        </p:txBody>
      </p:sp>
      <p:sp>
        <p:nvSpPr>
          <p:cNvPr id="17" name="矩形 16"/>
          <p:cNvSpPr/>
          <p:nvPr/>
        </p:nvSpPr>
        <p:spPr>
          <a:xfrm>
            <a:off x="973062" y="1896947"/>
            <a:ext cx="3282951" cy="523220"/>
          </a:xfrm>
          <a:prstGeom prst="rect">
            <a:avLst/>
          </a:prstGeom>
        </p:spPr>
        <p:txBody>
          <a:bodyPr wrap="square">
            <a:spAutoFit/>
          </a:bodyPr>
          <a:lstStyle/>
          <a:p>
            <a:pPr algn="r"/>
            <a:r>
              <a:rPr lang="zh-CN" altLang="en-US" sz="2800" b="1" kern="0" dirty="0">
                <a:solidFill>
                  <a:srgbClr val="F69F95"/>
                </a:solidFill>
                <a:latin typeface="微软雅黑" panose="020B0503020204020204" charset="-122"/>
                <a:ea typeface="微软雅黑" panose="020B0503020204020204" charset="-122"/>
              </a:rPr>
              <a:t>从个人而言</a:t>
            </a:r>
            <a:endParaRPr lang="zh-CN" altLang="en-US" sz="2800" b="1" dirty="0">
              <a:solidFill>
                <a:srgbClr val="F69F95"/>
              </a:solidFill>
              <a:latin typeface="微软雅黑" panose="020B0503020204020204" charset="-122"/>
              <a:ea typeface="微软雅黑" panose="020B0503020204020204" charset="-122"/>
            </a:endParaRPr>
          </a:p>
        </p:txBody>
      </p:sp>
      <p:sp>
        <p:nvSpPr>
          <p:cNvPr id="18" name="矩形 17"/>
          <p:cNvSpPr/>
          <p:nvPr/>
        </p:nvSpPr>
        <p:spPr>
          <a:xfrm>
            <a:off x="5286692" y="3735237"/>
            <a:ext cx="1678125" cy="461485"/>
          </a:xfrm>
          <a:prstGeom prst="rect">
            <a:avLst/>
          </a:prstGeom>
        </p:spPr>
        <p:txBody>
          <a:bodyPr wrap="square">
            <a:spAutoFit/>
          </a:bodyPr>
          <a:lstStyle/>
          <a:p>
            <a:pPr algn="ctr"/>
            <a:r>
              <a:rPr lang="zh-CN" altLang="en-US" sz="2400" b="1" dirty="0">
                <a:solidFill>
                  <a:schemeClr val="accent3"/>
                </a:solidFill>
                <a:latin typeface="微软雅黑" panose="020B0503020204020204" charset="-122"/>
                <a:ea typeface="微软雅黑" panose="020B0503020204020204" charset="-122"/>
              </a:rPr>
              <a:t>责 任</a:t>
            </a:r>
          </a:p>
        </p:txBody>
      </p:sp>
      <p:sp>
        <p:nvSpPr>
          <p:cNvPr id="19" name="矩形 18"/>
          <p:cNvSpPr/>
          <p:nvPr/>
        </p:nvSpPr>
        <p:spPr>
          <a:xfrm>
            <a:off x="629654" y="2567984"/>
            <a:ext cx="3636484" cy="1200329"/>
          </a:xfrm>
          <a:prstGeom prst="rect">
            <a:avLst/>
          </a:prstGeom>
        </p:spPr>
        <p:txBody>
          <a:bodyPr wrap="square">
            <a:spAutoFit/>
          </a:bodyPr>
          <a:lstStyle/>
          <a:p>
            <a:pPr>
              <a:defRPr/>
            </a:pPr>
            <a:r>
              <a:rPr lang="zh-CN" altLang="en-US" sz="2400" kern="0" dirty="0">
                <a:solidFill>
                  <a:srgbClr val="A5A5A5"/>
                </a:solidFill>
                <a:latin typeface="微软雅黑" panose="020B0503020204020204" charset="-122"/>
                <a:ea typeface="微软雅黑" panose="020B0503020204020204" charset="-122"/>
              </a:rPr>
              <a:t>责任就是担当，就是付出，体现一个人的心智，胸怀和格局</a:t>
            </a:r>
          </a:p>
        </p:txBody>
      </p:sp>
      <p:sp>
        <p:nvSpPr>
          <p:cNvPr id="20" name="矩形 19"/>
          <p:cNvSpPr/>
          <p:nvPr/>
        </p:nvSpPr>
        <p:spPr>
          <a:xfrm>
            <a:off x="8202102" y="1896947"/>
            <a:ext cx="3282951" cy="523220"/>
          </a:xfrm>
          <a:prstGeom prst="rect">
            <a:avLst/>
          </a:prstGeom>
        </p:spPr>
        <p:txBody>
          <a:bodyPr wrap="square">
            <a:spAutoFit/>
          </a:bodyPr>
          <a:lstStyle/>
          <a:p>
            <a:r>
              <a:rPr lang="zh-CN" altLang="en-US" sz="2800" b="1" kern="0" dirty="0">
                <a:solidFill>
                  <a:srgbClr val="8CBF4A"/>
                </a:solidFill>
                <a:latin typeface="微软雅黑" panose="020B0503020204020204" charset="-122"/>
                <a:ea typeface="微软雅黑" panose="020B0503020204020204" charset="-122"/>
              </a:rPr>
              <a:t>从社会而言</a:t>
            </a:r>
            <a:endParaRPr lang="zh-CN" altLang="en-US" sz="2800" b="1" dirty="0">
              <a:solidFill>
                <a:srgbClr val="8CBF4A"/>
              </a:solidFill>
              <a:latin typeface="微软雅黑" panose="020B0503020204020204" charset="-122"/>
              <a:ea typeface="微软雅黑" panose="020B0503020204020204" charset="-122"/>
            </a:endParaRPr>
          </a:p>
        </p:txBody>
      </p:sp>
      <p:sp>
        <p:nvSpPr>
          <p:cNvPr id="21" name="矩形 20"/>
          <p:cNvSpPr/>
          <p:nvPr/>
        </p:nvSpPr>
        <p:spPr>
          <a:xfrm>
            <a:off x="8202102" y="2485014"/>
            <a:ext cx="3282951" cy="1200329"/>
          </a:xfrm>
          <a:prstGeom prst="rect">
            <a:avLst/>
          </a:prstGeom>
        </p:spPr>
        <p:txBody>
          <a:bodyPr wrap="square">
            <a:spAutoFit/>
          </a:bodyPr>
          <a:lstStyle/>
          <a:p>
            <a:pPr>
              <a:defRPr/>
            </a:pPr>
            <a:r>
              <a:rPr lang="zh-CN" altLang="en-US" sz="2400" kern="0" dirty="0">
                <a:solidFill>
                  <a:srgbClr val="A5A5A5"/>
                </a:solidFill>
                <a:latin typeface="微软雅黑" panose="020B0503020204020204" charset="-122"/>
                <a:ea typeface="微软雅黑" panose="020B0503020204020204" charset="-122"/>
              </a:rPr>
              <a:t>责任是一种职务，地位上升升的越高，责任越大</a:t>
            </a:r>
          </a:p>
        </p:txBody>
      </p:sp>
      <p:sp>
        <p:nvSpPr>
          <p:cNvPr id="22" name="矩形 21"/>
          <p:cNvSpPr/>
          <p:nvPr/>
        </p:nvSpPr>
        <p:spPr>
          <a:xfrm>
            <a:off x="4497823" y="5329301"/>
            <a:ext cx="3282951" cy="523220"/>
          </a:xfrm>
          <a:prstGeom prst="rect">
            <a:avLst/>
          </a:prstGeom>
        </p:spPr>
        <p:txBody>
          <a:bodyPr wrap="square">
            <a:spAutoFit/>
          </a:bodyPr>
          <a:lstStyle/>
          <a:p>
            <a:pPr algn="ctr"/>
            <a:r>
              <a:rPr lang="zh-CN" altLang="en-US" sz="2800" kern="0" dirty="0">
                <a:solidFill>
                  <a:srgbClr val="FFFFFF"/>
                </a:solidFill>
                <a:latin typeface="微软雅黑" panose="020B0503020204020204" charset="-122"/>
                <a:ea typeface="微软雅黑" panose="020B0503020204020204" charset="-122"/>
              </a:rPr>
              <a:t>在</a:t>
            </a:r>
            <a:r>
              <a:rPr lang="zh-CN" altLang="en-US" sz="2800" b="1" kern="0" dirty="0">
                <a:solidFill>
                  <a:srgbClr val="A5A5A5"/>
                </a:solidFill>
                <a:latin typeface="微软雅黑" panose="020B0503020204020204" charset="-122"/>
                <a:ea typeface="微软雅黑" panose="020B0503020204020204" charset="-122"/>
              </a:rPr>
              <a:t>其位谋其政</a:t>
            </a:r>
            <a:endParaRPr lang="zh-CN" altLang="en-US" sz="2800" b="1" dirty="0">
              <a:solidFill>
                <a:srgbClr val="A5A5A5"/>
              </a:solidFill>
              <a:latin typeface="微软雅黑" panose="020B0503020204020204" charset="-122"/>
              <a:ea typeface="微软雅黑" panose="020B0503020204020204" charset="-122"/>
            </a:endParaRPr>
          </a:p>
        </p:txBody>
      </p:sp>
      <p:sp>
        <p:nvSpPr>
          <p:cNvPr id="23" name="矩形 22"/>
          <p:cNvSpPr/>
          <p:nvPr/>
        </p:nvSpPr>
        <p:spPr>
          <a:xfrm>
            <a:off x="3447146" y="5899121"/>
            <a:ext cx="5960842" cy="830997"/>
          </a:xfrm>
          <a:prstGeom prst="rect">
            <a:avLst/>
          </a:prstGeom>
        </p:spPr>
        <p:txBody>
          <a:bodyPr wrap="square">
            <a:spAutoFit/>
          </a:bodyPr>
          <a:lstStyle/>
          <a:p>
            <a:pPr>
              <a:defRPr/>
            </a:pPr>
            <a:r>
              <a:rPr lang="zh-CN" altLang="en-US" sz="2400" kern="0" dirty="0">
                <a:solidFill>
                  <a:srgbClr val="A5A5A5"/>
                </a:solidFill>
                <a:latin typeface="微软雅黑" panose="020B0503020204020204" charset="-122"/>
                <a:ea typeface="微软雅黑" panose="020B0503020204020204" charset="-122"/>
              </a:rPr>
              <a:t>正是责任心才让我们更好的做好工作，对得起自己，他人</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4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0000">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40000">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14:bounceEnd="40000">
                                          <p:cBhvr additive="base">
                                            <p:cTn id="11" dur="50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40000">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14:bounceEnd="40000">
                                          <p:cBhvr additive="base">
                                            <p:cTn id="15" dur="5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par>
                              <p:cTn id="23" fill="hold">
                                <p:stCondLst>
                                  <p:cond delay="100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18"/>
                                            </p:tgtEl>
                                            <p:attrNameLst>
                                              <p:attrName>style.visibility</p:attrName>
                                            </p:attrNameLst>
                                          </p:cBhvr>
                                          <p:to>
                                            <p:strVal val="visible"/>
                                          </p:to>
                                        </p:set>
                                        <p:anim by="(-#ppt_w*2)" calcmode="lin" valueType="num">
                                          <p:cBhvr rctx="PPT">
                                            <p:cTn id="26" dur="150" autoRev="1" fill="hold">
                                              <p:stCondLst>
                                                <p:cond delay="0"/>
                                              </p:stCondLst>
                                            </p:cTn>
                                            <p:tgtEl>
                                              <p:spTgt spid="18"/>
                                            </p:tgtEl>
                                            <p:attrNameLst>
                                              <p:attrName>ppt_w</p:attrName>
                                            </p:attrNameLst>
                                          </p:cBhvr>
                                        </p:anim>
                                        <p:anim by="(#ppt_w*0.50)" calcmode="lin" valueType="num">
                                          <p:cBhvr>
                                            <p:cTn id="27" dur="150" decel="50000" autoRev="1" fill="hold">
                                              <p:stCondLst>
                                                <p:cond delay="0"/>
                                              </p:stCondLst>
                                            </p:cTn>
                                            <p:tgtEl>
                                              <p:spTgt spid="18"/>
                                            </p:tgtEl>
                                            <p:attrNameLst>
                                              <p:attrName>ppt_x</p:attrName>
                                            </p:attrNameLst>
                                          </p:cBhvr>
                                        </p:anim>
                                        <p:anim from="(-#ppt_h/2)" to="(#ppt_y)" calcmode="lin" valueType="num">
                                          <p:cBhvr>
                                            <p:cTn id="28" dur="300" fill="hold">
                                              <p:stCondLst>
                                                <p:cond delay="0"/>
                                              </p:stCondLst>
                                            </p:cTn>
                                            <p:tgtEl>
                                              <p:spTgt spid="18"/>
                                            </p:tgtEl>
                                            <p:attrNameLst>
                                              <p:attrName>ppt_y</p:attrName>
                                            </p:attrNameLst>
                                          </p:cBhvr>
                                        </p:anim>
                                        <p:animRot by="21600000">
                                          <p:cBhvr>
                                            <p:cTn id="29" dur="300" fill="hold">
                                              <p:stCondLst>
                                                <p:cond delay="0"/>
                                              </p:stCondLst>
                                            </p:cTn>
                                            <p:tgtEl>
                                              <p:spTgt spid="18"/>
                                            </p:tgtEl>
                                            <p:attrNameLst>
                                              <p:attrName>r</p:attrName>
                                            </p:attrNameLst>
                                          </p:cBhvr>
                                        </p:animRot>
                                      </p:childTnLst>
                                    </p:cTn>
                                  </p:par>
                                </p:childTnLst>
                              </p:cTn>
                            </p:par>
                            <p:par>
                              <p:cTn id="30" fill="hold">
                                <p:stCondLst>
                                  <p:cond delay="1360"/>
                                </p:stCondLst>
                                <p:childTnLst>
                                  <p:par>
                                    <p:cTn id="31" presetID="22" presetClass="entr" presetSubtype="2"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par>
                              <p:cTn id="34" fill="hold">
                                <p:stCondLst>
                                  <p:cond delay="1860"/>
                                </p:stCondLst>
                                <p:childTnLst>
                                  <p:par>
                                    <p:cTn id="35" presetID="22" presetClass="entr" presetSubtype="2"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500"/>
                                            <p:tgtEl>
                                              <p:spTgt spid="17"/>
                                            </p:tgtEl>
                                          </p:cBhvr>
                                        </p:animEffect>
                                      </p:childTnLst>
                                    </p:cTn>
                                  </p:par>
                                </p:childTnLst>
                              </p:cTn>
                            </p:par>
                            <p:par>
                              <p:cTn id="38" fill="hold">
                                <p:stCondLst>
                                  <p:cond delay="2360"/>
                                </p:stCondLst>
                                <p:childTnLst>
                                  <p:par>
                                    <p:cTn id="39" presetID="22" presetClass="entr" presetSubtype="1"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up)">
                                          <p:cBhvr>
                                            <p:cTn id="41" dur="500"/>
                                            <p:tgtEl>
                                              <p:spTgt spid="19"/>
                                            </p:tgtEl>
                                          </p:cBhvr>
                                        </p:animEffect>
                                      </p:childTnLst>
                                    </p:cTn>
                                  </p:par>
                                </p:childTnLst>
                              </p:cTn>
                            </p:par>
                            <p:par>
                              <p:cTn id="42" fill="hold">
                                <p:stCondLst>
                                  <p:cond delay="286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400"/>
                                            <p:tgtEl>
                                              <p:spTgt spid="16"/>
                                            </p:tgtEl>
                                          </p:cBhvr>
                                        </p:animEffect>
                                      </p:childTnLst>
                                    </p:cTn>
                                  </p:par>
                                </p:childTnLst>
                              </p:cTn>
                            </p:par>
                            <p:par>
                              <p:cTn id="46" fill="hold">
                                <p:stCondLst>
                                  <p:cond delay="3360"/>
                                </p:stCondLst>
                                <p:childTnLst>
                                  <p:par>
                                    <p:cTn id="47" presetID="31" presetClass="entr" presetSubtype="0"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400" fill="hold"/>
                                            <p:tgtEl>
                                              <p:spTgt spid="20"/>
                                            </p:tgtEl>
                                            <p:attrNameLst>
                                              <p:attrName>ppt_w</p:attrName>
                                            </p:attrNameLst>
                                          </p:cBhvr>
                                          <p:tavLst>
                                            <p:tav tm="0">
                                              <p:val>
                                                <p:fltVal val="0"/>
                                              </p:val>
                                            </p:tav>
                                            <p:tav tm="100000">
                                              <p:val>
                                                <p:strVal val="#ppt_w"/>
                                              </p:val>
                                            </p:tav>
                                          </p:tavLst>
                                        </p:anim>
                                        <p:anim calcmode="lin" valueType="num">
                                          <p:cBhvr>
                                            <p:cTn id="50" dur="400" fill="hold"/>
                                            <p:tgtEl>
                                              <p:spTgt spid="20"/>
                                            </p:tgtEl>
                                            <p:attrNameLst>
                                              <p:attrName>ppt_h</p:attrName>
                                            </p:attrNameLst>
                                          </p:cBhvr>
                                          <p:tavLst>
                                            <p:tav tm="0">
                                              <p:val>
                                                <p:fltVal val="0"/>
                                              </p:val>
                                            </p:tav>
                                            <p:tav tm="100000">
                                              <p:val>
                                                <p:strVal val="#ppt_h"/>
                                              </p:val>
                                            </p:tav>
                                          </p:tavLst>
                                        </p:anim>
                                        <p:anim calcmode="lin" valueType="num">
                                          <p:cBhvr>
                                            <p:cTn id="51" dur="400" fill="hold"/>
                                            <p:tgtEl>
                                              <p:spTgt spid="20"/>
                                            </p:tgtEl>
                                            <p:attrNameLst>
                                              <p:attrName>style.rotation</p:attrName>
                                            </p:attrNameLst>
                                          </p:cBhvr>
                                          <p:tavLst>
                                            <p:tav tm="0">
                                              <p:val>
                                                <p:fltVal val="90"/>
                                              </p:val>
                                            </p:tav>
                                            <p:tav tm="100000">
                                              <p:val>
                                                <p:fltVal val="0"/>
                                              </p:val>
                                            </p:tav>
                                          </p:tavLst>
                                        </p:anim>
                                        <p:animEffect transition="in" filter="fade">
                                          <p:cBhvr>
                                            <p:cTn id="52" dur="400"/>
                                            <p:tgtEl>
                                              <p:spTgt spid="20"/>
                                            </p:tgtEl>
                                          </p:cBhvr>
                                        </p:animEffect>
                                      </p:childTnLst>
                                    </p:cTn>
                                  </p:par>
                                </p:childTnLst>
                              </p:cTn>
                            </p:par>
                            <p:par>
                              <p:cTn id="53" fill="hold">
                                <p:stCondLst>
                                  <p:cond delay="3860"/>
                                </p:stCondLst>
                                <p:childTnLst>
                                  <p:par>
                                    <p:cTn id="54" presetID="22" presetClass="entr" presetSubtype="1"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500"/>
                                            <p:tgtEl>
                                              <p:spTgt spid="21"/>
                                            </p:tgtEl>
                                          </p:cBhvr>
                                        </p:animEffect>
                                      </p:childTnLst>
                                    </p:cTn>
                                  </p:par>
                                </p:childTnLst>
                              </p:cTn>
                            </p:par>
                            <p:par>
                              <p:cTn id="57" fill="hold">
                                <p:stCondLst>
                                  <p:cond delay="4360"/>
                                </p:stCondLst>
                                <p:childTnLst>
                                  <p:par>
                                    <p:cTn id="58" presetID="22" presetClass="entr" presetSubtype="1"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400"/>
                                            <p:tgtEl>
                                              <p:spTgt spid="14"/>
                                            </p:tgtEl>
                                          </p:cBhvr>
                                        </p:animEffect>
                                      </p:childTnLst>
                                    </p:cTn>
                                  </p:par>
                                </p:childTnLst>
                              </p:cTn>
                            </p:par>
                            <p:par>
                              <p:cTn id="61" fill="hold">
                                <p:stCondLst>
                                  <p:cond delay="4860"/>
                                </p:stCondLst>
                                <p:childTnLst>
                                  <p:par>
                                    <p:cTn id="62" presetID="31"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400" fill="hold"/>
                                            <p:tgtEl>
                                              <p:spTgt spid="22"/>
                                            </p:tgtEl>
                                            <p:attrNameLst>
                                              <p:attrName>ppt_w</p:attrName>
                                            </p:attrNameLst>
                                          </p:cBhvr>
                                          <p:tavLst>
                                            <p:tav tm="0">
                                              <p:val>
                                                <p:fltVal val="0"/>
                                              </p:val>
                                            </p:tav>
                                            <p:tav tm="100000">
                                              <p:val>
                                                <p:strVal val="#ppt_w"/>
                                              </p:val>
                                            </p:tav>
                                          </p:tavLst>
                                        </p:anim>
                                        <p:anim calcmode="lin" valueType="num">
                                          <p:cBhvr>
                                            <p:cTn id="65" dur="400" fill="hold"/>
                                            <p:tgtEl>
                                              <p:spTgt spid="22"/>
                                            </p:tgtEl>
                                            <p:attrNameLst>
                                              <p:attrName>ppt_h</p:attrName>
                                            </p:attrNameLst>
                                          </p:cBhvr>
                                          <p:tavLst>
                                            <p:tav tm="0">
                                              <p:val>
                                                <p:fltVal val="0"/>
                                              </p:val>
                                            </p:tav>
                                            <p:tav tm="100000">
                                              <p:val>
                                                <p:strVal val="#ppt_h"/>
                                              </p:val>
                                            </p:tav>
                                          </p:tavLst>
                                        </p:anim>
                                        <p:anim calcmode="lin" valueType="num">
                                          <p:cBhvr>
                                            <p:cTn id="66" dur="400" fill="hold"/>
                                            <p:tgtEl>
                                              <p:spTgt spid="22"/>
                                            </p:tgtEl>
                                            <p:attrNameLst>
                                              <p:attrName>style.rotation</p:attrName>
                                            </p:attrNameLst>
                                          </p:cBhvr>
                                          <p:tavLst>
                                            <p:tav tm="0">
                                              <p:val>
                                                <p:fltVal val="90"/>
                                              </p:val>
                                            </p:tav>
                                            <p:tav tm="100000">
                                              <p:val>
                                                <p:fltVal val="0"/>
                                              </p:val>
                                            </p:tav>
                                          </p:tavLst>
                                        </p:anim>
                                        <p:animEffect transition="in" filter="fade">
                                          <p:cBhvr>
                                            <p:cTn id="67" dur="400"/>
                                            <p:tgtEl>
                                              <p:spTgt spid="22"/>
                                            </p:tgtEl>
                                          </p:cBhvr>
                                        </p:animEffect>
                                      </p:childTnLst>
                                    </p:cTn>
                                  </p:par>
                                </p:childTnLst>
                              </p:cTn>
                            </p:par>
                            <p:par>
                              <p:cTn id="68" fill="hold">
                                <p:stCondLst>
                                  <p:cond delay="5360"/>
                                </p:stCondLst>
                                <p:childTnLst>
                                  <p:par>
                                    <p:cTn id="69" presetID="22" presetClass="entr" presetSubtype="1"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par>
                              <p:cTn id="23" fill="hold">
                                <p:stCondLst>
                                  <p:cond delay="100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18"/>
                                            </p:tgtEl>
                                            <p:attrNameLst>
                                              <p:attrName>style.visibility</p:attrName>
                                            </p:attrNameLst>
                                          </p:cBhvr>
                                          <p:to>
                                            <p:strVal val="visible"/>
                                          </p:to>
                                        </p:set>
                                        <p:anim by="(-#ppt_w*2)" calcmode="lin" valueType="num">
                                          <p:cBhvr rctx="PPT">
                                            <p:cTn id="26" dur="150" autoRev="1" fill="hold">
                                              <p:stCondLst>
                                                <p:cond delay="0"/>
                                              </p:stCondLst>
                                            </p:cTn>
                                            <p:tgtEl>
                                              <p:spTgt spid="18"/>
                                            </p:tgtEl>
                                            <p:attrNameLst>
                                              <p:attrName>ppt_w</p:attrName>
                                            </p:attrNameLst>
                                          </p:cBhvr>
                                        </p:anim>
                                        <p:anim by="(#ppt_w*0.50)" calcmode="lin" valueType="num">
                                          <p:cBhvr>
                                            <p:cTn id="27" dur="150" decel="50000" autoRev="1" fill="hold">
                                              <p:stCondLst>
                                                <p:cond delay="0"/>
                                              </p:stCondLst>
                                            </p:cTn>
                                            <p:tgtEl>
                                              <p:spTgt spid="18"/>
                                            </p:tgtEl>
                                            <p:attrNameLst>
                                              <p:attrName>ppt_x</p:attrName>
                                            </p:attrNameLst>
                                          </p:cBhvr>
                                        </p:anim>
                                        <p:anim from="(-#ppt_h/2)" to="(#ppt_y)" calcmode="lin" valueType="num">
                                          <p:cBhvr>
                                            <p:cTn id="28" dur="300" fill="hold">
                                              <p:stCondLst>
                                                <p:cond delay="0"/>
                                              </p:stCondLst>
                                            </p:cTn>
                                            <p:tgtEl>
                                              <p:spTgt spid="18"/>
                                            </p:tgtEl>
                                            <p:attrNameLst>
                                              <p:attrName>ppt_y</p:attrName>
                                            </p:attrNameLst>
                                          </p:cBhvr>
                                        </p:anim>
                                        <p:animRot by="21600000">
                                          <p:cBhvr>
                                            <p:cTn id="29" dur="300" fill="hold">
                                              <p:stCondLst>
                                                <p:cond delay="0"/>
                                              </p:stCondLst>
                                            </p:cTn>
                                            <p:tgtEl>
                                              <p:spTgt spid="18"/>
                                            </p:tgtEl>
                                            <p:attrNameLst>
                                              <p:attrName>r</p:attrName>
                                            </p:attrNameLst>
                                          </p:cBhvr>
                                        </p:animRot>
                                      </p:childTnLst>
                                    </p:cTn>
                                  </p:par>
                                </p:childTnLst>
                              </p:cTn>
                            </p:par>
                            <p:par>
                              <p:cTn id="30" fill="hold">
                                <p:stCondLst>
                                  <p:cond delay="1360"/>
                                </p:stCondLst>
                                <p:childTnLst>
                                  <p:par>
                                    <p:cTn id="31" presetID="22" presetClass="entr" presetSubtype="2"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par>
                              <p:cTn id="34" fill="hold">
                                <p:stCondLst>
                                  <p:cond delay="1860"/>
                                </p:stCondLst>
                                <p:childTnLst>
                                  <p:par>
                                    <p:cTn id="35" presetID="22" presetClass="entr" presetSubtype="2"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500"/>
                                            <p:tgtEl>
                                              <p:spTgt spid="17"/>
                                            </p:tgtEl>
                                          </p:cBhvr>
                                        </p:animEffect>
                                      </p:childTnLst>
                                    </p:cTn>
                                  </p:par>
                                </p:childTnLst>
                              </p:cTn>
                            </p:par>
                            <p:par>
                              <p:cTn id="38" fill="hold">
                                <p:stCondLst>
                                  <p:cond delay="2360"/>
                                </p:stCondLst>
                                <p:childTnLst>
                                  <p:par>
                                    <p:cTn id="39" presetID="22" presetClass="entr" presetSubtype="1"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up)">
                                          <p:cBhvr>
                                            <p:cTn id="41" dur="500"/>
                                            <p:tgtEl>
                                              <p:spTgt spid="19"/>
                                            </p:tgtEl>
                                          </p:cBhvr>
                                        </p:animEffect>
                                      </p:childTnLst>
                                    </p:cTn>
                                  </p:par>
                                </p:childTnLst>
                              </p:cTn>
                            </p:par>
                            <p:par>
                              <p:cTn id="42" fill="hold">
                                <p:stCondLst>
                                  <p:cond delay="286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400"/>
                                            <p:tgtEl>
                                              <p:spTgt spid="16"/>
                                            </p:tgtEl>
                                          </p:cBhvr>
                                        </p:animEffect>
                                      </p:childTnLst>
                                    </p:cTn>
                                  </p:par>
                                </p:childTnLst>
                              </p:cTn>
                            </p:par>
                            <p:par>
                              <p:cTn id="46" fill="hold">
                                <p:stCondLst>
                                  <p:cond delay="3360"/>
                                </p:stCondLst>
                                <p:childTnLst>
                                  <p:par>
                                    <p:cTn id="47" presetID="31" presetClass="entr" presetSubtype="0"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400" fill="hold"/>
                                            <p:tgtEl>
                                              <p:spTgt spid="20"/>
                                            </p:tgtEl>
                                            <p:attrNameLst>
                                              <p:attrName>ppt_w</p:attrName>
                                            </p:attrNameLst>
                                          </p:cBhvr>
                                          <p:tavLst>
                                            <p:tav tm="0">
                                              <p:val>
                                                <p:fltVal val="0"/>
                                              </p:val>
                                            </p:tav>
                                            <p:tav tm="100000">
                                              <p:val>
                                                <p:strVal val="#ppt_w"/>
                                              </p:val>
                                            </p:tav>
                                          </p:tavLst>
                                        </p:anim>
                                        <p:anim calcmode="lin" valueType="num">
                                          <p:cBhvr>
                                            <p:cTn id="50" dur="400" fill="hold"/>
                                            <p:tgtEl>
                                              <p:spTgt spid="20"/>
                                            </p:tgtEl>
                                            <p:attrNameLst>
                                              <p:attrName>ppt_h</p:attrName>
                                            </p:attrNameLst>
                                          </p:cBhvr>
                                          <p:tavLst>
                                            <p:tav tm="0">
                                              <p:val>
                                                <p:fltVal val="0"/>
                                              </p:val>
                                            </p:tav>
                                            <p:tav tm="100000">
                                              <p:val>
                                                <p:strVal val="#ppt_h"/>
                                              </p:val>
                                            </p:tav>
                                          </p:tavLst>
                                        </p:anim>
                                        <p:anim calcmode="lin" valueType="num">
                                          <p:cBhvr>
                                            <p:cTn id="51" dur="400" fill="hold"/>
                                            <p:tgtEl>
                                              <p:spTgt spid="20"/>
                                            </p:tgtEl>
                                            <p:attrNameLst>
                                              <p:attrName>style.rotation</p:attrName>
                                            </p:attrNameLst>
                                          </p:cBhvr>
                                          <p:tavLst>
                                            <p:tav tm="0">
                                              <p:val>
                                                <p:fltVal val="90"/>
                                              </p:val>
                                            </p:tav>
                                            <p:tav tm="100000">
                                              <p:val>
                                                <p:fltVal val="0"/>
                                              </p:val>
                                            </p:tav>
                                          </p:tavLst>
                                        </p:anim>
                                        <p:animEffect transition="in" filter="fade">
                                          <p:cBhvr>
                                            <p:cTn id="52" dur="400"/>
                                            <p:tgtEl>
                                              <p:spTgt spid="20"/>
                                            </p:tgtEl>
                                          </p:cBhvr>
                                        </p:animEffect>
                                      </p:childTnLst>
                                    </p:cTn>
                                  </p:par>
                                </p:childTnLst>
                              </p:cTn>
                            </p:par>
                            <p:par>
                              <p:cTn id="53" fill="hold">
                                <p:stCondLst>
                                  <p:cond delay="3860"/>
                                </p:stCondLst>
                                <p:childTnLst>
                                  <p:par>
                                    <p:cTn id="54" presetID="22" presetClass="entr" presetSubtype="1"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500"/>
                                            <p:tgtEl>
                                              <p:spTgt spid="21"/>
                                            </p:tgtEl>
                                          </p:cBhvr>
                                        </p:animEffect>
                                      </p:childTnLst>
                                    </p:cTn>
                                  </p:par>
                                </p:childTnLst>
                              </p:cTn>
                            </p:par>
                            <p:par>
                              <p:cTn id="57" fill="hold">
                                <p:stCondLst>
                                  <p:cond delay="4360"/>
                                </p:stCondLst>
                                <p:childTnLst>
                                  <p:par>
                                    <p:cTn id="58" presetID="22" presetClass="entr" presetSubtype="1"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400"/>
                                            <p:tgtEl>
                                              <p:spTgt spid="14"/>
                                            </p:tgtEl>
                                          </p:cBhvr>
                                        </p:animEffect>
                                      </p:childTnLst>
                                    </p:cTn>
                                  </p:par>
                                </p:childTnLst>
                              </p:cTn>
                            </p:par>
                            <p:par>
                              <p:cTn id="61" fill="hold">
                                <p:stCondLst>
                                  <p:cond delay="4860"/>
                                </p:stCondLst>
                                <p:childTnLst>
                                  <p:par>
                                    <p:cTn id="62" presetID="31"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400" fill="hold"/>
                                            <p:tgtEl>
                                              <p:spTgt spid="22"/>
                                            </p:tgtEl>
                                            <p:attrNameLst>
                                              <p:attrName>ppt_w</p:attrName>
                                            </p:attrNameLst>
                                          </p:cBhvr>
                                          <p:tavLst>
                                            <p:tav tm="0">
                                              <p:val>
                                                <p:fltVal val="0"/>
                                              </p:val>
                                            </p:tav>
                                            <p:tav tm="100000">
                                              <p:val>
                                                <p:strVal val="#ppt_w"/>
                                              </p:val>
                                            </p:tav>
                                          </p:tavLst>
                                        </p:anim>
                                        <p:anim calcmode="lin" valueType="num">
                                          <p:cBhvr>
                                            <p:cTn id="65" dur="400" fill="hold"/>
                                            <p:tgtEl>
                                              <p:spTgt spid="22"/>
                                            </p:tgtEl>
                                            <p:attrNameLst>
                                              <p:attrName>ppt_h</p:attrName>
                                            </p:attrNameLst>
                                          </p:cBhvr>
                                          <p:tavLst>
                                            <p:tav tm="0">
                                              <p:val>
                                                <p:fltVal val="0"/>
                                              </p:val>
                                            </p:tav>
                                            <p:tav tm="100000">
                                              <p:val>
                                                <p:strVal val="#ppt_h"/>
                                              </p:val>
                                            </p:tav>
                                          </p:tavLst>
                                        </p:anim>
                                        <p:anim calcmode="lin" valueType="num">
                                          <p:cBhvr>
                                            <p:cTn id="66" dur="400" fill="hold"/>
                                            <p:tgtEl>
                                              <p:spTgt spid="22"/>
                                            </p:tgtEl>
                                            <p:attrNameLst>
                                              <p:attrName>style.rotation</p:attrName>
                                            </p:attrNameLst>
                                          </p:cBhvr>
                                          <p:tavLst>
                                            <p:tav tm="0">
                                              <p:val>
                                                <p:fltVal val="90"/>
                                              </p:val>
                                            </p:tav>
                                            <p:tav tm="100000">
                                              <p:val>
                                                <p:fltVal val="0"/>
                                              </p:val>
                                            </p:tav>
                                          </p:tavLst>
                                        </p:anim>
                                        <p:animEffect transition="in" filter="fade">
                                          <p:cBhvr>
                                            <p:cTn id="67" dur="400"/>
                                            <p:tgtEl>
                                              <p:spTgt spid="22"/>
                                            </p:tgtEl>
                                          </p:cBhvr>
                                        </p:animEffect>
                                      </p:childTnLst>
                                    </p:cTn>
                                  </p:par>
                                </p:childTnLst>
                              </p:cTn>
                            </p:par>
                            <p:par>
                              <p:cTn id="68" fill="hold">
                                <p:stCondLst>
                                  <p:cond delay="5360"/>
                                </p:stCondLst>
                                <p:childTnLst>
                                  <p:par>
                                    <p:cTn id="69" presetID="22" presetClass="entr" presetSubtype="1"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369634" y="552586"/>
            <a:ext cx="3480440"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对企业文化的理解</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utoShape 45"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SpPr>
            <a:spLocks noChangeAspect="1" noChangeArrowheads="1" noTextEdit="1"/>
          </p:cNvSpPr>
          <p:nvPr/>
        </p:nvSpPr>
        <p:spPr bwMode="auto">
          <a:xfrm>
            <a:off x="3988426" y="1891011"/>
            <a:ext cx="320675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11" name="组合 10"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1886382" y="2243951"/>
            <a:ext cx="1924050" cy="4030663"/>
            <a:chOff x="1661530" y="2239405"/>
            <a:chExt cx="1924050" cy="4030663"/>
          </a:xfrm>
          <a:solidFill>
            <a:srgbClr val="4BB4DB"/>
          </a:solidFill>
        </p:grpSpPr>
        <p:sp>
          <p:nvSpPr>
            <p:cNvPr id="12" name="Freeform 47"/>
            <p:cNvSpPr/>
            <p:nvPr/>
          </p:nvSpPr>
          <p:spPr bwMode="auto">
            <a:xfrm flipH="1">
              <a:off x="1661530" y="2290205"/>
              <a:ext cx="1924050" cy="3979863"/>
            </a:xfrm>
            <a:custGeom>
              <a:avLst/>
              <a:gdLst>
                <a:gd name="T0" fmla="*/ 450 w 450"/>
                <a:gd name="T1" fmla="*/ 409 h 931"/>
                <a:gd name="T2" fmla="*/ 450 w 450"/>
                <a:gd name="T3" fmla="*/ 562 h 931"/>
                <a:gd name="T4" fmla="*/ 410 w 450"/>
                <a:gd name="T5" fmla="*/ 562 h 931"/>
                <a:gd name="T6" fmla="*/ 400 w 450"/>
                <a:gd name="T7" fmla="*/ 419 h 931"/>
                <a:gd name="T8" fmla="*/ 341 w 450"/>
                <a:gd name="T9" fmla="*/ 292 h 931"/>
                <a:gd name="T10" fmla="*/ 336 w 450"/>
                <a:gd name="T11" fmla="*/ 526 h 931"/>
                <a:gd name="T12" fmla="*/ 374 w 450"/>
                <a:gd name="T13" fmla="*/ 931 h 931"/>
                <a:gd name="T14" fmla="*/ 324 w 450"/>
                <a:gd name="T15" fmla="*/ 931 h 931"/>
                <a:gd name="T16" fmla="*/ 262 w 450"/>
                <a:gd name="T17" fmla="*/ 511 h 931"/>
                <a:gd name="T18" fmla="*/ 238 w 450"/>
                <a:gd name="T19" fmla="*/ 511 h 931"/>
                <a:gd name="T20" fmla="*/ 215 w 450"/>
                <a:gd name="T21" fmla="*/ 931 h 931"/>
                <a:gd name="T22" fmla="*/ 165 w 450"/>
                <a:gd name="T23" fmla="*/ 931 h 931"/>
                <a:gd name="T24" fmla="*/ 165 w 450"/>
                <a:gd name="T25" fmla="*/ 423 h 931"/>
                <a:gd name="T26" fmla="*/ 188 w 450"/>
                <a:gd name="T27" fmla="*/ 285 h 931"/>
                <a:gd name="T28" fmla="*/ 31 w 450"/>
                <a:gd name="T29" fmla="*/ 114 h 931"/>
                <a:gd name="T30" fmla="*/ 0 w 450"/>
                <a:gd name="T31" fmla="*/ 16 h 931"/>
                <a:gd name="T32" fmla="*/ 44 w 450"/>
                <a:gd name="T33" fmla="*/ 0 h 931"/>
                <a:gd name="T34" fmla="*/ 179 w 450"/>
                <a:gd name="T35" fmla="*/ 197 h 931"/>
                <a:gd name="T36" fmla="*/ 225 w 450"/>
                <a:gd name="T37" fmla="*/ 197 h 931"/>
                <a:gd name="T38" fmla="*/ 255 w 450"/>
                <a:gd name="T39" fmla="*/ 240 h 931"/>
                <a:gd name="T40" fmla="*/ 200 w 450"/>
                <a:gd name="T41" fmla="*/ 411 h 931"/>
                <a:gd name="T42" fmla="*/ 225 w 450"/>
                <a:gd name="T43" fmla="*/ 450 h 931"/>
                <a:gd name="T44" fmla="*/ 266 w 450"/>
                <a:gd name="T45" fmla="*/ 416 h 931"/>
                <a:gd name="T46" fmla="*/ 255 w 450"/>
                <a:gd name="T47" fmla="*/ 240 h 931"/>
                <a:gd name="T48" fmla="*/ 307 w 450"/>
                <a:gd name="T49" fmla="*/ 195 h 931"/>
                <a:gd name="T50" fmla="*/ 400 w 450"/>
                <a:gd name="T51" fmla="*/ 257 h 931"/>
                <a:gd name="T52" fmla="*/ 450 w 450"/>
                <a:gd name="T53" fmla="*/ 409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0" h="931">
                  <a:moveTo>
                    <a:pt x="450" y="409"/>
                  </a:moveTo>
                  <a:cubicBezTo>
                    <a:pt x="450" y="562"/>
                    <a:pt x="450" y="562"/>
                    <a:pt x="450" y="562"/>
                  </a:cubicBezTo>
                  <a:cubicBezTo>
                    <a:pt x="410" y="562"/>
                    <a:pt x="410" y="562"/>
                    <a:pt x="410" y="562"/>
                  </a:cubicBezTo>
                  <a:cubicBezTo>
                    <a:pt x="400" y="419"/>
                    <a:pt x="400" y="419"/>
                    <a:pt x="400" y="419"/>
                  </a:cubicBezTo>
                  <a:cubicBezTo>
                    <a:pt x="341" y="292"/>
                    <a:pt x="341" y="292"/>
                    <a:pt x="341" y="292"/>
                  </a:cubicBezTo>
                  <a:cubicBezTo>
                    <a:pt x="341" y="292"/>
                    <a:pt x="319" y="381"/>
                    <a:pt x="336" y="526"/>
                  </a:cubicBezTo>
                  <a:cubicBezTo>
                    <a:pt x="353" y="671"/>
                    <a:pt x="374" y="931"/>
                    <a:pt x="374" y="931"/>
                  </a:cubicBezTo>
                  <a:cubicBezTo>
                    <a:pt x="324" y="931"/>
                    <a:pt x="324" y="931"/>
                    <a:pt x="324" y="931"/>
                  </a:cubicBezTo>
                  <a:cubicBezTo>
                    <a:pt x="262" y="511"/>
                    <a:pt x="262" y="511"/>
                    <a:pt x="262" y="511"/>
                  </a:cubicBezTo>
                  <a:cubicBezTo>
                    <a:pt x="238" y="511"/>
                    <a:pt x="238" y="511"/>
                    <a:pt x="238" y="511"/>
                  </a:cubicBezTo>
                  <a:cubicBezTo>
                    <a:pt x="215" y="931"/>
                    <a:pt x="215" y="931"/>
                    <a:pt x="215" y="931"/>
                  </a:cubicBezTo>
                  <a:cubicBezTo>
                    <a:pt x="165" y="931"/>
                    <a:pt x="165" y="931"/>
                    <a:pt x="165" y="931"/>
                  </a:cubicBezTo>
                  <a:cubicBezTo>
                    <a:pt x="165" y="931"/>
                    <a:pt x="141" y="562"/>
                    <a:pt x="165" y="423"/>
                  </a:cubicBezTo>
                  <a:cubicBezTo>
                    <a:pt x="188" y="285"/>
                    <a:pt x="188" y="285"/>
                    <a:pt x="188" y="285"/>
                  </a:cubicBezTo>
                  <a:cubicBezTo>
                    <a:pt x="188" y="285"/>
                    <a:pt x="62" y="211"/>
                    <a:pt x="31" y="114"/>
                  </a:cubicBezTo>
                  <a:cubicBezTo>
                    <a:pt x="0" y="16"/>
                    <a:pt x="0" y="16"/>
                    <a:pt x="0" y="16"/>
                  </a:cubicBezTo>
                  <a:cubicBezTo>
                    <a:pt x="44" y="0"/>
                    <a:pt x="44" y="0"/>
                    <a:pt x="44" y="0"/>
                  </a:cubicBezTo>
                  <a:cubicBezTo>
                    <a:pt x="44" y="0"/>
                    <a:pt x="110" y="197"/>
                    <a:pt x="179" y="197"/>
                  </a:cubicBezTo>
                  <a:cubicBezTo>
                    <a:pt x="197" y="197"/>
                    <a:pt x="212" y="197"/>
                    <a:pt x="225" y="197"/>
                  </a:cubicBezTo>
                  <a:cubicBezTo>
                    <a:pt x="225" y="197"/>
                    <a:pt x="224" y="242"/>
                    <a:pt x="255" y="240"/>
                  </a:cubicBezTo>
                  <a:cubicBezTo>
                    <a:pt x="200" y="411"/>
                    <a:pt x="200" y="411"/>
                    <a:pt x="200" y="411"/>
                  </a:cubicBezTo>
                  <a:cubicBezTo>
                    <a:pt x="225" y="450"/>
                    <a:pt x="225" y="450"/>
                    <a:pt x="225" y="450"/>
                  </a:cubicBezTo>
                  <a:cubicBezTo>
                    <a:pt x="266" y="416"/>
                    <a:pt x="266" y="416"/>
                    <a:pt x="266" y="416"/>
                  </a:cubicBezTo>
                  <a:cubicBezTo>
                    <a:pt x="255" y="240"/>
                    <a:pt x="255" y="240"/>
                    <a:pt x="255" y="240"/>
                  </a:cubicBezTo>
                  <a:cubicBezTo>
                    <a:pt x="286" y="238"/>
                    <a:pt x="307" y="195"/>
                    <a:pt x="307" y="195"/>
                  </a:cubicBezTo>
                  <a:cubicBezTo>
                    <a:pt x="338" y="197"/>
                    <a:pt x="385" y="209"/>
                    <a:pt x="400" y="257"/>
                  </a:cubicBezTo>
                  <a:cubicBezTo>
                    <a:pt x="424" y="331"/>
                    <a:pt x="450" y="409"/>
                    <a:pt x="450" y="409"/>
                  </a:cubicBezTo>
                  <a:close/>
                </a:path>
              </a:pathLst>
            </a:custGeom>
            <a:solidFill>
              <a:srgbClr val="8CBF4A"/>
            </a:solidFill>
            <a:ln>
              <a:noFill/>
            </a:ln>
          </p:spPr>
          <p:txBody>
            <a:bodyPr vert="horz" wrap="square" lIns="91440" tIns="45720" rIns="91440" bIns="45720" numCol="1" anchor="t" anchorCtr="0" compatLnSpc="1"/>
            <a:lstStyle/>
            <a:p>
              <a:endParaRPr lang="zh-CN" altLang="en-US"/>
            </a:p>
          </p:txBody>
        </p:sp>
        <p:sp>
          <p:nvSpPr>
            <p:cNvPr id="13" name="Oval 48"/>
            <p:cNvSpPr>
              <a:spLocks noChangeArrowheads="1"/>
            </p:cNvSpPr>
            <p:nvPr/>
          </p:nvSpPr>
          <p:spPr bwMode="auto">
            <a:xfrm flipH="1">
              <a:off x="1909178" y="2239405"/>
              <a:ext cx="804863" cy="803275"/>
            </a:xfrm>
            <a:prstGeom prst="ellipse">
              <a:avLst/>
            </a:prstGeom>
            <a:solidFill>
              <a:srgbClr val="8CBF4A"/>
            </a:solidFill>
            <a:ln>
              <a:noFill/>
            </a:ln>
          </p:spPr>
          <p:txBody>
            <a:bodyPr vert="horz" wrap="square" lIns="91440" tIns="45720" rIns="91440" bIns="45720" numCol="1" anchor="t" anchorCtr="0" compatLnSpc="1"/>
            <a:lstStyle/>
            <a:p>
              <a:endParaRPr lang="zh-CN" altLang="en-US"/>
            </a:p>
          </p:txBody>
        </p:sp>
        <p:sp>
          <p:nvSpPr>
            <p:cNvPr id="14" name="Freeform 49"/>
            <p:cNvSpPr/>
            <p:nvPr/>
          </p:nvSpPr>
          <p:spPr bwMode="auto">
            <a:xfrm flipH="1">
              <a:off x="2448929" y="3317316"/>
              <a:ext cx="280988" cy="896938"/>
            </a:xfrm>
            <a:custGeom>
              <a:avLst/>
              <a:gdLst>
                <a:gd name="T0" fmla="*/ 148 w 177"/>
                <a:gd name="T1" fmla="*/ 0 h 565"/>
                <a:gd name="T2" fmla="*/ 177 w 177"/>
                <a:gd name="T3" fmla="*/ 473 h 565"/>
                <a:gd name="T4" fmla="*/ 67 w 177"/>
                <a:gd name="T5" fmla="*/ 565 h 565"/>
                <a:gd name="T6" fmla="*/ 0 w 177"/>
                <a:gd name="T7" fmla="*/ 460 h 565"/>
                <a:gd name="T8" fmla="*/ 148 w 177"/>
                <a:gd name="T9" fmla="*/ 0 h 565"/>
              </a:gdLst>
              <a:ahLst/>
              <a:cxnLst>
                <a:cxn ang="0">
                  <a:pos x="T0" y="T1"/>
                </a:cxn>
                <a:cxn ang="0">
                  <a:pos x="T2" y="T3"/>
                </a:cxn>
                <a:cxn ang="0">
                  <a:pos x="T4" y="T5"/>
                </a:cxn>
                <a:cxn ang="0">
                  <a:pos x="T6" y="T7"/>
                </a:cxn>
                <a:cxn ang="0">
                  <a:pos x="T8" y="T9"/>
                </a:cxn>
              </a:cxnLst>
              <a:rect l="0" t="0" r="r" b="b"/>
              <a:pathLst>
                <a:path w="177" h="565">
                  <a:moveTo>
                    <a:pt x="148" y="0"/>
                  </a:moveTo>
                  <a:lnTo>
                    <a:pt x="177" y="473"/>
                  </a:lnTo>
                  <a:lnTo>
                    <a:pt x="67" y="565"/>
                  </a:lnTo>
                  <a:lnTo>
                    <a:pt x="0" y="460"/>
                  </a:lnTo>
                  <a:lnTo>
                    <a:pt x="148"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grpSp>
      <p:grpSp>
        <p:nvGrpSpPr>
          <p:cNvPr id="15" name="组合 14"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3993189" y="5131099"/>
            <a:ext cx="1624013" cy="1179513"/>
            <a:chOff x="3768337" y="5126553"/>
            <a:chExt cx="1624013" cy="1179513"/>
          </a:xfrm>
          <a:solidFill>
            <a:srgbClr val="F69F95"/>
          </a:solidFill>
        </p:grpSpPr>
        <p:sp>
          <p:nvSpPr>
            <p:cNvPr id="16" name="Freeform 53"/>
            <p:cNvSpPr/>
            <p:nvPr/>
          </p:nvSpPr>
          <p:spPr bwMode="auto">
            <a:xfrm>
              <a:off x="3768337" y="5186878"/>
              <a:ext cx="1093788" cy="1119188"/>
            </a:xfrm>
            <a:custGeom>
              <a:avLst/>
              <a:gdLst>
                <a:gd name="T0" fmla="*/ 689 w 689"/>
                <a:gd name="T1" fmla="*/ 288 h 705"/>
                <a:gd name="T2" fmla="*/ 689 w 689"/>
                <a:gd name="T3" fmla="*/ 705 h 705"/>
                <a:gd name="T4" fmla="*/ 0 w 689"/>
                <a:gd name="T5" fmla="*/ 705 h 705"/>
                <a:gd name="T6" fmla="*/ 0 w 689"/>
                <a:gd name="T7" fmla="*/ 0 h 705"/>
                <a:gd name="T8" fmla="*/ 689 w 689"/>
                <a:gd name="T9" fmla="*/ 0 h 705"/>
                <a:gd name="T10" fmla="*/ 689 w 689"/>
                <a:gd name="T11" fmla="*/ 94 h 705"/>
                <a:gd name="T12" fmla="*/ 598 w 689"/>
                <a:gd name="T13" fmla="*/ 148 h 705"/>
                <a:gd name="T14" fmla="*/ 598 w 689"/>
                <a:gd name="T15" fmla="*/ 94 h 705"/>
                <a:gd name="T16" fmla="*/ 94 w 689"/>
                <a:gd name="T17" fmla="*/ 94 h 705"/>
                <a:gd name="T18" fmla="*/ 94 w 689"/>
                <a:gd name="T19" fmla="*/ 611 h 705"/>
                <a:gd name="T20" fmla="*/ 598 w 689"/>
                <a:gd name="T21" fmla="*/ 611 h 705"/>
                <a:gd name="T22" fmla="*/ 598 w 689"/>
                <a:gd name="T23" fmla="*/ 352 h 705"/>
                <a:gd name="T24" fmla="*/ 689 w 689"/>
                <a:gd name="T25" fmla="*/ 288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9" h="705">
                  <a:moveTo>
                    <a:pt x="689" y="288"/>
                  </a:moveTo>
                  <a:lnTo>
                    <a:pt x="689" y="705"/>
                  </a:lnTo>
                  <a:lnTo>
                    <a:pt x="0" y="705"/>
                  </a:lnTo>
                  <a:lnTo>
                    <a:pt x="0" y="0"/>
                  </a:lnTo>
                  <a:lnTo>
                    <a:pt x="689" y="0"/>
                  </a:lnTo>
                  <a:lnTo>
                    <a:pt x="689" y="94"/>
                  </a:lnTo>
                  <a:lnTo>
                    <a:pt x="598" y="148"/>
                  </a:lnTo>
                  <a:lnTo>
                    <a:pt x="598" y="94"/>
                  </a:lnTo>
                  <a:lnTo>
                    <a:pt x="94" y="94"/>
                  </a:lnTo>
                  <a:lnTo>
                    <a:pt x="94" y="611"/>
                  </a:lnTo>
                  <a:lnTo>
                    <a:pt x="598" y="611"/>
                  </a:lnTo>
                  <a:lnTo>
                    <a:pt x="598" y="352"/>
                  </a:lnTo>
                  <a:lnTo>
                    <a:pt x="689" y="288"/>
                  </a:lnTo>
                  <a:close/>
                </a:path>
              </a:pathLst>
            </a:custGeom>
            <a:grpFill/>
            <a:ln>
              <a:noFill/>
            </a:ln>
            <a:effectLst/>
          </p:spPr>
          <p:txBody>
            <a:bodyPr vert="horz" wrap="square" lIns="91440" tIns="45720" rIns="91440" bIns="45720" numCol="1" anchor="t" anchorCtr="0" compatLnSpc="1"/>
            <a:lstStyle/>
            <a:p>
              <a:endParaRPr lang="zh-CN" altLang="en-US"/>
            </a:p>
          </p:txBody>
        </p:sp>
        <p:grpSp>
          <p:nvGrpSpPr>
            <p:cNvPr id="17" name="组合 16"/>
            <p:cNvGrpSpPr/>
            <p:nvPr/>
          </p:nvGrpSpPr>
          <p:grpSpPr>
            <a:xfrm>
              <a:off x="4008050" y="5126553"/>
              <a:ext cx="1384300" cy="906464"/>
              <a:chOff x="4008050" y="5126553"/>
              <a:chExt cx="1384300" cy="906464"/>
            </a:xfrm>
            <a:grpFill/>
          </p:grpSpPr>
          <p:sp>
            <p:nvSpPr>
              <p:cNvPr id="18" name="Freeform 52"/>
              <p:cNvSpPr/>
              <p:nvPr/>
            </p:nvSpPr>
            <p:spPr bwMode="auto">
              <a:xfrm>
                <a:off x="4862125" y="5126553"/>
                <a:ext cx="530225" cy="401638"/>
              </a:xfrm>
              <a:custGeom>
                <a:avLst/>
                <a:gdLst>
                  <a:gd name="T0" fmla="*/ 334 w 334"/>
                  <a:gd name="T1" fmla="*/ 0 h 253"/>
                  <a:gd name="T2" fmla="*/ 0 w 334"/>
                  <a:gd name="T3" fmla="*/ 253 h 253"/>
                  <a:gd name="T4" fmla="*/ 0 w 334"/>
                  <a:gd name="T5" fmla="*/ 194 h 253"/>
                  <a:gd name="T6" fmla="*/ 334 w 334"/>
                  <a:gd name="T7" fmla="*/ 0 h 253"/>
                </a:gdLst>
                <a:ahLst/>
                <a:cxnLst>
                  <a:cxn ang="0">
                    <a:pos x="T0" y="T1"/>
                  </a:cxn>
                  <a:cxn ang="0">
                    <a:pos x="T2" y="T3"/>
                  </a:cxn>
                  <a:cxn ang="0">
                    <a:pos x="T4" y="T5"/>
                  </a:cxn>
                  <a:cxn ang="0">
                    <a:pos x="T6" y="T7"/>
                  </a:cxn>
                </a:cxnLst>
                <a:rect l="0" t="0" r="r" b="b"/>
                <a:pathLst>
                  <a:path w="334" h="253">
                    <a:moveTo>
                      <a:pt x="334" y="0"/>
                    </a:moveTo>
                    <a:lnTo>
                      <a:pt x="0" y="253"/>
                    </a:lnTo>
                    <a:lnTo>
                      <a:pt x="0" y="194"/>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54"/>
              <p:cNvSpPr/>
              <p:nvPr/>
            </p:nvSpPr>
            <p:spPr bwMode="auto">
              <a:xfrm>
                <a:off x="4717663" y="5434528"/>
                <a:ext cx="144463" cy="204788"/>
              </a:xfrm>
              <a:custGeom>
                <a:avLst/>
                <a:gdLst>
                  <a:gd name="T0" fmla="*/ 91 w 91"/>
                  <a:gd name="T1" fmla="*/ 0 h 129"/>
                  <a:gd name="T2" fmla="*/ 91 w 91"/>
                  <a:gd name="T3" fmla="*/ 59 h 129"/>
                  <a:gd name="T4" fmla="*/ 0 w 91"/>
                  <a:gd name="T5" fmla="*/ 129 h 129"/>
                  <a:gd name="T6" fmla="*/ 0 w 91"/>
                  <a:gd name="T7" fmla="*/ 54 h 129"/>
                  <a:gd name="T8" fmla="*/ 91 w 91"/>
                  <a:gd name="T9" fmla="*/ 0 h 129"/>
                </a:gdLst>
                <a:ahLst/>
                <a:cxnLst>
                  <a:cxn ang="0">
                    <a:pos x="T0" y="T1"/>
                  </a:cxn>
                  <a:cxn ang="0">
                    <a:pos x="T2" y="T3"/>
                  </a:cxn>
                  <a:cxn ang="0">
                    <a:pos x="T4" y="T5"/>
                  </a:cxn>
                  <a:cxn ang="0">
                    <a:pos x="T6" y="T7"/>
                  </a:cxn>
                  <a:cxn ang="0">
                    <a:pos x="T8" y="T9"/>
                  </a:cxn>
                </a:cxnLst>
                <a:rect l="0" t="0" r="r" b="b"/>
                <a:pathLst>
                  <a:path w="91" h="129">
                    <a:moveTo>
                      <a:pt x="91" y="0"/>
                    </a:moveTo>
                    <a:lnTo>
                      <a:pt x="91" y="59"/>
                    </a:lnTo>
                    <a:lnTo>
                      <a:pt x="0" y="129"/>
                    </a:lnTo>
                    <a:lnTo>
                      <a:pt x="0" y="54"/>
                    </a:lnTo>
                    <a:lnTo>
                      <a:pt x="9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59"/>
              <p:cNvSpPr/>
              <p:nvPr/>
            </p:nvSpPr>
            <p:spPr bwMode="auto">
              <a:xfrm>
                <a:off x="4008050" y="5520254"/>
                <a:ext cx="709613" cy="512763"/>
              </a:xfrm>
              <a:custGeom>
                <a:avLst/>
                <a:gdLst>
                  <a:gd name="T0" fmla="*/ 447 w 447"/>
                  <a:gd name="T1" fmla="*/ 0 h 323"/>
                  <a:gd name="T2" fmla="*/ 447 w 447"/>
                  <a:gd name="T3" fmla="*/ 75 h 323"/>
                  <a:gd name="T4" fmla="*/ 123 w 447"/>
                  <a:gd name="T5" fmla="*/ 323 h 323"/>
                  <a:gd name="T6" fmla="*/ 0 w 447"/>
                  <a:gd name="T7" fmla="*/ 21 h 323"/>
                  <a:gd name="T8" fmla="*/ 123 w 447"/>
                  <a:gd name="T9" fmla="*/ 188 h 323"/>
                  <a:gd name="T10" fmla="*/ 447 w 447"/>
                  <a:gd name="T11" fmla="*/ 0 h 323"/>
                </a:gdLst>
                <a:ahLst/>
                <a:cxnLst>
                  <a:cxn ang="0">
                    <a:pos x="T0" y="T1"/>
                  </a:cxn>
                  <a:cxn ang="0">
                    <a:pos x="T2" y="T3"/>
                  </a:cxn>
                  <a:cxn ang="0">
                    <a:pos x="T4" y="T5"/>
                  </a:cxn>
                  <a:cxn ang="0">
                    <a:pos x="T6" y="T7"/>
                  </a:cxn>
                  <a:cxn ang="0">
                    <a:pos x="T8" y="T9"/>
                  </a:cxn>
                  <a:cxn ang="0">
                    <a:pos x="T10" y="T11"/>
                  </a:cxn>
                </a:cxnLst>
                <a:rect l="0" t="0" r="r" b="b"/>
                <a:pathLst>
                  <a:path w="447" h="323">
                    <a:moveTo>
                      <a:pt x="447" y="0"/>
                    </a:moveTo>
                    <a:lnTo>
                      <a:pt x="447" y="75"/>
                    </a:lnTo>
                    <a:lnTo>
                      <a:pt x="123" y="323"/>
                    </a:lnTo>
                    <a:lnTo>
                      <a:pt x="0" y="21"/>
                    </a:lnTo>
                    <a:lnTo>
                      <a:pt x="123" y="188"/>
                    </a:lnTo>
                    <a:lnTo>
                      <a:pt x="4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1" name="组合 20"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3993189" y="3492096"/>
            <a:ext cx="1624013" cy="1199266"/>
            <a:chOff x="3768337" y="3487550"/>
            <a:chExt cx="1624013" cy="1199266"/>
          </a:xfrm>
          <a:solidFill>
            <a:srgbClr val="F69F95"/>
          </a:solidFill>
        </p:grpSpPr>
        <p:sp>
          <p:nvSpPr>
            <p:cNvPr id="22" name="Freeform 55"/>
            <p:cNvSpPr/>
            <p:nvPr/>
          </p:nvSpPr>
          <p:spPr bwMode="auto">
            <a:xfrm>
              <a:off x="3768337" y="3566041"/>
              <a:ext cx="1093788" cy="1120775"/>
            </a:xfrm>
            <a:custGeom>
              <a:avLst/>
              <a:gdLst>
                <a:gd name="T0" fmla="*/ 689 w 689"/>
                <a:gd name="T1" fmla="*/ 288 h 706"/>
                <a:gd name="T2" fmla="*/ 689 w 689"/>
                <a:gd name="T3" fmla="*/ 706 h 706"/>
                <a:gd name="T4" fmla="*/ 0 w 689"/>
                <a:gd name="T5" fmla="*/ 706 h 706"/>
                <a:gd name="T6" fmla="*/ 0 w 689"/>
                <a:gd name="T7" fmla="*/ 0 h 706"/>
                <a:gd name="T8" fmla="*/ 689 w 689"/>
                <a:gd name="T9" fmla="*/ 0 h 706"/>
                <a:gd name="T10" fmla="*/ 689 w 689"/>
                <a:gd name="T11" fmla="*/ 94 h 706"/>
                <a:gd name="T12" fmla="*/ 598 w 689"/>
                <a:gd name="T13" fmla="*/ 146 h 706"/>
                <a:gd name="T14" fmla="*/ 598 w 689"/>
                <a:gd name="T15" fmla="*/ 94 h 706"/>
                <a:gd name="T16" fmla="*/ 94 w 689"/>
                <a:gd name="T17" fmla="*/ 94 h 706"/>
                <a:gd name="T18" fmla="*/ 94 w 689"/>
                <a:gd name="T19" fmla="*/ 609 h 706"/>
                <a:gd name="T20" fmla="*/ 598 w 689"/>
                <a:gd name="T21" fmla="*/ 609 h 706"/>
                <a:gd name="T22" fmla="*/ 598 w 689"/>
                <a:gd name="T23" fmla="*/ 353 h 706"/>
                <a:gd name="T24" fmla="*/ 689 w 689"/>
                <a:gd name="T25" fmla="*/ 28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9" h="706">
                  <a:moveTo>
                    <a:pt x="689" y="288"/>
                  </a:moveTo>
                  <a:lnTo>
                    <a:pt x="689" y="706"/>
                  </a:lnTo>
                  <a:lnTo>
                    <a:pt x="0" y="706"/>
                  </a:lnTo>
                  <a:lnTo>
                    <a:pt x="0" y="0"/>
                  </a:lnTo>
                  <a:lnTo>
                    <a:pt x="689" y="0"/>
                  </a:lnTo>
                  <a:lnTo>
                    <a:pt x="689" y="94"/>
                  </a:lnTo>
                  <a:lnTo>
                    <a:pt x="598" y="146"/>
                  </a:lnTo>
                  <a:lnTo>
                    <a:pt x="598" y="94"/>
                  </a:lnTo>
                  <a:lnTo>
                    <a:pt x="94" y="94"/>
                  </a:lnTo>
                  <a:lnTo>
                    <a:pt x="94" y="609"/>
                  </a:lnTo>
                  <a:lnTo>
                    <a:pt x="598" y="609"/>
                  </a:lnTo>
                  <a:lnTo>
                    <a:pt x="598" y="353"/>
                  </a:lnTo>
                  <a:lnTo>
                    <a:pt x="689" y="288"/>
                  </a:lnTo>
                  <a:close/>
                </a:path>
              </a:pathLst>
            </a:custGeom>
            <a:grpFill/>
            <a:ln>
              <a:noFill/>
            </a:ln>
            <a:effectLst/>
          </p:spPr>
          <p:txBody>
            <a:bodyPr vert="horz" wrap="square" lIns="91440" tIns="45720" rIns="91440" bIns="45720" numCol="1" anchor="t" anchorCtr="0" compatLnSpc="1"/>
            <a:lstStyle/>
            <a:p>
              <a:endParaRPr lang="zh-CN" altLang="en-US"/>
            </a:p>
          </p:txBody>
        </p:sp>
        <p:grpSp>
          <p:nvGrpSpPr>
            <p:cNvPr id="23" name="组合 22"/>
            <p:cNvGrpSpPr/>
            <p:nvPr/>
          </p:nvGrpSpPr>
          <p:grpSpPr>
            <a:xfrm>
              <a:off x="4008050" y="3487550"/>
              <a:ext cx="1384300" cy="906940"/>
              <a:chOff x="4008050" y="3487550"/>
              <a:chExt cx="1384300" cy="906940"/>
            </a:xfrm>
            <a:grpFill/>
          </p:grpSpPr>
          <p:sp>
            <p:nvSpPr>
              <p:cNvPr id="24" name="Freeform 51"/>
              <p:cNvSpPr/>
              <p:nvPr/>
            </p:nvSpPr>
            <p:spPr bwMode="auto">
              <a:xfrm>
                <a:off x="4862125" y="3487550"/>
                <a:ext cx="530225" cy="406400"/>
              </a:xfrm>
              <a:custGeom>
                <a:avLst/>
                <a:gdLst>
                  <a:gd name="T0" fmla="*/ 334 w 334"/>
                  <a:gd name="T1" fmla="*/ 0 h 256"/>
                  <a:gd name="T2" fmla="*/ 0 w 334"/>
                  <a:gd name="T3" fmla="*/ 256 h 256"/>
                  <a:gd name="T4" fmla="*/ 0 w 334"/>
                  <a:gd name="T5" fmla="*/ 194 h 256"/>
                  <a:gd name="T6" fmla="*/ 334 w 334"/>
                  <a:gd name="T7" fmla="*/ 0 h 256"/>
                </a:gdLst>
                <a:ahLst/>
                <a:cxnLst>
                  <a:cxn ang="0">
                    <a:pos x="T0" y="T1"/>
                  </a:cxn>
                  <a:cxn ang="0">
                    <a:pos x="T2" y="T3"/>
                  </a:cxn>
                  <a:cxn ang="0">
                    <a:pos x="T4" y="T5"/>
                  </a:cxn>
                  <a:cxn ang="0">
                    <a:pos x="T6" y="T7"/>
                  </a:cxn>
                </a:cxnLst>
                <a:rect l="0" t="0" r="r" b="b"/>
                <a:pathLst>
                  <a:path w="334" h="256">
                    <a:moveTo>
                      <a:pt x="334" y="0"/>
                    </a:moveTo>
                    <a:lnTo>
                      <a:pt x="0" y="256"/>
                    </a:lnTo>
                    <a:lnTo>
                      <a:pt x="0" y="194"/>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56"/>
              <p:cNvSpPr/>
              <p:nvPr/>
            </p:nvSpPr>
            <p:spPr bwMode="auto">
              <a:xfrm>
                <a:off x="4717663" y="3795525"/>
                <a:ext cx="144463" cy="209550"/>
              </a:xfrm>
              <a:custGeom>
                <a:avLst/>
                <a:gdLst>
                  <a:gd name="T0" fmla="*/ 91 w 91"/>
                  <a:gd name="T1" fmla="*/ 0 h 132"/>
                  <a:gd name="T2" fmla="*/ 91 w 91"/>
                  <a:gd name="T3" fmla="*/ 62 h 132"/>
                  <a:gd name="T4" fmla="*/ 0 w 91"/>
                  <a:gd name="T5" fmla="*/ 132 h 132"/>
                  <a:gd name="T6" fmla="*/ 0 w 91"/>
                  <a:gd name="T7" fmla="*/ 54 h 132"/>
                  <a:gd name="T8" fmla="*/ 91 w 91"/>
                  <a:gd name="T9" fmla="*/ 0 h 132"/>
                </a:gdLst>
                <a:ahLst/>
                <a:cxnLst>
                  <a:cxn ang="0">
                    <a:pos x="T0" y="T1"/>
                  </a:cxn>
                  <a:cxn ang="0">
                    <a:pos x="T2" y="T3"/>
                  </a:cxn>
                  <a:cxn ang="0">
                    <a:pos x="T4" y="T5"/>
                  </a:cxn>
                  <a:cxn ang="0">
                    <a:pos x="T6" y="T7"/>
                  </a:cxn>
                  <a:cxn ang="0">
                    <a:pos x="T8" y="T9"/>
                  </a:cxn>
                </a:cxnLst>
                <a:rect l="0" t="0" r="r" b="b"/>
                <a:pathLst>
                  <a:path w="91" h="132">
                    <a:moveTo>
                      <a:pt x="91" y="0"/>
                    </a:moveTo>
                    <a:lnTo>
                      <a:pt x="91" y="62"/>
                    </a:lnTo>
                    <a:lnTo>
                      <a:pt x="0" y="132"/>
                    </a:lnTo>
                    <a:lnTo>
                      <a:pt x="0" y="54"/>
                    </a:lnTo>
                    <a:lnTo>
                      <a:pt x="9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0"/>
              <p:cNvSpPr/>
              <p:nvPr/>
            </p:nvSpPr>
            <p:spPr bwMode="auto">
              <a:xfrm>
                <a:off x="4008050" y="3881727"/>
                <a:ext cx="709613" cy="512763"/>
              </a:xfrm>
              <a:custGeom>
                <a:avLst/>
                <a:gdLst>
                  <a:gd name="T0" fmla="*/ 447 w 447"/>
                  <a:gd name="T1" fmla="*/ 0 h 323"/>
                  <a:gd name="T2" fmla="*/ 447 w 447"/>
                  <a:gd name="T3" fmla="*/ 78 h 323"/>
                  <a:gd name="T4" fmla="*/ 123 w 447"/>
                  <a:gd name="T5" fmla="*/ 323 h 323"/>
                  <a:gd name="T6" fmla="*/ 0 w 447"/>
                  <a:gd name="T7" fmla="*/ 24 h 323"/>
                  <a:gd name="T8" fmla="*/ 123 w 447"/>
                  <a:gd name="T9" fmla="*/ 188 h 323"/>
                  <a:gd name="T10" fmla="*/ 447 w 447"/>
                  <a:gd name="T11" fmla="*/ 0 h 323"/>
                </a:gdLst>
                <a:ahLst/>
                <a:cxnLst>
                  <a:cxn ang="0">
                    <a:pos x="T0" y="T1"/>
                  </a:cxn>
                  <a:cxn ang="0">
                    <a:pos x="T2" y="T3"/>
                  </a:cxn>
                  <a:cxn ang="0">
                    <a:pos x="T4" y="T5"/>
                  </a:cxn>
                  <a:cxn ang="0">
                    <a:pos x="T6" y="T7"/>
                  </a:cxn>
                  <a:cxn ang="0">
                    <a:pos x="T8" y="T9"/>
                  </a:cxn>
                  <a:cxn ang="0">
                    <a:pos x="T10" y="T11"/>
                  </a:cxn>
                </a:cxnLst>
                <a:rect l="0" t="0" r="r" b="b"/>
                <a:pathLst>
                  <a:path w="447" h="323">
                    <a:moveTo>
                      <a:pt x="447" y="0"/>
                    </a:moveTo>
                    <a:lnTo>
                      <a:pt x="447" y="78"/>
                    </a:lnTo>
                    <a:lnTo>
                      <a:pt x="123" y="323"/>
                    </a:lnTo>
                    <a:lnTo>
                      <a:pt x="0" y="24"/>
                    </a:lnTo>
                    <a:lnTo>
                      <a:pt x="123" y="188"/>
                    </a:lnTo>
                    <a:lnTo>
                      <a:pt x="4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7" name="组合 26"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3993189" y="1886250"/>
            <a:ext cx="1624013" cy="1181100"/>
            <a:chOff x="3768337" y="1881704"/>
            <a:chExt cx="1624013" cy="1181100"/>
          </a:xfrm>
          <a:solidFill>
            <a:srgbClr val="F69F95"/>
          </a:solidFill>
        </p:grpSpPr>
        <p:sp>
          <p:nvSpPr>
            <p:cNvPr id="28" name="Freeform 57"/>
            <p:cNvSpPr/>
            <p:nvPr/>
          </p:nvSpPr>
          <p:spPr bwMode="auto">
            <a:xfrm>
              <a:off x="3768337" y="1942029"/>
              <a:ext cx="1093788" cy="1120775"/>
            </a:xfrm>
            <a:custGeom>
              <a:avLst/>
              <a:gdLst>
                <a:gd name="T0" fmla="*/ 689 w 689"/>
                <a:gd name="T1" fmla="*/ 288 h 706"/>
                <a:gd name="T2" fmla="*/ 689 w 689"/>
                <a:gd name="T3" fmla="*/ 706 h 706"/>
                <a:gd name="T4" fmla="*/ 0 w 689"/>
                <a:gd name="T5" fmla="*/ 706 h 706"/>
                <a:gd name="T6" fmla="*/ 0 w 689"/>
                <a:gd name="T7" fmla="*/ 0 h 706"/>
                <a:gd name="T8" fmla="*/ 689 w 689"/>
                <a:gd name="T9" fmla="*/ 0 h 706"/>
                <a:gd name="T10" fmla="*/ 689 w 689"/>
                <a:gd name="T11" fmla="*/ 94 h 706"/>
                <a:gd name="T12" fmla="*/ 598 w 689"/>
                <a:gd name="T13" fmla="*/ 148 h 706"/>
                <a:gd name="T14" fmla="*/ 598 w 689"/>
                <a:gd name="T15" fmla="*/ 94 h 706"/>
                <a:gd name="T16" fmla="*/ 94 w 689"/>
                <a:gd name="T17" fmla="*/ 94 h 706"/>
                <a:gd name="T18" fmla="*/ 94 w 689"/>
                <a:gd name="T19" fmla="*/ 611 h 706"/>
                <a:gd name="T20" fmla="*/ 598 w 689"/>
                <a:gd name="T21" fmla="*/ 611 h 706"/>
                <a:gd name="T22" fmla="*/ 598 w 689"/>
                <a:gd name="T23" fmla="*/ 353 h 706"/>
                <a:gd name="T24" fmla="*/ 689 w 689"/>
                <a:gd name="T25" fmla="*/ 28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9" h="706">
                  <a:moveTo>
                    <a:pt x="689" y="288"/>
                  </a:moveTo>
                  <a:lnTo>
                    <a:pt x="689" y="706"/>
                  </a:lnTo>
                  <a:lnTo>
                    <a:pt x="0" y="706"/>
                  </a:lnTo>
                  <a:lnTo>
                    <a:pt x="0" y="0"/>
                  </a:lnTo>
                  <a:lnTo>
                    <a:pt x="689" y="0"/>
                  </a:lnTo>
                  <a:lnTo>
                    <a:pt x="689" y="94"/>
                  </a:lnTo>
                  <a:lnTo>
                    <a:pt x="598" y="148"/>
                  </a:lnTo>
                  <a:lnTo>
                    <a:pt x="598" y="94"/>
                  </a:lnTo>
                  <a:lnTo>
                    <a:pt x="94" y="94"/>
                  </a:lnTo>
                  <a:lnTo>
                    <a:pt x="94" y="611"/>
                  </a:lnTo>
                  <a:lnTo>
                    <a:pt x="598" y="611"/>
                  </a:lnTo>
                  <a:lnTo>
                    <a:pt x="598" y="353"/>
                  </a:lnTo>
                  <a:lnTo>
                    <a:pt x="689" y="288"/>
                  </a:lnTo>
                  <a:close/>
                </a:path>
              </a:pathLst>
            </a:custGeom>
            <a:grpFill/>
            <a:ln>
              <a:noFill/>
            </a:ln>
            <a:effectLst/>
          </p:spPr>
          <p:txBody>
            <a:bodyPr vert="horz" wrap="square" lIns="91440" tIns="45720" rIns="91440" bIns="45720" numCol="1" anchor="t" anchorCtr="0" compatLnSpc="1"/>
            <a:lstStyle/>
            <a:p>
              <a:endParaRPr lang="zh-CN" altLang="en-US"/>
            </a:p>
          </p:txBody>
        </p:sp>
        <p:grpSp>
          <p:nvGrpSpPr>
            <p:cNvPr id="29" name="组合 28"/>
            <p:cNvGrpSpPr/>
            <p:nvPr/>
          </p:nvGrpSpPr>
          <p:grpSpPr>
            <a:xfrm>
              <a:off x="4008050" y="1881704"/>
              <a:ext cx="1384300" cy="903287"/>
              <a:chOff x="4008050" y="1881704"/>
              <a:chExt cx="1384300" cy="903287"/>
            </a:xfrm>
            <a:grpFill/>
          </p:grpSpPr>
          <p:sp>
            <p:nvSpPr>
              <p:cNvPr id="30" name="Freeform 50"/>
              <p:cNvSpPr/>
              <p:nvPr/>
            </p:nvSpPr>
            <p:spPr bwMode="auto">
              <a:xfrm>
                <a:off x="4862125" y="1881704"/>
                <a:ext cx="530225" cy="403225"/>
              </a:xfrm>
              <a:custGeom>
                <a:avLst/>
                <a:gdLst>
                  <a:gd name="T0" fmla="*/ 334 w 334"/>
                  <a:gd name="T1" fmla="*/ 0 h 254"/>
                  <a:gd name="T2" fmla="*/ 0 w 334"/>
                  <a:gd name="T3" fmla="*/ 254 h 254"/>
                  <a:gd name="T4" fmla="*/ 0 w 334"/>
                  <a:gd name="T5" fmla="*/ 194 h 254"/>
                  <a:gd name="T6" fmla="*/ 334 w 334"/>
                  <a:gd name="T7" fmla="*/ 0 h 254"/>
                </a:gdLst>
                <a:ahLst/>
                <a:cxnLst>
                  <a:cxn ang="0">
                    <a:pos x="T0" y="T1"/>
                  </a:cxn>
                  <a:cxn ang="0">
                    <a:pos x="T2" y="T3"/>
                  </a:cxn>
                  <a:cxn ang="0">
                    <a:pos x="T4" y="T5"/>
                  </a:cxn>
                  <a:cxn ang="0">
                    <a:pos x="T6" y="T7"/>
                  </a:cxn>
                </a:cxnLst>
                <a:rect l="0" t="0" r="r" b="b"/>
                <a:pathLst>
                  <a:path w="334" h="254">
                    <a:moveTo>
                      <a:pt x="334" y="0"/>
                    </a:moveTo>
                    <a:lnTo>
                      <a:pt x="0" y="254"/>
                    </a:lnTo>
                    <a:lnTo>
                      <a:pt x="0" y="194"/>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58"/>
              <p:cNvSpPr/>
              <p:nvPr/>
            </p:nvSpPr>
            <p:spPr bwMode="auto">
              <a:xfrm>
                <a:off x="4717663" y="2189679"/>
                <a:ext cx="144463" cy="206375"/>
              </a:xfrm>
              <a:custGeom>
                <a:avLst/>
                <a:gdLst>
                  <a:gd name="T0" fmla="*/ 91 w 91"/>
                  <a:gd name="T1" fmla="*/ 0 h 130"/>
                  <a:gd name="T2" fmla="*/ 91 w 91"/>
                  <a:gd name="T3" fmla="*/ 60 h 130"/>
                  <a:gd name="T4" fmla="*/ 0 w 91"/>
                  <a:gd name="T5" fmla="*/ 130 h 130"/>
                  <a:gd name="T6" fmla="*/ 0 w 91"/>
                  <a:gd name="T7" fmla="*/ 54 h 130"/>
                  <a:gd name="T8" fmla="*/ 91 w 91"/>
                  <a:gd name="T9" fmla="*/ 0 h 130"/>
                </a:gdLst>
                <a:ahLst/>
                <a:cxnLst>
                  <a:cxn ang="0">
                    <a:pos x="T0" y="T1"/>
                  </a:cxn>
                  <a:cxn ang="0">
                    <a:pos x="T2" y="T3"/>
                  </a:cxn>
                  <a:cxn ang="0">
                    <a:pos x="T4" y="T5"/>
                  </a:cxn>
                  <a:cxn ang="0">
                    <a:pos x="T6" y="T7"/>
                  </a:cxn>
                  <a:cxn ang="0">
                    <a:pos x="T8" y="T9"/>
                  </a:cxn>
                </a:cxnLst>
                <a:rect l="0" t="0" r="r" b="b"/>
                <a:pathLst>
                  <a:path w="91" h="130">
                    <a:moveTo>
                      <a:pt x="91" y="0"/>
                    </a:moveTo>
                    <a:lnTo>
                      <a:pt x="91" y="60"/>
                    </a:lnTo>
                    <a:lnTo>
                      <a:pt x="0" y="130"/>
                    </a:lnTo>
                    <a:lnTo>
                      <a:pt x="0" y="54"/>
                    </a:lnTo>
                    <a:lnTo>
                      <a:pt x="9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61"/>
              <p:cNvSpPr/>
              <p:nvPr/>
            </p:nvSpPr>
            <p:spPr bwMode="auto">
              <a:xfrm>
                <a:off x="4008050" y="2275403"/>
                <a:ext cx="709613" cy="509588"/>
              </a:xfrm>
              <a:custGeom>
                <a:avLst/>
                <a:gdLst>
                  <a:gd name="T0" fmla="*/ 447 w 447"/>
                  <a:gd name="T1" fmla="*/ 0 h 321"/>
                  <a:gd name="T2" fmla="*/ 447 w 447"/>
                  <a:gd name="T3" fmla="*/ 76 h 321"/>
                  <a:gd name="T4" fmla="*/ 123 w 447"/>
                  <a:gd name="T5" fmla="*/ 321 h 321"/>
                  <a:gd name="T6" fmla="*/ 0 w 447"/>
                  <a:gd name="T7" fmla="*/ 22 h 321"/>
                  <a:gd name="T8" fmla="*/ 123 w 447"/>
                  <a:gd name="T9" fmla="*/ 186 h 321"/>
                  <a:gd name="T10" fmla="*/ 447 w 447"/>
                  <a:gd name="T11" fmla="*/ 0 h 321"/>
                </a:gdLst>
                <a:ahLst/>
                <a:cxnLst>
                  <a:cxn ang="0">
                    <a:pos x="T0" y="T1"/>
                  </a:cxn>
                  <a:cxn ang="0">
                    <a:pos x="T2" y="T3"/>
                  </a:cxn>
                  <a:cxn ang="0">
                    <a:pos x="T4" y="T5"/>
                  </a:cxn>
                  <a:cxn ang="0">
                    <a:pos x="T6" y="T7"/>
                  </a:cxn>
                  <a:cxn ang="0">
                    <a:pos x="T8" y="T9"/>
                  </a:cxn>
                  <a:cxn ang="0">
                    <a:pos x="T10" y="T11"/>
                  </a:cxn>
                </a:cxnLst>
                <a:rect l="0" t="0" r="r" b="b"/>
                <a:pathLst>
                  <a:path w="447" h="321">
                    <a:moveTo>
                      <a:pt x="447" y="0"/>
                    </a:moveTo>
                    <a:lnTo>
                      <a:pt x="447" y="76"/>
                    </a:lnTo>
                    <a:lnTo>
                      <a:pt x="123" y="321"/>
                    </a:lnTo>
                    <a:lnTo>
                      <a:pt x="0" y="22"/>
                    </a:lnTo>
                    <a:lnTo>
                      <a:pt x="123" y="186"/>
                    </a:lnTo>
                    <a:lnTo>
                      <a:pt x="4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文本框 32"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5738408" y="2044075"/>
            <a:ext cx="3057247" cy="1631216"/>
          </a:xfrm>
          <a:prstGeom prst="rect">
            <a:avLst/>
          </a:prstGeom>
          <a:noFill/>
          <a:effectLst/>
        </p:spPr>
        <p:txBody>
          <a:bodyPr wrap="none" rtlCol="0">
            <a:spAutoFit/>
          </a:bodyPr>
          <a:lstStyle/>
          <a:p>
            <a:r>
              <a:rPr lang="zh-CN" altLang="en-US" sz="2800" b="1" dirty="0">
                <a:solidFill>
                  <a:srgbClr val="8CBF4A"/>
                </a:solidFill>
                <a:latin typeface="幼圆" panose="02010509060101010101" pitchFamily="49" charset="-122"/>
                <a:ea typeface="幼圆" panose="02010509060101010101" pitchFamily="49" charset="-122"/>
              </a:rPr>
              <a:t>企业的社会责任</a:t>
            </a:r>
          </a:p>
          <a:p>
            <a:r>
              <a:rPr lang="zh-CN" altLang="en-US" sz="1600" dirty="0">
                <a:solidFill>
                  <a:schemeClr val="tx1">
                    <a:lumMod val="85000"/>
                    <a:lumOff val="15000"/>
                  </a:schemeClr>
                </a:solidFill>
                <a:latin typeface="微软雅黑" panose="020B0503020204020204" charset="-122"/>
                <a:ea typeface="微软雅黑" panose="020B0503020204020204" charset="-122"/>
              </a:rPr>
              <a:t>请在这里输入您的主要叙述内容</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r>
              <a:rPr lang="zh-CN" altLang="en-US" sz="1600" dirty="0">
                <a:solidFill>
                  <a:schemeClr val="tx1">
                    <a:lumMod val="85000"/>
                    <a:lumOff val="15000"/>
                  </a:schemeClr>
                </a:solidFill>
                <a:latin typeface="微软雅黑" panose="020B0503020204020204" charset="-122"/>
                <a:ea typeface="微软雅黑" panose="020B0503020204020204" charset="-122"/>
              </a:rPr>
              <a:t>请在这里输入您的主要叙述内容</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endParaRPr lang="en-US" altLang="zh-CN" sz="4000" dirty="0">
              <a:solidFill>
                <a:schemeClr val="tx1">
                  <a:lumMod val="85000"/>
                  <a:lumOff val="15000"/>
                </a:schemeClr>
              </a:solidFill>
              <a:latin typeface="微软雅黑" panose="020B0503020204020204" charset="-122"/>
              <a:ea typeface="微软雅黑" panose="020B0503020204020204" charset="-122"/>
            </a:endParaRPr>
          </a:p>
        </p:txBody>
      </p:sp>
      <p:sp>
        <p:nvSpPr>
          <p:cNvPr id="34" name="文本框 33"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5741040" y="3624594"/>
            <a:ext cx="3057247" cy="1631216"/>
          </a:xfrm>
          <a:prstGeom prst="rect">
            <a:avLst/>
          </a:prstGeom>
          <a:noFill/>
          <a:effectLst/>
        </p:spPr>
        <p:txBody>
          <a:bodyPr wrap="none" rtlCol="0">
            <a:spAutoFit/>
          </a:bodyPr>
          <a:lstStyle/>
          <a:p>
            <a:r>
              <a:rPr lang="zh-CN" altLang="en-US" sz="2800" b="1" dirty="0">
                <a:solidFill>
                  <a:srgbClr val="8CBF4A"/>
                </a:solidFill>
                <a:latin typeface="幼圆" panose="02010509060101010101" pitchFamily="49" charset="-122"/>
                <a:ea typeface="幼圆" panose="02010509060101010101" pitchFamily="49" charset="-122"/>
              </a:rPr>
              <a:t>创新、务实、进取</a:t>
            </a:r>
            <a:endParaRPr lang="zh-CN" altLang="en-US" sz="2000" b="1" dirty="0">
              <a:solidFill>
                <a:srgbClr val="8CBF4A"/>
              </a:solidFill>
              <a:latin typeface="幼圆" panose="02010509060101010101" pitchFamily="49" charset="-122"/>
              <a:ea typeface="幼圆" panose="02010509060101010101" pitchFamily="49" charset="-122"/>
            </a:endParaRPr>
          </a:p>
          <a:p>
            <a:r>
              <a:rPr lang="zh-CN" altLang="en-US" sz="1600" dirty="0">
                <a:solidFill>
                  <a:schemeClr val="tx1">
                    <a:lumMod val="85000"/>
                    <a:lumOff val="15000"/>
                  </a:schemeClr>
                </a:solidFill>
                <a:latin typeface="微软雅黑" panose="020B0503020204020204" charset="-122"/>
                <a:ea typeface="微软雅黑" panose="020B0503020204020204" charset="-122"/>
              </a:rPr>
              <a:t>请在这里输入您的主要叙述内容</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r>
              <a:rPr lang="zh-CN" altLang="en-US" sz="1600" dirty="0">
                <a:solidFill>
                  <a:schemeClr val="tx1">
                    <a:lumMod val="85000"/>
                    <a:lumOff val="15000"/>
                  </a:schemeClr>
                </a:solidFill>
                <a:latin typeface="微软雅黑" panose="020B0503020204020204" charset="-122"/>
                <a:ea typeface="微软雅黑" panose="020B0503020204020204" charset="-122"/>
              </a:rPr>
              <a:t>请在这里输入您的主要叙述内容</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endParaRPr lang="en-US" altLang="zh-CN" sz="4000" dirty="0">
              <a:solidFill>
                <a:schemeClr val="tx1">
                  <a:lumMod val="85000"/>
                  <a:lumOff val="15000"/>
                </a:schemeClr>
              </a:solidFill>
              <a:latin typeface="微软雅黑" panose="020B0503020204020204" charset="-122"/>
              <a:ea typeface="微软雅黑" panose="020B0503020204020204" charset="-122"/>
            </a:endParaRPr>
          </a:p>
        </p:txBody>
      </p:sp>
      <p:sp>
        <p:nvSpPr>
          <p:cNvPr id="35" name="文本框 34"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5725878" y="5255810"/>
            <a:ext cx="3057247" cy="1631216"/>
          </a:xfrm>
          <a:prstGeom prst="rect">
            <a:avLst/>
          </a:prstGeom>
          <a:noFill/>
          <a:effectLst/>
        </p:spPr>
        <p:txBody>
          <a:bodyPr wrap="none" rtlCol="0">
            <a:spAutoFit/>
          </a:bodyPr>
          <a:lstStyle/>
          <a:p>
            <a:r>
              <a:rPr lang="zh-CN" altLang="en-US" sz="2800" b="1" dirty="0">
                <a:solidFill>
                  <a:srgbClr val="8CBF4A"/>
                </a:solidFill>
                <a:latin typeface="幼圆" panose="02010509060101010101" pitchFamily="49" charset="-122"/>
                <a:ea typeface="幼圆" panose="02010509060101010101" pitchFamily="49" charset="-122"/>
              </a:rPr>
              <a:t>专业、高效、共赢</a:t>
            </a:r>
            <a:endParaRPr lang="zh-CN" altLang="en-US" sz="2000" b="1" dirty="0">
              <a:solidFill>
                <a:srgbClr val="8CBF4A"/>
              </a:solidFill>
              <a:latin typeface="幼圆" panose="02010509060101010101" pitchFamily="49" charset="-122"/>
              <a:ea typeface="幼圆" panose="02010509060101010101" pitchFamily="49" charset="-122"/>
            </a:endParaRPr>
          </a:p>
          <a:p>
            <a:r>
              <a:rPr lang="zh-CN" altLang="en-US" sz="1600" dirty="0">
                <a:solidFill>
                  <a:schemeClr val="tx1">
                    <a:lumMod val="85000"/>
                    <a:lumOff val="15000"/>
                  </a:schemeClr>
                </a:solidFill>
                <a:latin typeface="微软雅黑" panose="020B0503020204020204" charset="-122"/>
                <a:ea typeface="微软雅黑" panose="020B0503020204020204" charset="-122"/>
              </a:rPr>
              <a:t>请在这里输入您的主要叙述内容</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r>
              <a:rPr lang="zh-CN" altLang="en-US" sz="1600" dirty="0">
                <a:solidFill>
                  <a:schemeClr val="tx1">
                    <a:lumMod val="85000"/>
                    <a:lumOff val="15000"/>
                  </a:schemeClr>
                </a:solidFill>
                <a:latin typeface="微软雅黑" panose="020B0503020204020204" charset="-122"/>
                <a:ea typeface="微软雅黑" panose="020B0503020204020204" charset="-122"/>
              </a:rPr>
              <a:t>请在这里输入您的主要叙述内容</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endParaRPr lang="en-US" altLang="zh-CN" sz="4000"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10" dur="1000" fill="hold"/>
                                        <p:tgtEl>
                                          <p:spTgt spid="1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1"/>
                                        </p:tgtEl>
                                      </p:cBhvr>
                                    </p:animEffect>
                                  </p:childTnLst>
                                </p:cTn>
                              </p:par>
                            </p:childTnLst>
                          </p:cTn>
                        </p:par>
                        <p:par>
                          <p:cTn id="15" fill="hold">
                            <p:stCondLst>
                              <p:cond delay="1000"/>
                            </p:stCondLst>
                            <p:childTnLst>
                              <p:par>
                                <p:cTn id="16" presetID="37" presetClass="entr" presetSubtype="0"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900" decel="100000" fill="hold"/>
                                        <p:tgtEl>
                                          <p:spTgt spid="27"/>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900" decel="100000" fill="hold"/>
                                        <p:tgtEl>
                                          <p:spTgt spid="21"/>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50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900" decel="100000" fill="hold"/>
                                        <p:tgtEl>
                                          <p:spTgt spid="15"/>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 y="1760"/>
            <a:ext cx="3350035" cy="2814028"/>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8843197" y="1760"/>
            <a:ext cx="3348803" cy="3543033"/>
          </a:xfrm>
          <a:prstGeom prst="rect">
            <a:avLst/>
          </a:prstGeom>
        </p:spPr>
      </p:pic>
      <p:grpSp>
        <p:nvGrpSpPr>
          <p:cNvPr id="2" name="组合 1"/>
          <p:cNvGrpSpPr/>
          <p:nvPr/>
        </p:nvGrpSpPr>
        <p:grpSpPr>
          <a:xfrm>
            <a:off x="345568" y="3283527"/>
            <a:ext cx="2159856" cy="3045866"/>
            <a:chOff x="345568" y="3283527"/>
            <a:chExt cx="2159856" cy="3045866"/>
          </a:xfrm>
        </p:grpSpPr>
        <p:sp>
          <p:nvSpPr>
            <p:cNvPr id="18" name="矩形 17"/>
            <p:cNvSpPr/>
            <p:nvPr/>
          </p:nvSpPr>
          <p:spPr>
            <a:xfrm>
              <a:off x="848037" y="3510914"/>
              <a:ext cx="1548791" cy="281847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568" y="3283527"/>
              <a:ext cx="2064026" cy="2319966"/>
            </a:xfrm>
            <a:prstGeom prst="rect">
              <a:avLst/>
            </a:prstGeom>
          </p:spPr>
        </p:pic>
        <p:sp>
          <p:nvSpPr>
            <p:cNvPr id="6" name="文本框 5"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txBox="1"/>
            <p:nvPr/>
          </p:nvSpPr>
          <p:spPr>
            <a:xfrm>
              <a:off x="875581" y="4655230"/>
              <a:ext cx="1422184" cy="461665"/>
            </a:xfrm>
            <a:prstGeom prst="rect">
              <a:avLst/>
            </a:prstGeom>
            <a:noFill/>
          </p:spPr>
          <p:txBody>
            <a:bodyPr wrap="none" rtlCol="0">
              <a:spAutoFit/>
            </a:bodyPr>
            <a:lstStyle/>
            <a:p>
              <a:r>
                <a:rPr lang="zh-CN" altLang="en-US" sz="2400" b="1" dirty="0">
                  <a:solidFill>
                    <a:srgbClr val="6AA141"/>
                  </a:solidFill>
                  <a:latin typeface="幼圆" panose="02010509060101010101" pitchFamily="49" charset="-122"/>
                  <a:ea typeface="幼圆" panose="02010509060101010101" pitchFamily="49" charset="-122"/>
                </a:rPr>
                <a:t>工作回顾</a:t>
              </a:r>
            </a:p>
          </p:txBody>
        </p:sp>
        <p:pic>
          <p:nvPicPr>
            <p:cNvPr id="26" name="图片 25"/>
            <p:cNvPicPr>
              <a:picLocks noChangeAspect="1"/>
            </p:cNvPicPr>
            <p:nvPr/>
          </p:nvPicPr>
          <p:blipFill>
            <a:blip r:embed="rId5">
              <a:extLst>
                <a:ext uri="{28A0092B-C50C-407E-A947-70E740481C1C}">
                  <a14:useLocalDpi xmlns:a14="http://schemas.microsoft.com/office/drawing/2010/main" val="0"/>
                </a:ext>
              </a:extLst>
            </a:blip>
            <a:srcRect l="56162" t="56063"/>
            <a:stretch>
              <a:fillRect/>
            </a:stretch>
          </p:blipFill>
          <p:spPr>
            <a:xfrm flipH="1">
              <a:off x="1177636" y="5376553"/>
              <a:ext cx="1327788" cy="952839"/>
            </a:xfrm>
            <a:custGeom>
              <a:avLst/>
              <a:gdLst>
                <a:gd name="connsiteX0" fmla="*/ 1547758 w 1547758"/>
                <a:gd name="connsiteY0" fmla="*/ 0 h 1110692"/>
                <a:gd name="connsiteX1" fmla="*/ 0 w 1547758"/>
                <a:gd name="connsiteY1" fmla="*/ 0 h 1110692"/>
                <a:gd name="connsiteX2" fmla="*/ 0 w 1547758"/>
                <a:gd name="connsiteY2" fmla="*/ 1110692 h 1110692"/>
                <a:gd name="connsiteX3" fmla="*/ 1547758 w 1547758"/>
                <a:gd name="connsiteY3" fmla="*/ 1110692 h 1110692"/>
              </a:gdLst>
              <a:ahLst/>
              <a:cxnLst>
                <a:cxn ang="0">
                  <a:pos x="connsiteX0" y="connsiteY0"/>
                </a:cxn>
                <a:cxn ang="0">
                  <a:pos x="connsiteX1" y="connsiteY1"/>
                </a:cxn>
                <a:cxn ang="0">
                  <a:pos x="connsiteX2" y="connsiteY2"/>
                </a:cxn>
                <a:cxn ang="0">
                  <a:pos x="connsiteX3" y="connsiteY3"/>
                </a:cxn>
              </a:cxnLst>
              <a:rect l="l" t="t" r="r" b="b"/>
              <a:pathLst>
                <a:path w="1547758" h="1110692">
                  <a:moveTo>
                    <a:pt x="1547758" y="0"/>
                  </a:moveTo>
                  <a:lnTo>
                    <a:pt x="0" y="0"/>
                  </a:lnTo>
                  <a:lnTo>
                    <a:pt x="0" y="1110692"/>
                  </a:lnTo>
                  <a:lnTo>
                    <a:pt x="1547758" y="1110692"/>
                  </a:lnTo>
                  <a:close/>
                </a:path>
              </a:pathLst>
            </a:custGeom>
          </p:spPr>
        </p:pic>
      </p:grpSp>
      <p:grpSp>
        <p:nvGrpSpPr>
          <p:cNvPr id="5" name="组合 4"/>
          <p:cNvGrpSpPr/>
          <p:nvPr/>
        </p:nvGrpSpPr>
        <p:grpSpPr>
          <a:xfrm>
            <a:off x="3350034" y="3465249"/>
            <a:ext cx="2083059" cy="2962403"/>
            <a:chOff x="3350034" y="3465249"/>
            <a:chExt cx="2083059" cy="2962403"/>
          </a:xfrm>
        </p:grpSpPr>
        <p:sp>
          <p:nvSpPr>
            <p:cNvPr id="7" name="文本框 6"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txBox="1"/>
            <p:nvPr/>
          </p:nvSpPr>
          <p:spPr>
            <a:xfrm>
              <a:off x="3972656" y="4650306"/>
              <a:ext cx="1415772" cy="461665"/>
            </a:xfrm>
            <a:prstGeom prst="rect">
              <a:avLst/>
            </a:prstGeom>
            <a:noFill/>
          </p:spPr>
          <p:txBody>
            <a:bodyPr wrap="none" rtlCol="0">
              <a:spAutoFit/>
            </a:bodyPr>
            <a:lstStyle/>
            <a:p>
              <a:r>
                <a:rPr lang="zh-CN" altLang="en-US" sz="2400" b="1" dirty="0">
                  <a:solidFill>
                    <a:srgbClr val="6AA141"/>
                  </a:solidFill>
                  <a:latin typeface="幼圆" panose="02010509060101010101" pitchFamily="49" charset="-122"/>
                  <a:ea typeface="幼圆" panose="02010509060101010101" pitchFamily="49" charset="-122"/>
                </a:rPr>
                <a:t>自我评价</a:t>
              </a:r>
            </a:p>
          </p:txBody>
        </p:sp>
        <p:sp>
          <p:nvSpPr>
            <p:cNvPr id="19" name="矩形 18"/>
            <p:cNvSpPr/>
            <p:nvPr/>
          </p:nvSpPr>
          <p:spPr>
            <a:xfrm>
              <a:off x="3884302" y="3465249"/>
              <a:ext cx="1548791" cy="281847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96373" y="3491144"/>
              <a:ext cx="1317793" cy="1106946"/>
            </a:xfrm>
            <a:prstGeom prst="rect">
              <a:avLst/>
            </a:prstGeom>
          </p:spPr>
        </p:pic>
        <p:pic>
          <p:nvPicPr>
            <p:cNvPr id="28" name="图片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3350034" y="5228882"/>
              <a:ext cx="1707649" cy="1198770"/>
            </a:xfrm>
            <a:prstGeom prst="rect">
              <a:avLst/>
            </a:prstGeom>
          </p:spPr>
        </p:pic>
      </p:grpSp>
      <p:grpSp>
        <p:nvGrpSpPr>
          <p:cNvPr id="10" name="组合 9"/>
          <p:cNvGrpSpPr/>
          <p:nvPr/>
        </p:nvGrpSpPr>
        <p:grpSpPr>
          <a:xfrm>
            <a:off x="6875005" y="2957291"/>
            <a:ext cx="1664569" cy="3326437"/>
            <a:chOff x="6875005" y="2957291"/>
            <a:chExt cx="1664569" cy="3326437"/>
          </a:xfrm>
        </p:grpSpPr>
        <p:sp>
          <p:nvSpPr>
            <p:cNvPr id="8" name="文本框 7"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txBox="1"/>
            <p:nvPr/>
          </p:nvSpPr>
          <p:spPr>
            <a:xfrm>
              <a:off x="6900993" y="4656646"/>
              <a:ext cx="1415772" cy="461665"/>
            </a:xfrm>
            <a:prstGeom prst="rect">
              <a:avLst/>
            </a:prstGeom>
            <a:noFill/>
          </p:spPr>
          <p:txBody>
            <a:bodyPr wrap="none" rtlCol="0">
              <a:spAutoFit/>
            </a:bodyPr>
            <a:lstStyle/>
            <a:p>
              <a:r>
                <a:rPr lang="zh-CN" altLang="en-US" sz="2400" b="1" dirty="0">
                  <a:solidFill>
                    <a:srgbClr val="6AA141"/>
                  </a:solidFill>
                  <a:latin typeface="幼圆" panose="02010509060101010101" pitchFamily="49" charset="-122"/>
                  <a:ea typeface="幼圆" panose="02010509060101010101" pitchFamily="49" charset="-122"/>
                </a:rPr>
                <a:t>工作体会</a:t>
              </a:r>
            </a:p>
          </p:txBody>
        </p:sp>
        <p:sp>
          <p:nvSpPr>
            <p:cNvPr id="20" name="矩形 19"/>
            <p:cNvSpPr/>
            <p:nvPr/>
          </p:nvSpPr>
          <p:spPr>
            <a:xfrm>
              <a:off x="6875005" y="3465249"/>
              <a:ext cx="1548791" cy="281847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6896526" y="5371708"/>
              <a:ext cx="862019" cy="912016"/>
            </a:xfrm>
            <a:prstGeom prst="rect">
              <a:avLst/>
            </a:prstGeom>
          </p:spPr>
        </p:pic>
        <p:pic>
          <p:nvPicPr>
            <p:cNvPr id="31" name="图片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6989347" y="2957291"/>
              <a:ext cx="1550227" cy="1742456"/>
            </a:xfrm>
            <a:prstGeom prst="rect">
              <a:avLst/>
            </a:prstGeom>
          </p:spPr>
        </p:pic>
      </p:grpSp>
      <p:grpSp>
        <p:nvGrpSpPr>
          <p:cNvPr id="12" name="组合 11"/>
          <p:cNvGrpSpPr/>
          <p:nvPr/>
        </p:nvGrpSpPr>
        <p:grpSpPr>
          <a:xfrm>
            <a:off x="9498920" y="3465248"/>
            <a:ext cx="2037356" cy="3265993"/>
            <a:chOff x="9498920" y="3465248"/>
            <a:chExt cx="2037356" cy="3265993"/>
          </a:xfrm>
        </p:grpSpPr>
        <p:sp>
          <p:nvSpPr>
            <p:cNvPr id="9" name="文本框 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txBox="1"/>
            <p:nvPr/>
          </p:nvSpPr>
          <p:spPr>
            <a:xfrm>
              <a:off x="9886055" y="4643654"/>
              <a:ext cx="1422184" cy="461665"/>
            </a:xfrm>
            <a:prstGeom prst="rect">
              <a:avLst/>
            </a:prstGeom>
            <a:noFill/>
          </p:spPr>
          <p:txBody>
            <a:bodyPr wrap="none" rtlCol="0">
              <a:spAutoFit/>
            </a:bodyPr>
            <a:lstStyle/>
            <a:p>
              <a:r>
                <a:rPr lang="zh-CN" altLang="en-US" sz="2400" b="1" dirty="0">
                  <a:solidFill>
                    <a:srgbClr val="6AA141"/>
                  </a:solidFill>
                  <a:latin typeface="幼圆" panose="02010509060101010101" pitchFamily="49" charset="-122"/>
                  <a:ea typeface="幼圆" panose="02010509060101010101" pitchFamily="49" charset="-122"/>
                </a:rPr>
                <a:t>工作规划</a:t>
              </a:r>
            </a:p>
          </p:txBody>
        </p:sp>
        <p:sp>
          <p:nvSpPr>
            <p:cNvPr id="21" name="矩形 20"/>
            <p:cNvSpPr/>
            <p:nvPr/>
          </p:nvSpPr>
          <p:spPr>
            <a:xfrm>
              <a:off x="9796403" y="3465248"/>
              <a:ext cx="1548791" cy="281847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200000">
              <a:off x="10217674" y="3287064"/>
              <a:ext cx="923440" cy="1331600"/>
            </a:xfrm>
            <a:prstGeom prst="rect">
              <a:avLst/>
            </a:prstGeom>
          </p:spPr>
        </p:pic>
        <p:pic>
          <p:nvPicPr>
            <p:cNvPr id="32" name="图片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29255" flipH="1" flipV="1">
              <a:off x="9498920" y="5301017"/>
              <a:ext cx="2037356" cy="1430224"/>
            </a:xfrm>
            <a:prstGeom prst="rect">
              <a:avLst/>
            </a:prstGeom>
          </p:spPr>
        </p:pic>
      </p:grpSp>
      <p:pic>
        <p:nvPicPr>
          <p:cNvPr id="34" name="图片 3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5400000" flipV="1">
            <a:off x="4184818" y="-449581"/>
            <a:ext cx="2448200" cy="3309966"/>
          </a:xfrm>
          <a:prstGeom prst="rect">
            <a:avLst/>
          </a:prstGeom>
        </p:spPr>
      </p:pic>
      <p:pic>
        <p:nvPicPr>
          <p:cNvPr id="36" name="图片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flipH="1">
            <a:off x="8100813" y="-964362"/>
            <a:ext cx="2078370" cy="4007097"/>
          </a:xfrm>
          <a:prstGeom prst="rect">
            <a:avLst/>
          </a:prstGeom>
        </p:spPr>
      </p:pic>
      <p:sp>
        <p:nvSpPr>
          <p:cNvPr id="33" name="Rectangle 18"/>
          <p:cNvSpPr>
            <a:spLocks noChangeArrowheads="1"/>
          </p:cNvSpPr>
          <p:nvPr/>
        </p:nvSpPr>
        <p:spPr bwMode="auto">
          <a:xfrm>
            <a:off x="4169444" y="707221"/>
            <a:ext cx="2557144" cy="97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algn="ctr">
              <a:buFont typeface="Arial" panose="020B0604020202020204" pitchFamily="34" charset="0"/>
              <a:buNone/>
            </a:pPr>
            <a:r>
              <a:rPr lang="zh-CN" altLang="en-US" sz="5400" b="1" dirty="0">
                <a:solidFill>
                  <a:srgbClr val="71A54A"/>
                </a:solidFill>
                <a:latin typeface="微软雅黑" panose="020B0503020204020204" charset="-122"/>
                <a:ea typeface="微软雅黑" panose="020B0503020204020204" charset="-122"/>
              </a:rPr>
              <a:t>目   录</a:t>
            </a:r>
            <a:endParaRPr lang="zh-CN" altLang="en-US" sz="4000" dirty="0">
              <a:solidFill>
                <a:srgbClr val="71A5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airplan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5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0-#ppt_w/2"/>
                                          </p:val>
                                        </p:tav>
                                        <p:tav tm="100000">
                                          <p:val>
                                            <p:strVal val="#ppt_x"/>
                                          </p:val>
                                        </p:tav>
                                      </p:tavLst>
                                    </p:anim>
                                    <p:anim calcmode="lin" valueType="num">
                                      <p:cBhvr additive="base">
                                        <p:cTn id="8" dur="1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3" decel="15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14" presetClass="entr" presetSubtype="1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randombar(horizontal)">
                                      <p:cBhvr>
                                        <p:cTn id="16" dur="500"/>
                                        <p:tgtEl>
                                          <p:spTgt spid="36"/>
                                        </p:tgtEl>
                                      </p:cBhvr>
                                    </p:animEffect>
                                  </p:childTnLst>
                                </p:cTn>
                              </p:par>
                              <p:par>
                                <p:cTn id="17" presetID="14" presetClass="entr" presetSubtype="1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randombar(horizontal)">
                                      <p:cBhvr>
                                        <p:cTn id="19" dur="500"/>
                                        <p:tgtEl>
                                          <p:spTgt spid="34"/>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5"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32" dur="1000" fill="hold"/>
                                        <p:tgtEl>
                                          <p:spTgt spid="2"/>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2"/>
                                        </p:tgtEl>
                                      </p:cBhvr>
                                    </p:animEffect>
                                  </p:childTnLst>
                                </p:cTn>
                              </p:par>
                              <p:par>
                                <p:cTn id="37" presetID="25" presetClass="entr" presetSubtype="0" fill="hold" nodeType="withEffect">
                                  <p:stCondLst>
                                    <p:cond delay="25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42" dur="1000" fill="hold"/>
                                        <p:tgtEl>
                                          <p:spTgt spid="5"/>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5"/>
                                        </p:tgtEl>
                                      </p:cBhvr>
                                    </p:animEffect>
                                  </p:childTnLst>
                                </p:cTn>
                              </p:par>
                              <p:par>
                                <p:cTn id="47" presetID="25"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52" dur="1000" fill="hold"/>
                                        <p:tgtEl>
                                          <p:spTgt spid="10"/>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10"/>
                                        </p:tgtEl>
                                      </p:cBhvr>
                                    </p:animEffect>
                                  </p:childTnLst>
                                </p:cTn>
                              </p:par>
                              <p:par>
                                <p:cTn id="57" presetID="25" presetClass="entr" presetSubtype="0" fill="hold" nodeType="withEffect">
                                  <p:stCondLst>
                                    <p:cond delay="75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62" dur="1000" fill="hold"/>
                                        <p:tgtEl>
                                          <p:spTgt spid="12"/>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163648" y="530663"/>
            <a:ext cx="3892412"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对部门的意见跟建议</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84811" y="1999558"/>
            <a:ext cx="2523949" cy="4310537"/>
            <a:chOff x="1108288" y="2186627"/>
            <a:chExt cx="2523949" cy="4310537"/>
          </a:xfrm>
        </p:grpSpPr>
        <p:sp>
          <p:nvSpPr>
            <p:cNvPr id="11" name="任意多边形 10"/>
            <p:cNvSpPr/>
            <p:nvPr/>
          </p:nvSpPr>
          <p:spPr>
            <a:xfrm>
              <a:off x="1108288" y="2186627"/>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12" name="TextBox 29"/>
            <p:cNvSpPr txBox="1"/>
            <p:nvPr/>
          </p:nvSpPr>
          <p:spPr>
            <a:xfrm>
              <a:off x="1527139" y="4283315"/>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charset="-122"/>
                  <a:ea typeface="微软雅黑" panose="020B0503020204020204" charset="-122"/>
                </a:rPr>
                <a:t>言简意赅的说明分项内容</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p:txBody>
        </p:sp>
        <p:sp>
          <p:nvSpPr>
            <p:cNvPr id="13" name="TextBox 30"/>
            <p:cNvSpPr txBox="1"/>
            <p:nvPr/>
          </p:nvSpPr>
          <p:spPr>
            <a:xfrm>
              <a:off x="1416063" y="3366930"/>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charset="-122"/>
                  <a:ea typeface="微软雅黑" panose="020B0503020204020204" charset="-122"/>
                </a:rPr>
                <a:t>请输入标题</a:t>
              </a:r>
            </a:p>
          </p:txBody>
        </p:sp>
        <p:sp>
          <p:nvSpPr>
            <p:cNvPr id="14" name="TextBox 20"/>
            <p:cNvSpPr txBox="1"/>
            <p:nvPr/>
          </p:nvSpPr>
          <p:spPr>
            <a:xfrm>
              <a:off x="2155459" y="2551571"/>
              <a:ext cx="429605" cy="615553"/>
            </a:xfrm>
            <a:prstGeom prst="rect">
              <a:avLst/>
            </a:prstGeom>
            <a:noFill/>
          </p:spPr>
          <p:txBody>
            <a:bodyPr wrap="none" lIns="0" tIns="0" rIns="0" bIns="0" rtlCol="0">
              <a:spAutoFit/>
            </a:bodyPr>
            <a:lstStyle/>
            <a:p>
              <a:pPr algn="ctr"/>
              <a:r>
                <a:rPr lang="en-US" altLang="zh-CN" sz="4000" spc="400" dirty="0">
                  <a:solidFill>
                    <a:srgbClr val="F69F95"/>
                  </a:solidFill>
                  <a:latin typeface="Agency FB" panose="020B0503020202020204" pitchFamily="34" charset="0"/>
                  <a:ea typeface="微软雅黑" panose="020B0503020204020204" charset="-122"/>
                </a:rPr>
                <a:t>01</a:t>
              </a:r>
              <a:endParaRPr lang="zh-CN" altLang="en-US" sz="4000" spc="400" dirty="0">
                <a:solidFill>
                  <a:srgbClr val="F69F95"/>
                </a:solidFill>
                <a:latin typeface="Agency FB" panose="020B0503020202020204" pitchFamily="34" charset="0"/>
                <a:ea typeface="微软雅黑" panose="020B0503020204020204" charset="-122"/>
              </a:endParaRPr>
            </a:p>
          </p:txBody>
        </p:sp>
      </p:grpSp>
      <p:grpSp>
        <p:nvGrpSpPr>
          <p:cNvPr id="15" name="组合 14"/>
          <p:cNvGrpSpPr/>
          <p:nvPr/>
        </p:nvGrpSpPr>
        <p:grpSpPr>
          <a:xfrm>
            <a:off x="6241428" y="1999558"/>
            <a:ext cx="2523949" cy="4310537"/>
            <a:chOff x="1108288" y="2186627"/>
            <a:chExt cx="2523949" cy="4310537"/>
          </a:xfrm>
        </p:grpSpPr>
        <p:sp>
          <p:nvSpPr>
            <p:cNvPr id="16" name="任意多边形 15"/>
            <p:cNvSpPr/>
            <p:nvPr/>
          </p:nvSpPr>
          <p:spPr>
            <a:xfrm>
              <a:off x="1108288" y="2186627"/>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17" name="TextBox 29"/>
            <p:cNvSpPr txBox="1"/>
            <p:nvPr/>
          </p:nvSpPr>
          <p:spPr>
            <a:xfrm>
              <a:off x="1527139" y="4283315"/>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charset="-122"/>
                  <a:ea typeface="微软雅黑" panose="020B0503020204020204" charset="-122"/>
                </a:rPr>
                <a:t>言简意赅的说明分项内容</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p:txBody>
        </p:sp>
        <p:sp>
          <p:nvSpPr>
            <p:cNvPr id="18" name="TextBox 30"/>
            <p:cNvSpPr txBox="1"/>
            <p:nvPr/>
          </p:nvSpPr>
          <p:spPr>
            <a:xfrm>
              <a:off x="1416063" y="3366930"/>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charset="-122"/>
                  <a:ea typeface="微软雅黑" panose="020B0503020204020204" charset="-122"/>
                </a:rPr>
                <a:t>请输入标题</a:t>
              </a:r>
            </a:p>
          </p:txBody>
        </p:sp>
        <p:sp>
          <p:nvSpPr>
            <p:cNvPr id="19" name="TextBox 20"/>
            <p:cNvSpPr txBox="1"/>
            <p:nvPr/>
          </p:nvSpPr>
          <p:spPr>
            <a:xfrm>
              <a:off x="2099354" y="2551571"/>
              <a:ext cx="541815" cy="615553"/>
            </a:xfrm>
            <a:prstGeom prst="rect">
              <a:avLst/>
            </a:prstGeom>
            <a:noFill/>
          </p:spPr>
          <p:txBody>
            <a:bodyPr wrap="none" lIns="0" tIns="0" rIns="0" bIns="0" rtlCol="0">
              <a:spAutoFit/>
            </a:bodyPr>
            <a:lstStyle/>
            <a:p>
              <a:pPr algn="ctr"/>
              <a:r>
                <a:rPr lang="en-US" altLang="zh-CN" sz="4000" spc="400" dirty="0">
                  <a:solidFill>
                    <a:srgbClr val="F69F95"/>
                  </a:solidFill>
                  <a:latin typeface="Agency FB" panose="020B0503020202020204" pitchFamily="34" charset="0"/>
                  <a:ea typeface="微软雅黑" panose="020B0503020204020204" charset="-122"/>
                </a:rPr>
                <a:t>03</a:t>
              </a:r>
              <a:endParaRPr lang="zh-CN" altLang="en-US" sz="4000" spc="400" dirty="0">
                <a:solidFill>
                  <a:srgbClr val="F69F95"/>
                </a:solidFill>
                <a:latin typeface="Agency FB" panose="020B0503020202020204" pitchFamily="34" charset="0"/>
                <a:ea typeface="微软雅黑" panose="020B0503020204020204" charset="-122"/>
              </a:endParaRPr>
            </a:p>
          </p:txBody>
        </p:sp>
      </p:grpSp>
      <p:grpSp>
        <p:nvGrpSpPr>
          <p:cNvPr id="20" name="组合 19"/>
          <p:cNvGrpSpPr/>
          <p:nvPr/>
        </p:nvGrpSpPr>
        <p:grpSpPr>
          <a:xfrm>
            <a:off x="9073149" y="1999558"/>
            <a:ext cx="2523949" cy="4310537"/>
            <a:chOff x="1108288" y="2186627"/>
            <a:chExt cx="2523949" cy="4310537"/>
          </a:xfrm>
        </p:grpSpPr>
        <p:sp>
          <p:nvSpPr>
            <p:cNvPr id="21" name="任意多边形 20"/>
            <p:cNvSpPr/>
            <p:nvPr/>
          </p:nvSpPr>
          <p:spPr>
            <a:xfrm>
              <a:off x="1108288" y="2186627"/>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22" name="TextBox 29"/>
            <p:cNvSpPr txBox="1"/>
            <p:nvPr/>
          </p:nvSpPr>
          <p:spPr>
            <a:xfrm>
              <a:off x="1527139" y="4283315"/>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charset="-122"/>
                  <a:ea typeface="微软雅黑" panose="020B0503020204020204" charset="-122"/>
                </a:rPr>
                <a:t>言简意赅的说明分项内容</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p:txBody>
        </p:sp>
        <p:sp>
          <p:nvSpPr>
            <p:cNvPr id="23" name="TextBox 30"/>
            <p:cNvSpPr txBox="1"/>
            <p:nvPr/>
          </p:nvSpPr>
          <p:spPr>
            <a:xfrm>
              <a:off x="1416063" y="3366930"/>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charset="-122"/>
                  <a:ea typeface="微软雅黑" panose="020B0503020204020204" charset="-122"/>
                </a:rPr>
                <a:t>请输入标题</a:t>
              </a:r>
            </a:p>
          </p:txBody>
        </p:sp>
        <p:sp>
          <p:nvSpPr>
            <p:cNvPr id="24" name="TextBox 20"/>
            <p:cNvSpPr txBox="1"/>
            <p:nvPr/>
          </p:nvSpPr>
          <p:spPr>
            <a:xfrm>
              <a:off x="2108972" y="2551571"/>
              <a:ext cx="522579" cy="615553"/>
            </a:xfrm>
            <a:prstGeom prst="rect">
              <a:avLst/>
            </a:prstGeom>
            <a:noFill/>
          </p:spPr>
          <p:txBody>
            <a:bodyPr wrap="none" lIns="0" tIns="0" rIns="0" bIns="0" rtlCol="0">
              <a:spAutoFit/>
            </a:bodyPr>
            <a:lstStyle/>
            <a:p>
              <a:pPr algn="ctr"/>
              <a:r>
                <a:rPr lang="en-US" altLang="zh-CN" sz="4000" spc="400" dirty="0">
                  <a:solidFill>
                    <a:srgbClr val="8CBF4A"/>
                  </a:solidFill>
                  <a:latin typeface="Agency FB" panose="020B0503020202020204" pitchFamily="34" charset="0"/>
                  <a:ea typeface="微软雅黑" panose="020B0503020204020204" charset="-122"/>
                </a:rPr>
                <a:t>04</a:t>
              </a:r>
              <a:endParaRPr lang="zh-CN" altLang="en-US" sz="4000" spc="400" dirty="0">
                <a:solidFill>
                  <a:srgbClr val="8CBF4A"/>
                </a:solidFill>
                <a:latin typeface="Agency FB" panose="020B0503020202020204" pitchFamily="34" charset="0"/>
                <a:ea typeface="微软雅黑" panose="020B0503020204020204" charset="-122"/>
              </a:endParaRPr>
            </a:p>
          </p:txBody>
        </p:sp>
      </p:grpSp>
      <p:grpSp>
        <p:nvGrpSpPr>
          <p:cNvPr id="25" name="组合 24"/>
          <p:cNvGrpSpPr/>
          <p:nvPr/>
        </p:nvGrpSpPr>
        <p:grpSpPr>
          <a:xfrm>
            <a:off x="3409707" y="1999558"/>
            <a:ext cx="2523949" cy="4310537"/>
            <a:chOff x="1108288" y="2186627"/>
            <a:chExt cx="2523949" cy="4310537"/>
          </a:xfrm>
        </p:grpSpPr>
        <p:sp>
          <p:nvSpPr>
            <p:cNvPr id="26" name="任意多边形 25"/>
            <p:cNvSpPr/>
            <p:nvPr/>
          </p:nvSpPr>
          <p:spPr>
            <a:xfrm>
              <a:off x="1108288" y="2186627"/>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27" name="TextBox 29"/>
            <p:cNvSpPr txBox="1"/>
            <p:nvPr/>
          </p:nvSpPr>
          <p:spPr>
            <a:xfrm>
              <a:off x="1527139" y="4283315"/>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charset="-122"/>
                  <a:ea typeface="微软雅黑" panose="020B0503020204020204" charset="-122"/>
                </a:rPr>
                <a:t>言简意赅的说明分项内容</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p:txBody>
        </p:sp>
        <p:sp>
          <p:nvSpPr>
            <p:cNvPr id="28" name="TextBox 30"/>
            <p:cNvSpPr txBox="1"/>
            <p:nvPr/>
          </p:nvSpPr>
          <p:spPr>
            <a:xfrm>
              <a:off x="1416063" y="3366930"/>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charset="-122"/>
                  <a:ea typeface="微软雅黑" panose="020B0503020204020204" charset="-122"/>
                </a:rPr>
                <a:t>请输入标题</a:t>
              </a:r>
            </a:p>
          </p:txBody>
        </p:sp>
        <p:sp>
          <p:nvSpPr>
            <p:cNvPr id="29" name="TextBox 20"/>
            <p:cNvSpPr txBox="1"/>
            <p:nvPr/>
          </p:nvSpPr>
          <p:spPr>
            <a:xfrm>
              <a:off x="2107369" y="2551571"/>
              <a:ext cx="525786" cy="615553"/>
            </a:xfrm>
            <a:prstGeom prst="rect">
              <a:avLst/>
            </a:prstGeom>
            <a:noFill/>
          </p:spPr>
          <p:txBody>
            <a:bodyPr wrap="none" lIns="0" tIns="0" rIns="0" bIns="0" rtlCol="0">
              <a:spAutoFit/>
            </a:bodyPr>
            <a:lstStyle/>
            <a:p>
              <a:pPr algn="ctr"/>
              <a:r>
                <a:rPr lang="en-US" altLang="zh-CN" sz="4000" spc="400" dirty="0">
                  <a:solidFill>
                    <a:srgbClr val="8CBF4A"/>
                  </a:solidFill>
                  <a:latin typeface="Agency FB" panose="020B0503020202020204" pitchFamily="34" charset="0"/>
                  <a:ea typeface="微软雅黑" panose="020B0503020204020204" charset="-122"/>
                </a:rPr>
                <a:t>02</a:t>
              </a:r>
              <a:endParaRPr lang="zh-CN" altLang="en-US" sz="4000" spc="400" dirty="0">
                <a:solidFill>
                  <a:srgbClr val="8CBF4A"/>
                </a:solidFill>
                <a:latin typeface="Agency FB" panose="020B0503020202020204" pitchFamily="34" charset="0"/>
                <a:ea typeface="微软雅黑" panose="020B0503020204020204" charset="-122"/>
              </a:endParaRPr>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par>
                                <p:cTn id="15" presetID="25" presetClass="entr" presetSubtype="0" fill="hold" nodeType="withEffect">
                                  <p:stCondLst>
                                    <p:cond delay="25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20" dur="1000" fill="hold"/>
                                        <p:tgtEl>
                                          <p:spTgt spid="25"/>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5"/>
                                        </p:tgtEl>
                                      </p:cBhvr>
                                    </p:animEffect>
                                  </p:childTnLst>
                                </p:cTn>
                              </p:par>
                              <p:par>
                                <p:cTn id="25" presetID="25" presetClass="entr" presetSubtype="0" fill="hold"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0" dur="1000" fill="hold"/>
                                        <p:tgtEl>
                                          <p:spTgt spid="15"/>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5"/>
                                        </p:tgtEl>
                                      </p:cBhvr>
                                    </p:animEffect>
                                  </p:childTnLst>
                                </p:cTn>
                              </p:par>
                              <p:par>
                                <p:cTn id="35" presetID="25" presetClass="entr" presetSubtype="0" fill="hold" nodeType="withEffect">
                                  <p:stCondLst>
                                    <p:cond delay="75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40" dur="1000" fill="hold"/>
                                        <p:tgtEl>
                                          <p:spTgt spid="20"/>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395113" y="0"/>
            <a:ext cx="2796887" cy="5392398"/>
          </a:xfrm>
          <a:prstGeom prst="rect">
            <a:avLst/>
          </a:prstGeom>
        </p:spPr>
      </p:pic>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089" y="2518975"/>
            <a:ext cx="2288167" cy="2571900"/>
          </a:xfrm>
          <a:prstGeom prst="rect">
            <a:avLst/>
          </a:prstGeom>
        </p:spPr>
      </p:pic>
      <p:sp>
        <p:nvSpPr>
          <p:cNvPr id="19" name="矩形 18"/>
          <p:cNvSpPr/>
          <p:nvPr/>
        </p:nvSpPr>
        <p:spPr>
          <a:xfrm>
            <a:off x="3241964" y="1302327"/>
            <a:ext cx="5708072" cy="3585706"/>
          </a:xfrm>
          <a:prstGeom prst="rect">
            <a:avLst/>
          </a:prstGeom>
          <a:noFill/>
          <a:ln w="762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 y="0"/>
            <a:ext cx="4271818" cy="3588327"/>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8470392" y="-673610"/>
            <a:ext cx="3048001" cy="4395217"/>
          </a:xfrm>
          <a:prstGeom prst="rect">
            <a:avLst/>
          </a:prstGeom>
        </p:spPr>
      </p:pic>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flipH="1">
            <a:off x="3299784" y="1245766"/>
            <a:ext cx="1993797" cy="2109436"/>
          </a:xfrm>
          <a:prstGeom prst="rect">
            <a:avLst/>
          </a:prstGeom>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6710948" y="3283587"/>
            <a:ext cx="2239087" cy="1603187"/>
          </a:xfrm>
          <a:prstGeom prst="rect">
            <a:avLst/>
          </a:prstGeom>
        </p:spPr>
      </p:pic>
      <p:pic>
        <p:nvPicPr>
          <p:cNvPr id="25" name="图片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3" y="3297383"/>
            <a:ext cx="1797387" cy="2430068"/>
          </a:xfrm>
          <a:prstGeom prst="rect">
            <a:avLst/>
          </a:prstGeom>
        </p:spPr>
      </p:pic>
      <p:sp>
        <p:nvSpPr>
          <p:cNvPr id="28" name="文本框 27"/>
          <p:cNvSpPr txBox="1"/>
          <p:nvPr/>
        </p:nvSpPr>
        <p:spPr>
          <a:xfrm>
            <a:off x="4458371" y="5392398"/>
            <a:ext cx="3275256" cy="1015663"/>
          </a:xfrm>
          <a:prstGeom prst="rect">
            <a:avLst/>
          </a:prstGeom>
          <a:noFill/>
          <a:effectLst/>
        </p:spPr>
        <p:txBody>
          <a:bodyPr wrap="none" rtlCol="0">
            <a:spAutoFit/>
          </a:bodyPr>
          <a:lstStyle/>
          <a:p>
            <a:r>
              <a:rPr lang="zh-CN" altLang="en-US" sz="6000" b="1" dirty="0">
                <a:solidFill>
                  <a:srgbClr val="6AA141"/>
                </a:solidFill>
                <a:latin typeface="幼圆" panose="02010509060101010101" pitchFamily="49" charset="-122"/>
                <a:ea typeface="幼圆" panose="02010509060101010101" pitchFamily="49" charset="-122"/>
              </a:rPr>
              <a:t>工作规划</a:t>
            </a:r>
          </a:p>
        </p:txBody>
      </p:sp>
      <p:sp>
        <p:nvSpPr>
          <p:cNvPr id="12" name="Freeform 15" descr="e7d195523061f1c0deeec63e560781cfd59afb0ea006f2a87ABB68BF51EA6619813959095094C18C62A12F549504892A4AAA8C1554C6663626E05CA27F281A14E6983772AFC3FB97135759321DEA3D703E9D8D869A2273EE15F7786D4E56DEDED63BD2F10CB6E5D04823C28859D9FF914F3D5DCF4D261CEE3DCEEE1F386CCDE622CCBB2A0B57F7630BB2477A5288500F"/>
          <p:cNvSpPr/>
          <p:nvPr/>
        </p:nvSpPr>
        <p:spPr bwMode="auto">
          <a:xfrm>
            <a:off x="5208720" y="2532432"/>
            <a:ext cx="1643468" cy="1643468"/>
          </a:xfrm>
          <a:custGeom>
            <a:avLst/>
            <a:gdLst>
              <a:gd name="T0" fmla="*/ 591 w 610"/>
              <a:gd name="T1" fmla="*/ 162 h 610"/>
              <a:gd name="T2" fmla="*/ 469 w 610"/>
              <a:gd name="T3" fmla="*/ 291 h 610"/>
              <a:gd name="T4" fmla="*/ 297 w 610"/>
              <a:gd name="T5" fmla="*/ 360 h 610"/>
              <a:gd name="T6" fmla="*/ 297 w 610"/>
              <a:gd name="T7" fmla="*/ 476 h 610"/>
              <a:gd name="T8" fmla="*/ 19 w 610"/>
              <a:gd name="T9" fmla="*/ 476 h 610"/>
              <a:gd name="T10" fmla="*/ 610 w 610"/>
              <a:gd name="T11" fmla="*/ 0 h 610"/>
              <a:gd name="T12" fmla="*/ 155 w 610"/>
              <a:gd name="T13" fmla="*/ 0 h 610"/>
              <a:gd name="T14" fmla="*/ 0 w 610"/>
              <a:gd name="T15" fmla="*/ 476 h 610"/>
              <a:gd name="T16" fmla="*/ 0 w 610"/>
              <a:gd name="T17" fmla="*/ 494 h 610"/>
              <a:gd name="T18" fmla="*/ 297 w 610"/>
              <a:gd name="T19" fmla="*/ 494 h 610"/>
              <a:gd name="T20" fmla="*/ 297 w 610"/>
              <a:gd name="T21" fmla="*/ 592 h 610"/>
              <a:gd name="T22" fmla="*/ 149 w 610"/>
              <a:gd name="T23" fmla="*/ 592 h 610"/>
              <a:gd name="T24" fmla="*/ 149 w 610"/>
              <a:gd name="T25" fmla="*/ 610 h 610"/>
              <a:gd name="T26" fmla="*/ 610 w 610"/>
              <a:gd name="T27" fmla="*/ 610 h 610"/>
              <a:gd name="T28" fmla="*/ 610 w 610"/>
              <a:gd name="T29" fmla="*/ 610 h 610"/>
              <a:gd name="T30" fmla="*/ 610 w 610"/>
              <a:gd name="T31" fmla="*/ 592 h 610"/>
              <a:gd name="T32" fmla="*/ 610 w 610"/>
              <a:gd name="T33" fmla="*/ 162 h 610"/>
              <a:gd name="T34" fmla="*/ 591 w 610"/>
              <a:gd name="T35" fmla="*/ 162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0" h="610">
                <a:moveTo>
                  <a:pt x="591" y="162"/>
                </a:moveTo>
                <a:cubicBezTo>
                  <a:pt x="567" y="210"/>
                  <a:pt x="530" y="253"/>
                  <a:pt x="469" y="291"/>
                </a:cubicBezTo>
                <a:cubicBezTo>
                  <a:pt x="387" y="342"/>
                  <a:pt x="297" y="360"/>
                  <a:pt x="297" y="360"/>
                </a:cubicBezTo>
                <a:cubicBezTo>
                  <a:pt x="297" y="476"/>
                  <a:pt x="297" y="476"/>
                  <a:pt x="297" y="476"/>
                </a:cubicBezTo>
                <a:cubicBezTo>
                  <a:pt x="19" y="476"/>
                  <a:pt x="19" y="476"/>
                  <a:pt x="19" y="476"/>
                </a:cubicBezTo>
                <a:cubicBezTo>
                  <a:pt x="19" y="318"/>
                  <a:pt x="610" y="428"/>
                  <a:pt x="610" y="0"/>
                </a:cubicBezTo>
                <a:cubicBezTo>
                  <a:pt x="155" y="0"/>
                  <a:pt x="155" y="0"/>
                  <a:pt x="155" y="0"/>
                </a:cubicBezTo>
                <a:cubicBezTo>
                  <a:pt x="155" y="346"/>
                  <a:pt x="0" y="288"/>
                  <a:pt x="0" y="476"/>
                </a:cubicBezTo>
                <a:cubicBezTo>
                  <a:pt x="0" y="494"/>
                  <a:pt x="0" y="494"/>
                  <a:pt x="0" y="494"/>
                </a:cubicBezTo>
                <a:cubicBezTo>
                  <a:pt x="297" y="494"/>
                  <a:pt x="297" y="494"/>
                  <a:pt x="297" y="494"/>
                </a:cubicBezTo>
                <a:cubicBezTo>
                  <a:pt x="297" y="592"/>
                  <a:pt x="297" y="592"/>
                  <a:pt x="297" y="592"/>
                </a:cubicBezTo>
                <a:cubicBezTo>
                  <a:pt x="149" y="592"/>
                  <a:pt x="149" y="592"/>
                  <a:pt x="149" y="592"/>
                </a:cubicBezTo>
                <a:cubicBezTo>
                  <a:pt x="149" y="610"/>
                  <a:pt x="149" y="610"/>
                  <a:pt x="149" y="610"/>
                </a:cubicBezTo>
                <a:cubicBezTo>
                  <a:pt x="610" y="610"/>
                  <a:pt x="610" y="610"/>
                  <a:pt x="610" y="610"/>
                </a:cubicBezTo>
                <a:cubicBezTo>
                  <a:pt x="610" y="610"/>
                  <a:pt x="610" y="610"/>
                  <a:pt x="610" y="610"/>
                </a:cubicBezTo>
                <a:cubicBezTo>
                  <a:pt x="610" y="592"/>
                  <a:pt x="610" y="592"/>
                  <a:pt x="610" y="592"/>
                </a:cubicBezTo>
                <a:cubicBezTo>
                  <a:pt x="610" y="162"/>
                  <a:pt x="610" y="162"/>
                  <a:pt x="610" y="162"/>
                </a:cubicBezTo>
                <a:lnTo>
                  <a:pt x="591" y="162"/>
                </a:lnTo>
                <a:close/>
              </a:path>
            </a:pathLst>
          </a:custGeom>
          <a:solidFill>
            <a:srgbClr val="71A54A"/>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5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0-#ppt_w/2"/>
                                          </p:val>
                                        </p:tav>
                                        <p:tav tm="100000">
                                          <p:val>
                                            <p:strVal val="#ppt_x"/>
                                          </p:val>
                                        </p:tav>
                                      </p:tavLst>
                                    </p:anim>
                                    <p:anim calcmode="lin" valueType="num">
                                      <p:cBhvr additive="base">
                                        <p:cTn id="8" dur="15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3" decel="15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1+#ppt_w/2"/>
                                          </p:val>
                                        </p:tav>
                                        <p:tav tm="100000">
                                          <p:val>
                                            <p:strVal val="#ppt_x"/>
                                          </p:val>
                                        </p:tav>
                                      </p:tavLst>
                                    </p:anim>
                                    <p:anim calcmode="lin" valueType="num">
                                      <p:cBhvr additive="base">
                                        <p:cTn id="12" dur="1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6" presetClass="entr" presetSubtype="16"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ircle(in)">
                                      <p:cBhvr>
                                        <p:cTn id="16" dur="2000"/>
                                        <p:tgtEl>
                                          <p:spTgt spid="19"/>
                                        </p:tgtEl>
                                      </p:cBhvr>
                                    </p:animEffect>
                                  </p:childTnLst>
                                </p:cTn>
                              </p:par>
                            </p:childTnLst>
                          </p:cTn>
                        </p:par>
                        <p:par>
                          <p:cTn id="17" fill="hold">
                            <p:stCondLst>
                              <p:cond delay="3500"/>
                            </p:stCondLst>
                            <p:childTnLst>
                              <p:par>
                                <p:cTn id="18" presetID="9"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dissolve">
                                      <p:cBhvr>
                                        <p:cTn id="20" dur="500"/>
                                        <p:tgtEl>
                                          <p:spTgt spid="23"/>
                                        </p:tgtEl>
                                      </p:cBhvr>
                                    </p:animEffect>
                                  </p:childTnLst>
                                </p:cTn>
                              </p:par>
                              <p:par>
                                <p:cTn id="21" presetID="9"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par>
                          <p:cTn id="24" fill="hold">
                            <p:stCondLst>
                              <p:cond delay="4000"/>
                            </p:stCondLst>
                            <p:childTnLst>
                              <p:par>
                                <p:cTn id="25" presetID="25"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30" dur="1000" fill="hold"/>
                                        <p:tgtEl>
                                          <p:spTgt spid="12"/>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2"/>
                                        </p:tgtEl>
                                      </p:cBhvr>
                                    </p:animEffect>
                                  </p:childTnLst>
                                </p:cTn>
                              </p:par>
                            </p:childTnLst>
                          </p:cTn>
                        </p:par>
                        <p:par>
                          <p:cTn id="35" fill="hold">
                            <p:stCondLst>
                              <p:cond delay="5000"/>
                            </p:stCondLst>
                            <p:childTnLst>
                              <p:par>
                                <p:cTn id="36" presetID="14" presetClass="entr" presetSubtype="10"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par>
                                <p:cTn id="39" presetID="14" presetClass="entr" presetSubtype="1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randombar(horizontal)">
                                      <p:cBhvr>
                                        <p:cTn id="41" dur="500"/>
                                        <p:tgtEl>
                                          <p:spTgt spid="25"/>
                                        </p:tgtEl>
                                      </p:cBhvr>
                                    </p:animEffect>
                                  </p:childTnLst>
                                </p:cTn>
                              </p:par>
                            </p:childTnLst>
                          </p:cTn>
                        </p:par>
                        <p:par>
                          <p:cTn id="42" fill="hold">
                            <p:stCondLst>
                              <p:cond delay="5500"/>
                            </p:stCondLst>
                            <p:childTnLst>
                              <p:par>
                                <p:cTn id="43" presetID="22" presetClass="entr" presetSubtype="1"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childTnLst>
                          </p:cTn>
                        </p:par>
                        <p:par>
                          <p:cTn id="46" fill="hold">
                            <p:stCondLst>
                              <p:cond delay="6000"/>
                            </p:stCondLst>
                            <p:childTnLst>
                              <p:par>
                                <p:cTn id="47" presetID="42"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8"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781606" y="511943"/>
            <a:ext cx="2656496"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我的职业规划</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9"/>
          <p:cNvSpPr txBox="1"/>
          <p:nvPr/>
        </p:nvSpPr>
        <p:spPr>
          <a:xfrm>
            <a:off x="8062245" y="2359459"/>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charset="-122"/>
                <a:ea typeface="微软雅黑" panose="020B0503020204020204" charset="-122"/>
              </a:rPr>
              <a:t>点击输入简要文字内容，言简意赅的说明分项内容</a:t>
            </a:r>
            <a:endParaRPr lang="en-US" altLang="zh-CN" sz="1600" dirty="0">
              <a:solidFill>
                <a:schemeClr val="tx1">
                  <a:lumMod val="65000"/>
                  <a:lumOff val="35000"/>
                </a:schemeClr>
              </a:solidFill>
              <a:latin typeface="微软雅黑" panose="020B0503020204020204" charset="-122"/>
              <a:ea typeface="微软雅黑" panose="020B0503020204020204" charset="-122"/>
            </a:endParaRPr>
          </a:p>
        </p:txBody>
      </p:sp>
      <p:grpSp>
        <p:nvGrpSpPr>
          <p:cNvPr id="11" name="组合 10"/>
          <p:cNvGrpSpPr/>
          <p:nvPr/>
        </p:nvGrpSpPr>
        <p:grpSpPr>
          <a:xfrm>
            <a:off x="4017303" y="2293827"/>
            <a:ext cx="3850349" cy="567270"/>
            <a:chOff x="4017302" y="1887432"/>
            <a:chExt cx="3850349" cy="567270"/>
          </a:xfrm>
        </p:grpSpPr>
        <p:sp>
          <p:nvSpPr>
            <p:cNvPr id="12" name="任意多边形 11"/>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13" name="TextBox 30"/>
            <p:cNvSpPr txBox="1"/>
            <p:nvPr/>
          </p:nvSpPr>
          <p:spPr>
            <a:xfrm>
              <a:off x="5085111" y="1955624"/>
              <a:ext cx="2366890" cy="430887"/>
            </a:xfrm>
            <a:prstGeom prst="rect">
              <a:avLst/>
            </a:prstGeom>
            <a:noFill/>
          </p:spPr>
          <p:txBody>
            <a:bodyPr wrap="square" lIns="0" tIns="0" rIns="0" bIns="0" rtlCol="0">
              <a:spAutoFit/>
            </a:bodyPr>
            <a:lstStyle/>
            <a:p>
              <a:pPr algn="ctr"/>
              <a:r>
                <a:rPr lang="zh-CN" altLang="en-US" sz="2800" dirty="0">
                  <a:solidFill>
                    <a:schemeClr val="bg1"/>
                  </a:solidFill>
                  <a:latin typeface="微软雅黑" panose="020B0503020204020204" charset="-122"/>
                  <a:ea typeface="微软雅黑" panose="020B0503020204020204" charset="-122"/>
                </a:rPr>
                <a:t>职业规划一</a:t>
              </a:r>
            </a:p>
          </p:txBody>
        </p:sp>
      </p:grpSp>
      <p:grpSp>
        <p:nvGrpSpPr>
          <p:cNvPr id="14" name="组合 13"/>
          <p:cNvGrpSpPr/>
          <p:nvPr/>
        </p:nvGrpSpPr>
        <p:grpSpPr>
          <a:xfrm>
            <a:off x="4756064" y="3089164"/>
            <a:ext cx="3111587" cy="567270"/>
            <a:chOff x="4756064" y="2682769"/>
            <a:chExt cx="3111586" cy="567270"/>
          </a:xfrm>
        </p:grpSpPr>
        <p:sp>
          <p:nvSpPr>
            <p:cNvPr id="15" name="任意多边形 14"/>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16" name="TextBox 30"/>
            <p:cNvSpPr txBox="1"/>
            <p:nvPr/>
          </p:nvSpPr>
          <p:spPr>
            <a:xfrm>
              <a:off x="5085111" y="2750961"/>
              <a:ext cx="2366890" cy="430887"/>
            </a:xfrm>
            <a:prstGeom prst="rect">
              <a:avLst/>
            </a:prstGeom>
            <a:noFill/>
          </p:spPr>
          <p:txBody>
            <a:bodyPr wrap="square" lIns="0" tIns="0" rIns="0" bIns="0" rtlCol="0">
              <a:spAutoFit/>
            </a:bodyPr>
            <a:lstStyle/>
            <a:p>
              <a:pPr algn="ctr"/>
              <a:r>
                <a:rPr lang="zh-CN" altLang="en-US" sz="2800" dirty="0">
                  <a:solidFill>
                    <a:schemeClr val="bg1"/>
                  </a:solidFill>
                  <a:latin typeface="微软雅黑" panose="020B0503020204020204" charset="-122"/>
                  <a:ea typeface="微软雅黑" panose="020B0503020204020204" charset="-122"/>
                </a:rPr>
                <a:t>职业规划二</a:t>
              </a:r>
            </a:p>
          </p:txBody>
        </p:sp>
      </p:grpSp>
      <p:grpSp>
        <p:nvGrpSpPr>
          <p:cNvPr id="17" name="组合 16"/>
          <p:cNvGrpSpPr/>
          <p:nvPr/>
        </p:nvGrpSpPr>
        <p:grpSpPr>
          <a:xfrm>
            <a:off x="5013487" y="3884506"/>
            <a:ext cx="2854165" cy="567271"/>
            <a:chOff x="5013486" y="3478106"/>
            <a:chExt cx="2854165" cy="567270"/>
          </a:xfrm>
        </p:grpSpPr>
        <p:sp>
          <p:nvSpPr>
            <p:cNvPr id="18" name="任意多边形 17"/>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19" name="TextBox 30"/>
            <p:cNvSpPr txBox="1"/>
            <p:nvPr/>
          </p:nvSpPr>
          <p:spPr>
            <a:xfrm>
              <a:off x="5116429" y="3546298"/>
              <a:ext cx="2304256" cy="430886"/>
            </a:xfrm>
            <a:prstGeom prst="rect">
              <a:avLst/>
            </a:prstGeom>
            <a:noFill/>
          </p:spPr>
          <p:txBody>
            <a:bodyPr wrap="square" lIns="0" tIns="0" rIns="0" bIns="0" rtlCol="0">
              <a:spAutoFit/>
            </a:bodyPr>
            <a:lstStyle/>
            <a:p>
              <a:pPr algn="ctr"/>
              <a:r>
                <a:rPr lang="zh-CN" altLang="en-US" sz="2800" dirty="0">
                  <a:solidFill>
                    <a:schemeClr val="bg1"/>
                  </a:solidFill>
                  <a:latin typeface="微软雅黑" panose="020B0503020204020204" charset="-122"/>
                  <a:ea typeface="微软雅黑" panose="020B0503020204020204" charset="-122"/>
                </a:rPr>
                <a:t>职业规划三</a:t>
              </a:r>
            </a:p>
          </p:txBody>
        </p:sp>
      </p:grpSp>
      <p:grpSp>
        <p:nvGrpSpPr>
          <p:cNvPr id="20" name="组合 19"/>
          <p:cNvGrpSpPr/>
          <p:nvPr/>
        </p:nvGrpSpPr>
        <p:grpSpPr>
          <a:xfrm>
            <a:off x="4756067" y="4679835"/>
            <a:ext cx="3111584" cy="567270"/>
            <a:chOff x="4756066" y="4273443"/>
            <a:chExt cx="3111584" cy="567270"/>
          </a:xfrm>
        </p:grpSpPr>
        <p:sp>
          <p:nvSpPr>
            <p:cNvPr id="21" name="任意多边形 20"/>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22" name="TextBox 30"/>
            <p:cNvSpPr txBox="1"/>
            <p:nvPr/>
          </p:nvSpPr>
          <p:spPr>
            <a:xfrm>
              <a:off x="5085111" y="4341635"/>
              <a:ext cx="2366891" cy="430887"/>
            </a:xfrm>
            <a:prstGeom prst="rect">
              <a:avLst/>
            </a:prstGeom>
            <a:noFill/>
          </p:spPr>
          <p:txBody>
            <a:bodyPr wrap="square" lIns="0" tIns="0" rIns="0" bIns="0" rtlCol="0">
              <a:spAutoFit/>
            </a:bodyPr>
            <a:lstStyle/>
            <a:p>
              <a:pPr algn="ctr"/>
              <a:r>
                <a:rPr lang="zh-CN" altLang="en-US" sz="2800" dirty="0">
                  <a:solidFill>
                    <a:schemeClr val="bg1"/>
                  </a:solidFill>
                  <a:latin typeface="微软雅黑" panose="020B0503020204020204" charset="-122"/>
                  <a:ea typeface="微软雅黑" panose="020B0503020204020204" charset="-122"/>
                </a:rPr>
                <a:t>职业规划四</a:t>
              </a:r>
            </a:p>
          </p:txBody>
        </p:sp>
      </p:grpSp>
      <p:grpSp>
        <p:nvGrpSpPr>
          <p:cNvPr id="23" name="组合 22"/>
          <p:cNvGrpSpPr/>
          <p:nvPr/>
        </p:nvGrpSpPr>
        <p:grpSpPr>
          <a:xfrm>
            <a:off x="4017303" y="5475174"/>
            <a:ext cx="3850349" cy="567270"/>
            <a:chOff x="4017302" y="5068782"/>
            <a:chExt cx="3850349" cy="567270"/>
          </a:xfrm>
        </p:grpSpPr>
        <p:sp>
          <p:nvSpPr>
            <p:cNvPr id="24" name="任意多边形 2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25" name="TextBox 30"/>
            <p:cNvSpPr txBox="1"/>
            <p:nvPr/>
          </p:nvSpPr>
          <p:spPr>
            <a:xfrm>
              <a:off x="5085111" y="5136974"/>
              <a:ext cx="2366890" cy="430887"/>
            </a:xfrm>
            <a:prstGeom prst="rect">
              <a:avLst/>
            </a:prstGeom>
            <a:noFill/>
          </p:spPr>
          <p:txBody>
            <a:bodyPr wrap="square" lIns="0" tIns="0" rIns="0" bIns="0" rtlCol="0">
              <a:spAutoFit/>
            </a:bodyPr>
            <a:lstStyle/>
            <a:p>
              <a:pPr algn="ctr"/>
              <a:r>
                <a:rPr lang="zh-CN" altLang="en-US" sz="2800" dirty="0">
                  <a:solidFill>
                    <a:schemeClr val="bg1"/>
                  </a:solidFill>
                  <a:latin typeface="微软雅黑" panose="020B0503020204020204" charset="-122"/>
                  <a:ea typeface="微软雅黑" panose="020B0503020204020204" charset="-122"/>
                </a:rPr>
                <a:t>职业规划五</a:t>
              </a:r>
            </a:p>
          </p:txBody>
        </p:sp>
      </p:grpSp>
      <p:sp>
        <p:nvSpPr>
          <p:cNvPr id="26" name="TextBox 29"/>
          <p:cNvSpPr txBox="1"/>
          <p:nvPr/>
        </p:nvSpPr>
        <p:spPr>
          <a:xfrm>
            <a:off x="8062245" y="3154795"/>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charset="-122"/>
                <a:ea typeface="微软雅黑" panose="020B0503020204020204" charset="-122"/>
              </a:rPr>
              <a:t>点击输入简要文字内容，言简意赅的说明分项内容</a:t>
            </a:r>
            <a:endParaRPr lang="en-US" altLang="zh-CN" sz="1600" dirty="0">
              <a:solidFill>
                <a:schemeClr val="tx1">
                  <a:lumMod val="65000"/>
                  <a:lumOff val="35000"/>
                </a:schemeClr>
              </a:solidFill>
              <a:latin typeface="微软雅黑" panose="020B0503020204020204" charset="-122"/>
              <a:ea typeface="微软雅黑" panose="020B0503020204020204" charset="-122"/>
            </a:endParaRPr>
          </a:p>
        </p:txBody>
      </p:sp>
      <p:sp>
        <p:nvSpPr>
          <p:cNvPr id="27" name="TextBox 29"/>
          <p:cNvSpPr txBox="1"/>
          <p:nvPr/>
        </p:nvSpPr>
        <p:spPr>
          <a:xfrm>
            <a:off x="8062245" y="3950132"/>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charset="-122"/>
                <a:ea typeface="微软雅黑" panose="020B0503020204020204" charset="-122"/>
              </a:rPr>
              <a:t>点击输入简要文字内容，言简意赅的说明分项内容</a:t>
            </a:r>
            <a:endParaRPr lang="en-US" altLang="zh-CN" sz="1600" dirty="0">
              <a:solidFill>
                <a:schemeClr val="tx1">
                  <a:lumMod val="65000"/>
                  <a:lumOff val="35000"/>
                </a:schemeClr>
              </a:solidFill>
              <a:latin typeface="微软雅黑" panose="020B0503020204020204" charset="-122"/>
              <a:ea typeface="微软雅黑" panose="020B0503020204020204" charset="-122"/>
            </a:endParaRPr>
          </a:p>
        </p:txBody>
      </p:sp>
      <p:sp>
        <p:nvSpPr>
          <p:cNvPr id="28" name="TextBox 29"/>
          <p:cNvSpPr txBox="1"/>
          <p:nvPr/>
        </p:nvSpPr>
        <p:spPr>
          <a:xfrm>
            <a:off x="8062245" y="4745469"/>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charset="-122"/>
                <a:ea typeface="微软雅黑" panose="020B0503020204020204" charset="-122"/>
              </a:rPr>
              <a:t>点击输入简要文字内容，言简意赅的说明分项内容</a:t>
            </a:r>
            <a:endParaRPr lang="en-US" altLang="zh-CN" sz="1600" dirty="0">
              <a:solidFill>
                <a:schemeClr val="tx1">
                  <a:lumMod val="65000"/>
                  <a:lumOff val="35000"/>
                </a:schemeClr>
              </a:solidFill>
              <a:latin typeface="微软雅黑" panose="020B0503020204020204" charset="-122"/>
              <a:ea typeface="微软雅黑" panose="020B0503020204020204" charset="-122"/>
            </a:endParaRPr>
          </a:p>
        </p:txBody>
      </p:sp>
      <p:sp>
        <p:nvSpPr>
          <p:cNvPr id="29" name="TextBox 29"/>
          <p:cNvSpPr txBox="1"/>
          <p:nvPr/>
        </p:nvSpPr>
        <p:spPr>
          <a:xfrm>
            <a:off x="8062245" y="5540808"/>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charset="-122"/>
                <a:ea typeface="微软雅黑" panose="020B0503020204020204" charset="-122"/>
              </a:rPr>
              <a:t>点击输入简要文字内容，言简意赅的说明分项内容</a:t>
            </a:r>
            <a:endParaRPr lang="en-US" altLang="zh-CN" sz="1600" dirty="0">
              <a:solidFill>
                <a:schemeClr val="tx1">
                  <a:lumMod val="65000"/>
                  <a:lumOff val="35000"/>
                </a:schemeClr>
              </a:solidFill>
              <a:latin typeface="微软雅黑" panose="020B0503020204020204" charset="-122"/>
              <a:ea typeface="微软雅黑" panose="020B0503020204020204" charset="-122"/>
            </a:endParaRPr>
          </a:p>
        </p:txBody>
      </p:sp>
      <p:sp>
        <p:nvSpPr>
          <p:cNvPr id="30" name="椭圆 29"/>
          <p:cNvSpPr/>
          <p:nvPr/>
        </p:nvSpPr>
        <p:spPr>
          <a:xfrm>
            <a:off x="697853" y="2071809"/>
            <a:ext cx="4192664" cy="4192664"/>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2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40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0-#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60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0-#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1+#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20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1+#ppt_w/2"/>
                                          </p:val>
                                        </p:tav>
                                        <p:tav tm="100000">
                                          <p:val>
                                            <p:strVal val="#ppt_x"/>
                                          </p:val>
                                        </p:tav>
                                      </p:tavLst>
                                    </p:anim>
                                    <p:anim calcmode="lin" valueType="num">
                                      <p:cBhvr additive="base">
                                        <p:cTn id="39" dur="500" fill="hold"/>
                                        <p:tgtEl>
                                          <p:spTgt spid="26"/>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40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1+#ppt_w/2"/>
                                          </p:val>
                                        </p:tav>
                                        <p:tav tm="100000">
                                          <p:val>
                                            <p:strVal val="#ppt_x"/>
                                          </p:val>
                                        </p:tav>
                                      </p:tavLst>
                                    </p:anim>
                                    <p:anim calcmode="lin" valueType="num">
                                      <p:cBhvr additive="base">
                                        <p:cTn id="43" dur="500" fill="hold"/>
                                        <p:tgtEl>
                                          <p:spTgt spid="27"/>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60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fill="hold"/>
                                        <p:tgtEl>
                                          <p:spTgt spid="28"/>
                                        </p:tgtEl>
                                        <p:attrNameLst>
                                          <p:attrName>ppt_x</p:attrName>
                                        </p:attrNameLst>
                                      </p:cBhvr>
                                      <p:tavLst>
                                        <p:tav tm="0">
                                          <p:val>
                                            <p:strVal val="1+#ppt_w/2"/>
                                          </p:val>
                                        </p:tav>
                                        <p:tav tm="100000">
                                          <p:val>
                                            <p:strVal val="#ppt_x"/>
                                          </p:val>
                                        </p:tav>
                                      </p:tavLst>
                                    </p:anim>
                                    <p:anim calcmode="lin" valueType="num">
                                      <p:cBhvr additive="base">
                                        <p:cTn id="47" dur="500" fill="hold"/>
                                        <p:tgtEl>
                                          <p:spTgt spid="28"/>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8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500" fill="hold"/>
                                        <p:tgtEl>
                                          <p:spTgt spid="29"/>
                                        </p:tgtEl>
                                        <p:attrNameLst>
                                          <p:attrName>ppt_x</p:attrName>
                                        </p:attrNameLst>
                                      </p:cBhvr>
                                      <p:tavLst>
                                        <p:tav tm="0">
                                          <p:val>
                                            <p:strVal val="1+#ppt_w/2"/>
                                          </p:val>
                                        </p:tav>
                                        <p:tav tm="100000">
                                          <p:val>
                                            <p:strVal val="#ppt_x"/>
                                          </p:val>
                                        </p:tav>
                                      </p:tavLst>
                                    </p:anim>
                                    <p:anim calcmode="lin" valueType="num">
                                      <p:cBhvr additive="base">
                                        <p:cTn id="51"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P spid="27" grpId="0"/>
      <p:bldP spid="28" grpId="0"/>
      <p:bldP spid="29" grpId="0"/>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582648" y="510530"/>
            <a:ext cx="3068469"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实现目标的关键</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9"/>
          <p:cNvSpPr txBox="1"/>
          <p:nvPr/>
        </p:nvSpPr>
        <p:spPr>
          <a:xfrm>
            <a:off x="430508" y="2043056"/>
            <a:ext cx="2458547" cy="1025922"/>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charset="-122"/>
                <a:ea typeface="微软雅黑" panose="020B0503020204020204" charset="-122"/>
              </a:rPr>
              <a:t>言简意赅的说明分项内容</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p:txBody>
      </p:sp>
      <p:sp>
        <p:nvSpPr>
          <p:cNvPr id="11" name="TextBox 29"/>
          <p:cNvSpPr txBox="1"/>
          <p:nvPr/>
        </p:nvSpPr>
        <p:spPr>
          <a:xfrm>
            <a:off x="9294703" y="3249171"/>
            <a:ext cx="2518548" cy="1025922"/>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charset="-122"/>
                <a:ea typeface="微软雅黑" panose="020B0503020204020204" charset="-122"/>
              </a:rPr>
              <a:t>言简意赅的说明分项内容</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p:txBody>
      </p:sp>
      <p:sp>
        <p:nvSpPr>
          <p:cNvPr id="12" name="TextBox 29"/>
          <p:cNvSpPr txBox="1"/>
          <p:nvPr/>
        </p:nvSpPr>
        <p:spPr>
          <a:xfrm>
            <a:off x="427313" y="4275093"/>
            <a:ext cx="2464935" cy="1025922"/>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charset="-122"/>
                <a:ea typeface="微软雅黑" panose="020B0503020204020204" charset="-122"/>
              </a:rPr>
              <a:t>言简意赅的说明分项内容</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p:txBody>
      </p:sp>
      <p:sp>
        <p:nvSpPr>
          <p:cNvPr id="13" name="TextBox 29"/>
          <p:cNvSpPr txBox="1"/>
          <p:nvPr/>
        </p:nvSpPr>
        <p:spPr>
          <a:xfrm>
            <a:off x="9299379" y="5243377"/>
            <a:ext cx="2518548" cy="1025922"/>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charset="-122"/>
                <a:ea typeface="微软雅黑" panose="020B0503020204020204" charset="-122"/>
              </a:rPr>
              <a:t>言简意赅的说明分项内容</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p:txBody>
      </p:sp>
      <p:sp>
        <p:nvSpPr>
          <p:cNvPr id="14" name="Freeform 40"/>
          <p:cNvSpPr/>
          <p:nvPr/>
        </p:nvSpPr>
        <p:spPr bwMode="auto">
          <a:xfrm>
            <a:off x="5817991" y="4733326"/>
            <a:ext cx="3205163" cy="1882775"/>
          </a:xfrm>
          <a:custGeom>
            <a:avLst/>
            <a:gdLst>
              <a:gd name="T0" fmla="*/ 819 w 1161"/>
              <a:gd name="T1" fmla="*/ 0 h 682"/>
              <a:gd name="T2" fmla="*/ 556 w 1161"/>
              <a:gd name="T3" fmla="*/ 124 h 682"/>
              <a:gd name="T4" fmla="*/ 556 w 1161"/>
              <a:gd name="T5" fmla="*/ 124 h 682"/>
              <a:gd name="T6" fmla="*/ 313 w 1161"/>
              <a:gd name="T7" fmla="*/ 302 h 682"/>
              <a:gd name="T8" fmla="*/ 154 w 1161"/>
              <a:gd name="T9" fmla="*/ 257 h 682"/>
              <a:gd name="T10" fmla="*/ 154 w 1161"/>
              <a:gd name="T11" fmla="*/ 257 h 682"/>
              <a:gd name="T12" fmla="*/ 100 w 1161"/>
              <a:gd name="T13" fmla="*/ 241 h 682"/>
              <a:gd name="T14" fmla="*/ 0 w 1161"/>
              <a:gd name="T15" fmla="*/ 341 h 682"/>
              <a:gd name="T16" fmla="*/ 100 w 1161"/>
              <a:gd name="T17" fmla="*/ 441 h 682"/>
              <a:gd name="T18" fmla="*/ 154 w 1161"/>
              <a:gd name="T19" fmla="*/ 425 h 682"/>
              <a:gd name="T20" fmla="*/ 154 w 1161"/>
              <a:gd name="T21" fmla="*/ 425 h 682"/>
              <a:gd name="T22" fmla="*/ 313 w 1161"/>
              <a:gd name="T23" fmla="*/ 380 h 682"/>
              <a:gd name="T24" fmla="*/ 556 w 1161"/>
              <a:gd name="T25" fmla="*/ 558 h 682"/>
              <a:gd name="T26" fmla="*/ 556 w 1161"/>
              <a:gd name="T27" fmla="*/ 558 h 682"/>
              <a:gd name="T28" fmla="*/ 819 w 1161"/>
              <a:gd name="T29" fmla="*/ 682 h 682"/>
              <a:gd name="T30" fmla="*/ 1161 w 1161"/>
              <a:gd name="T31" fmla="*/ 341 h 682"/>
              <a:gd name="T32" fmla="*/ 819 w 1161"/>
              <a:gd name="T33"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1" h="682">
                <a:moveTo>
                  <a:pt x="819" y="0"/>
                </a:moveTo>
                <a:cubicBezTo>
                  <a:pt x="714" y="0"/>
                  <a:pt x="619" y="48"/>
                  <a:pt x="556" y="124"/>
                </a:cubicBezTo>
                <a:cubicBezTo>
                  <a:pt x="556" y="124"/>
                  <a:pt x="556" y="124"/>
                  <a:pt x="556" y="124"/>
                </a:cubicBezTo>
                <a:cubicBezTo>
                  <a:pt x="462" y="235"/>
                  <a:pt x="461" y="302"/>
                  <a:pt x="313" y="302"/>
                </a:cubicBezTo>
                <a:cubicBezTo>
                  <a:pt x="187" y="302"/>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29"/>
                  <a:pt x="1161" y="341"/>
                </a:cubicBezTo>
                <a:cubicBezTo>
                  <a:pt x="1161" y="153"/>
                  <a:pt x="1008" y="0"/>
                  <a:pt x="819" y="0"/>
                </a:cubicBezTo>
                <a:close/>
              </a:path>
            </a:pathLst>
          </a:custGeom>
          <a:solidFill>
            <a:srgbClr val="F69F95"/>
          </a:solidFill>
          <a:ln>
            <a:noFill/>
          </a:ln>
        </p:spPr>
        <p:txBody>
          <a:bodyPr vert="horz" wrap="square" lIns="91440" tIns="45720" rIns="91440" bIns="45720" numCol="1" anchor="t" anchorCtr="0" compatLnSpc="1"/>
          <a:lstStyle/>
          <a:p>
            <a:endParaRPr lang="zh-CN" altLang="en-US" sz="2400"/>
          </a:p>
        </p:txBody>
      </p:sp>
      <p:sp>
        <p:nvSpPr>
          <p:cNvPr id="15" name="Freeform 41"/>
          <p:cNvSpPr/>
          <p:nvPr/>
        </p:nvSpPr>
        <p:spPr bwMode="auto">
          <a:xfrm>
            <a:off x="3165278" y="1642463"/>
            <a:ext cx="3205163" cy="1882775"/>
          </a:xfrm>
          <a:custGeom>
            <a:avLst/>
            <a:gdLst>
              <a:gd name="T0" fmla="*/ 1061 w 1161"/>
              <a:gd name="T1" fmla="*/ 241 h 682"/>
              <a:gd name="T2" fmla="*/ 1007 w 1161"/>
              <a:gd name="T3" fmla="*/ 257 h 682"/>
              <a:gd name="T4" fmla="*/ 1007 w 1161"/>
              <a:gd name="T5" fmla="*/ 257 h 682"/>
              <a:gd name="T6" fmla="*/ 848 w 1161"/>
              <a:gd name="T7" fmla="*/ 302 h 682"/>
              <a:gd name="T8" fmla="*/ 605 w 1161"/>
              <a:gd name="T9" fmla="*/ 124 h 682"/>
              <a:gd name="T10" fmla="*/ 605 w 1161"/>
              <a:gd name="T11" fmla="*/ 124 h 682"/>
              <a:gd name="T12" fmla="*/ 342 w 1161"/>
              <a:gd name="T13" fmla="*/ 0 h 682"/>
              <a:gd name="T14" fmla="*/ 0 w 1161"/>
              <a:gd name="T15" fmla="*/ 341 h 682"/>
              <a:gd name="T16" fmla="*/ 342 w 1161"/>
              <a:gd name="T17" fmla="*/ 682 h 682"/>
              <a:gd name="T18" fmla="*/ 605 w 1161"/>
              <a:gd name="T19" fmla="*/ 558 h 682"/>
              <a:gd name="T20" fmla="*/ 605 w 1161"/>
              <a:gd name="T21" fmla="*/ 558 h 682"/>
              <a:gd name="T22" fmla="*/ 605 w 1161"/>
              <a:gd name="T23" fmla="*/ 558 h 682"/>
              <a:gd name="T24" fmla="*/ 605 w 1161"/>
              <a:gd name="T25" fmla="*/ 558 h 682"/>
              <a:gd name="T26" fmla="*/ 848 w 1161"/>
              <a:gd name="T27" fmla="*/ 380 h 682"/>
              <a:gd name="T28" fmla="*/ 1007 w 1161"/>
              <a:gd name="T29" fmla="*/ 425 h 682"/>
              <a:gd name="T30" fmla="*/ 1007 w 1161"/>
              <a:gd name="T31" fmla="*/ 425 h 682"/>
              <a:gd name="T32" fmla="*/ 1061 w 1161"/>
              <a:gd name="T33" fmla="*/ 441 h 682"/>
              <a:gd name="T34" fmla="*/ 1161 w 1161"/>
              <a:gd name="T35" fmla="*/ 341 h 682"/>
              <a:gd name="T36" fmla="*/ 1061 w 1161"/>
              <a:gd name="T37" fmla="*/ 24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1061" y="241"/>
                </a:moveTo>
                <a:cubicBezTo>
                  <a:pt x="1041" y="241"/>
                  <a:pt x="1023" y="247"/>
                  <a:pt x="1007" y="257"/>
                </a:cubicBezTo>
                <a:cubicBezTo>
                  <a:pt x="1007" y="257"/>
                  <a:pt x="1007" y="257"/>
                  <a:pt x="1007" y="257"/>
                </a:cubicBezTo>
                <a:cubicBezTo>
                  <a:pt x="964" y="284"/>
                  <a:pt x="974" y="302"/>
                  <a:pt x="848" y="302"/>
                </a:cubicBezTo>
                <a:cubicBezTo>
                  <a:pt x="700" y="302"/>
                  <a:pt x="699" y="235"/>
                  <a:pt x="605" y="124"/>
                </a:cubicBezTo>
                <a:cubicBezTo>
                  <a:pt x="605" y="124"/>
                  <a:pt x="605" y="124"/>
                  <a:pt x="605" y="124"/>
                </a:cubicBezTo>
                <a:cubicBezTo>
                  <a:pt x="542" y="48"/>
                  <a:pt x="448" y="0"/>
                  <a:pt x="342" y="0"/>
                </a:cubicBezTo>
                <a:cubicBezTo>
                  <a:pt x="153" y="0"/>
                  <a:pt x="0" y="153"/>
                  <a:pt x="0" y="341"/>
                </a:cubicBezTo>
                <a:cubicBezTo>
                  <a:pt x="0" y="529"/>
                  <a:pt x="153" y="682"/>
                  <a:pt x="342" y="682"/>
                </a:cubicBezTo>
                <a:cubicBezTo>
                  <a:pt x="448" y="682"/>
                  <a:pt x="542" y="634"/>
                  <a:pt x="605" y="558"/>
                </a:cubicBezTo>
                <a:cubicBezTo>
                  <a:pt x="605" y="558"/>
                  <a:pt x="605" y="558"/>
                  <a:pt x="605" y="558"/>
                </a:cubicBezTo>
                <a:cubicBezTo>
                  <a:pt x="605" y="558"/>
                  <a:pt x="605" y="558"/>
                  <a:pt x="605" y="558"/>
                </a:cubicBezTo>
                <a:cubicBezTo>
                  <a:pt x="605" y="558"/>
                  <a:pt x="605" y="558"/>
                  <a:pt x="605" y="558"/>
                </a:cubicBezTo>
                <a:cubicBezTo>
                  <a:pt x="699" y="447"/>
                  <a:pt x="700" y="380"/>
                  <a:pt x="848" y="380"/>
                </a:cubicBezTo>
                <a:cubicBezTo>
                  <a:pt x="974" y="380"/>
                  <a:pt x="964" y="398"/>
                  <a:pt x="1007" y="425"/>
                </a:cubicBezTo>
                <a:cubicBezTo>
                  <a:pt x="1007" y="425"/>
                  <a:pt x="1007" y="425"/>
                  <a:pt x="1007" y="425"/>
                </a:cubicBezTo>
                <a:cubicBezTo>
                  <a:pt x="1023" y="435"/>
                  <a:pt x="1041" y="441"/>
                  <a:pt x="1061" y="441"/>
                </a:cubicBezTo>
                <a:cubicBezTo>
                  <a:pt x="1116" y="441"/>
                  <a:pt x="1161" y="396"/>
                  <a:pt x="1161" y="341"/>
                </a:cubicBezTo>
                <a:cubicBezTo>
                  <a:pt x="1161" y="286"/>
                  <a:pt x="1116" y="241"/>
                  <a:pt x="1061" y="241"/>
                </a:cubicBezTo>
                <a:close/>
              </a:path>
            </a:pathLst>
          </a:custGeom>
          <a:solidFill>
            <a:srgbClr val="F69F95"/>
          </a:solidFill>
          <a:ln>
            <a:noFill/>
          </a:ln>
        </p:spPr>
        <p:txBody>
          <a:bodyPr vert="horz" wrap="square" lIns="91440" tIns="45720" rIns="91440" bIns="45720" numCol="1" anchor="t" anchorCtr="0" compatLnSpc="1"/>
          <a:lstStyle/>
          <a:p>
            <a:endParaRPr lang="zh-CN" altLang="en-US" sz="2400"/>
          </a:p>
        </p:txBody>
      </p:sp>
      <p:grpSp>
        <p:nvGrpSpPr>
          <p:cNvPr id="16" name="组合 15"/>
          <p:cNvGrpSpPr/>
          <p:nvPr/>
        </p:nvGrpSpPr>
        <p:grpSpPr>
          <a:xfrm>
            <a:off x="6008490" y="1971075"/>
            <a:ext cx="171451" cy="4267200"/>
            <a:chOff x="6010275" y="1583258"/>
            <a:chExt cx="171450" cy="4267200"/>
          </a:xfrm>
        </p:grpSpPr>
        <p:cxnSp>
          <p:nvCxnSpPr>
            <p:cNvPr id="17" name="直接连接符 16"/>
            <p:cNvCxnSpPr>
              <a:stCxn id="18" idx="3"/>
              <a:endCxn id="22" idx="0"/>
            </p:cNvCxnSpPr>
            <p:nvPr/>
          </p:nvCxnSpPr>
          <p:spPr>
            <a:xfrm>
              <a:off x="6096000" y="1713433"/>
              <a:ext cx="0" cy="407670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Freeform 42"/>
            <p:cNvSpPr/>
            <p:nvPr/>
          </p:nvSpPr>
          <p:spPr bwMode="auto">
            <a:xfrm>
              <a:off x="6010275" y="1583258"/>
              <a:ext cx="171450" cy="130175"/>
            </a:xfrm>
            <a:custGeom>
              <a:avLst/>
              <a:gdLst>
                <a:gd name="T0" fmla="*/ 54 w 108"/>
                <a:gd name="T1" fmla="*/ 45 h 82"/>
                <a:gd name="T2" fmla="*/ 0 w 108"/>
                <a:gd name="T3" fmla="*/ 0 h 82"/>
                <a:gd name="T4" fmla="*/ 0 w 108"/>
                <a:gd name="T5" fmla="*/ 38 h 82"/>
                <a:gd name="T6" fmla="*/ 54 w 108"/>
                <a:gd name="T7" fmla="*/ 82 h 82"/>
                <a:gd name="T8" fmla="*/ 108 w 108"/>
                <a:gd name="T9" fmla="*/ 38 h 82"/>
                <a:gd name="T10" fmla="*/ 108 w 108"/>
                <a:gd name="T11" fmla="*/ 0 h 82"/>
                <a:gd name="T12" fmla="*/ 54 w 108"/>
                <a:gd name="T13" fmla="*/ 45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5"/>
                  </a:moveTo>
                  <a:lnTo>
                    <a:pt x="0" y="0"/>
                  </a:lnTo>
                  <a:lnTo>
                    <a:pt x="0" y="38"/>
                  </a:lnTo>
                  <a:lnTo>
                    <a:pt x="54" y="82"/>
                  </a:lnTo>
                  <a:lnTo>
                    <a:pt x="108" y="38"/>
                  </a:lnTo>
                  <a:lnTo>
                    <a:pt x="108" y="0"/>
                  </a:lnTo>
                  <a:lnTo>
                    <a:pt x="54" y="45"/>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19" name="Freeform 43"/>
            <p:cNvSpPr/>
            <p:nvPr/>
          </p:nvSpPr>
          <p:spPr bwMode="auto">
            <a:xfrm>
              <a:off x="6010275" y="2615133"/>
              <a:ext cx="171450" cy="133350"/>
            </a:xfrm>
            <a:custGeom>
              <a:avLst/>
              <a:gdLst>
                <a:gd name="T0" fmla="*/ 54 w 108"/>
                <a:gd name="T1" fmla="*/ 45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5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5"/>
                  </a:moveTo>
                  <a:lnTo>
                    <a:pt x="0" y="0"/>
                  </a:lnTo>
                  <a:lnTo>
                    <a:pt x="0" y="39"/>
                  </a:lnTo>
                  <a:lnTo>
                    <a:pt x="54" y="84"/>
                  </a:lnTo>
                  <a:lnTo>
                    <a:pt x="108" y="39"/>
                  </a:lnTo>
                  <a:lnTo>
                    <a:pt x="108" y="0"/>
                  </a:lnTo>
                  <a:lnTo>
                    <a:pt x="54" y="45"/>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20" name="Freeform 44"/>
            <p:cNvSpPr/>
            <p:nvPr/>
          </p:nvSpPr>
          <p:spPr bwMode="auto">
            <a:xfrm>
              <a:off x="6010275" y="3650183"/>
              <a:ext cx="171450" cy="133350"/>
            </a:xfrm>
            <a:custGeom>
              <a:avLst/>
              <a:gdLst>
                <a:gd name="T0" fmla="*/ 54 w 108"/>
                <a:gd name="T1" fmla="*/ 46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6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6"/>
                  </a:moveTo>
                  <a:lnTo>
                    <a:pt x="0" y="0"/>
                  </a:lnTo>
                  <a:lnTo>
                    <a:pt x="0" y="39"/>
                  </a:lnTo>
                  <a:lnTo>
                    <a:pt x="54" y="84"/>
                  </a:lnTo>
                  <a:lnTo>
                    <a:pt x="108" y="39"/>
                  </a:lnTo>
                  <a:lnTo>
                    <a:pt x="108" y="0"/>
                  </a:lnTo>
                  <a:lnTo>
                    <a:pt x="54" y="46"/>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21" name="Freeform 45"/>
            <p:cNvSpPr/>
            <p:nvPr/>
          </p:nvSpPr>
          <p:spPr bwMode="auto">
            <a:xfrm>
              <a:off x="6010275" y="4685233"/>
              <a:ext cx="171450" cy="130175"/>
            </a:xfrm>
            <a:custGeom>
              <a:avLst/>
              <a:gdLst>
                <a:gd name="T0" fmla="*/ 54 w 108"/>
                <a:gd name="T1" fmla="*/ 46 h 82"/>
                <a:gd name="T2" fmla="*/ 0 w 108"/>
                <a:gd name="T3" fmla="*/ 0 h 82"/>
                <a:gd name="T4" fmla="*/ 0 w 108"/>
                <a:gd name="T5" fmla="*/ 39 h 82"/>
                <a:gd name="T6" fmla="*/ 54 w 108"/>
                <a:gd name="T7" fmla="*/ 82 h 82"/>
                <a:gd name="T8" fmla="*/ 108 w 108"/>
                <a:gd name="T9" fmla="*/ 39 h 82"/>
                <a:gd name="T10" fmla="*/ 108 w 108"/>
                <a:gd name="T11" fmla="*/ 0 h 82"/>
                <a:gd name="T12" fmla="*/ 54 w 108"/>
                <a:gd name="T13" fmla="*/ 46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6"/>
                  </a:moveTo>
                  <a:lnTo>
                    <a:pt x="0" y="0"/>
                  </a:lnTo>
                  <a:lnTo>
                    <a:pt x="0" y="39"/>
                  </a:lnTo>
                  <a:lnTo>
                    <a:pt x="54" y="82"/>
                  </a:lnTo>
                  <a:lnTo>
                    <a:pt x="108" y="39"/>
                  </a:lnTo>
                  <a:lnTo>
                    <a:pt x="108" y="0"/>
                  </a:lnTo>
                  <a:lnTo>
                    <a:pt x="54" y="46"/>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22" name="Freeform 46"/>
            <p:cNvSpPr/>
            <p:nvPr/>
          </p:nvSpPr>
          <p:spPr bwMode="auto">
            <a:xfrm>
              <a:off x="6010275" y="5718696"/>
              <a:ext cx="171450" cy="131762"/>
            </a:xfrm>
            <a:custGeom>
              <a:avLst/>
              <a:gdLst>
                <a:gd name="T0" fmla="*/ 54 w 108"/>
                <a:gd name="T1" fmla="*/ 45 h 83"/>
                <a:gd name="T2" fmla="*/ 0 w 108"/>
                <a:gd name="T3" fmla="*/ 0 h 83"/>
                <a:gd name="T4" fmla="*/ 0 w 108"/>
                <a:gd name="T5" fmla="*/ 38 h 83"/>
                <a:gd name="T6" fmla="*/ 54 w 108"/>
                <a:gd name="T7" fmla="*/ 83 h 83"/>
                <a:gd name="T8" fmla="*/ 108 w 108"/>
                <a:gd name="T9" fmla="*/ 38 h 83"/>
                <a:gd name="T10" fmla="*/ 108 w 108"/>
                <a:gd name="T11" fmla="*/ 0 h 83"/>
                <a:gd name="T12" fmla="*/ 54 w 108"/>
                <a:gd name="T13" fmla="*/ 45 h 83"/>
              </a:gdLst>
              <a:ahLst/>
              <a:cxnLst>
                <a:cxn ang="0">
                  <a:pos x="T0" y="T1"/>
                </a:cxn>
                <a:cxn ang="0">
                  <a:pos x="T2" y="T3"/>
                </a:cxn>
                <a:cxn ang="0">
                  <a:pos x="T4" y="T5"/>
                </a:cxn>
                <a:cxn ang="0">
                  <a:pos x="T6" y="T7"/>
                </a:cxn>
                <a:cxn ang="0">
                  <a:pos x="T8" y="T9"/>
                </a:cxn>
                <a:cxn ang="0">
                  <a:pos x="T10" y="T11"/>
                </a:cxn>
                <a:cxn ang="0">
                  <a:pos x="T12" y="T13"/>
                </a:cxn>
              </a:cxnLst>
              <a:rect l="0" t="0" r="r" b="b"/>
              <a:pathLst>
                <a:path w="108" h="83">
                  <a:moveTo>
                    <a:pt x="54" y="45"/>
                  </a:moveTo>
                  <a:lnTo>
                    <a:pt x="0" y="0"/>
                  </a:lnTo>
                  <a:lnTo>
                    <a:pt x="0" y="38"/>
                  </a:lnTo>
                  <a:lnTo>
                    <a:pt x="54" y="83"/>
                  </a:lnTo>
                  <a:lnTo>
                    <a:pt x="108" y="38"/>
                  </a:lnTo>
                  <a:lnTo>
                    <a:pt x="108" y="0"/>
                  </a:lnTo>
                  <a:lnTo>
                    <a:pt x="54" y="45"/>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grpSp>
      <p:sp>
        <p:nvSpPr>
          <p:cNvPr id="23" name="Oval 47"/>
          <p:cNvSpPr>
            <a:spLocks noChangeArrowheads="1"/>
          </p:cNvSpPr>
          <p:nvPr/>
        </p:nvSpPr>
        <p:spPr bwMode="auto">
          <a:xfrm>
            <a:off x="3281166" y="1758349"/>
            <a:ext cx="1654175" cy="1651000"/>
          </a:xfrm>
          <a:prstGeom prst="ellipse">
            <a:avLst/>
          </a:prstGeom>
          <a:solidFill>
            <a:srgbClr val="8CBF4A"/>
          </a:solidFill>
          <a:ln>
            <a:noFill/>
          </a:ln>
        </p:spPr>
        <p:txBody>
          <a:bodyPr vert="horz" wrap="square" lIns="91440" tIns="45720" rIns="91440" bIns="45720" numCol="1" anchor="t" anchorCtr="0" compatLnSpc="1"/>
          <a:lstStyle/>
          <a:p>
            <a:endParaRPr lang="zh-CN" altLang="en-US" sz="2400"/>
          </a:p>
        </p:txBody>
      </p:sp>
      <p:sp>
        <p:nvSpPr>
          <p:cNvPr id="24" name="Oval 48"/>
          <p:cNvSpPr>
            <a:spLocks noChangeArrowheads="1"/>
          </p:cNvSpPr>
          <p:nvPr/>
        </p:nvSpPr>
        <p:spPr bwMode="auto">
          <a:xfrm>
            <a:off x="5873553" y="2363188"/>
            <a:ext cx="441325" cy="441325"/>
          </a:xfrm>
          <a:prstGeom prst="ellipse">
            <a:avLst/>
          </a:prstGeom>
          <a:solidFill>
            <a:srgbClr val="8CBF4A"/>
          </a:solidFill>
          <a:ln>
            <a:noFill/>
          </a:ln>
        </p:spPr>
        <p:txBody>
          <a:bodyPr vert="horz" wrap="square" lIns="0" tIns="0" rIns="0" bIns="0" numCol="1" anchor="ctr" anchorCtr="0" compatLnSpc="1"/>
          <a:lstStyle/>
          <a:p>
            <a:pPr algn="ctr"/>
            <a:r>
              <a:rPr lang="en-US" altLang="zh-CN" sz="2800" dirty="0">
                <a:solidFill>
                  <a:srgbClr val="FFFFFF"/>
                </a:solidFill>
                <a:latin typeface="Agency FB" panose="020B0503020202020204" pitchFamily="34" charset="0"/>
              </a:rPr>
              <a:t>A</a:t>
            </a:r>
            <a:endParaRPr lang="zh-CN" altLang="en-US" sz="2800" dirty="0">
              <a:solidFill>
                <a:srgbClr val="FFFFFF"/>
              </a:solidFill>
              <a:latin typeface="Agency FB" panose="020B0503020202020204" pitchFamily="34" charset="0"/>
            </a:endParaRPr>
          </a:p>
        </p:txBody>
      </p:sp>
      <p:sp>
        <p:nvSpPr>
          <p:cNvPr id="25" name="Freeform 49"/>
          <p:cNvSpPr/>
          <p:nvPr/>
        </p:nvSpPr>
        <p:spPr bwMode="auto">
          <a:xfrm>
            <a:off x="3165278" y="3701450"/>
            <a:ext cx="3205163" cy="1885951"/>
          </a:xfrm>
          <a:custGeom>
            <a:avLst/>
            <a:gdLst>
              <a:gd name="T0" fmla="*/ 1061 w 1161"/>
              <a:gd name="T1" fmla="*/ 242 h 683"/>
              <a:gd name="T2" fmla="*/ 1007 w 1161"/>
              <a:gd name="T3" fmla="*/ 257 h 683"/>
              <a:gd name="T4" fmla="*/ 1007 w 1161"/>
              <a:gd name="T5" fmla="*/ 257 h 683"/>
              <a:gd name="T6" fmla="*/ 848 w 1161"/>
              <a:gd name="T7" fmla="*/ 303 h 683"/>
              <a:gd name="T8" fmla="*/ 605 w 1161"/>
              <a:gd name="T9" fmla="*/ 125 h 683"/>
              <a:gd name="T10" fmla="*/ 605 w 1161"/>
              <a:gd name="T11" fmla="*/ 125 h 683"/>
              <a:gd name="T12" fmla="*/ 605 w 1161"/>
              <a:gd name="T13" fmla="*/ 124 h 683"/>
              <a:gd name="T14" fmla="*/ 605 w 1161"/>
              <a:gd name="T15" fmla="*/ 124 h 683"/>
              <a:gd name="T16" fmla="*/ 342 w 1161"/>
              <a:gd name="T17" fmla="*/ 0 h 683"/>
              <a:gd name="T18" fmla="*/ 0 w 1161"/>
              <a:gd name="T19" fmla="*/ 342 h 683"/>
              <a:gd name="T20" fmla="*/ 342 w 1161"/>
              <a:gd name="T21" fmla="*/ 683 h 683"/>
              <a:gd name="T22" fmla="*/ 605 w 1161"/>
              <a:gd name="T23" fmla="*/ 559 h 683"/>
              <a:gd name="T24" fmla="*/ 605 w 1161"/>
              <a:gd name="T25" fmla="*/ 559 h 683"/>
              <a:gd name="T26" fmla="*/ 848 w 1161"/>
              <a:gd name="T27" fmla="*/ 380 h 683"/>
              <a:gd name="T28" fmla="*/ 1007 w 1161"/>
              <a:gd name="T29" fmla="*/ 426 h 683"/>
              <a:gd name="T30" fmla="*/ 1007 w 1161"/>
              <a:gd name="T31" fmla="*/ 426 h 683"/>
              <a:gd name="T32" fmla="*/ 1061 w 1161"/>
              <a:gd name="T33" fmla="*/ 441 h 683"/>
              <a:gd name="T34" fmla="*/ 1161 w 1161"/>
              <a:gd name="T35" fmla="*/ 342 h 683"/>
              <a:gd name="T36" fmla="*/ 1061 w 1161"/>
              <a:gd name="T37" fmla="*/ 24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3">
                <a:moveTo>
                  <a:pt x="1061" y="242"/>
                </a:moveTo>
                <a:cubicBezTo>
                  <a:pt x="1041" y="242"/>
                  <a:pt x="1023" y="248"/>
                  <a:pt x="1007" y="257"/>
                </a:cubicBezTo>
                <a:cubicBezTo>
                  <a:pt x="1007" y="257"/>
                  <a:pt x="1007" y="257"/>
                  <a:pt x="1007" y="257"/>
                </a:cubicBezTo>
                <a:cubicBezTo>
                  <a:pt x="964" y="285"/>
                  <a:pt x="974" y="303"/>
                  <a:pt x="848" y="303"/>
                </a:cubicBezTo>
                <a:cubicBezTo>
                  <a:pt x="700" y="303"/>
                  <a:pt x="699" y="236"/>
                  <a:pt x="605" y="125"/>
                </a:cubicBezTo>
                <a:cubicBezTo>
                  <a:pt x="605" y="125"/>
                  <a:pt x="605" y="125"/>
                  <a:pt x="605" y="125"/>
                </a:cubicBezTo>
                <a:cubicBezTo>
                  <a:pt x="605" y="125"/>
                  <a:pt x="605" y="124"/>
                  <a:pt x="605" y="124"/>
                </a:cubicBezTo>
                <a:cubicBezTo>
                  <a:pt x="605" y="124"/>
                  <a:pt x="605" y="124"/>
                  <a:pt x="605" y="124"/>
                </a:cubicBezTo>
                <a:cubicBezTo>
                  <a:pt x="542" y="49"/>
                  <a:pt x="448" y="0"/>
                  <a:pt x="342" y="0"/>
                </a:cubicBezTo>
                <a:cubicBezTo>
                  <a:pt x="153" y="0"/>
                  <a:pt x="0" y="153"/>
                  <a:pt x="0" y="342"/>
                </a:cubicBezTo>
                <a:cubicBezTo>
                  <a:pt x="0" y="530"/>
                  <a:pt x="153" y="683"/>
                  <a:pt x="342" y="683"/>
                </a:cubicBezTo>
                <a:cubicBezTo>
                  <a:pt x="448" y="683"/>
                  <a:pt x="542" y="634"/>
                  <a:pt x="605" y="559"/>
                </a:cubicBezTo>
                <a:cubicBezTo>
                  <a:pt x="605" y="559"/>
                  <a:pt x="605" y="559"/>
                  <a:pt x="605" y="559"/>
                </a:cubicBezTo>
                <a:cubicBezTo>
                  <a:pt x="699" y="448"/>
                  <a:pt x="700" y="380"/>
                  <a:pt x="848" y="380"/>
                </a:cubicBezTo>
                <a:cubicBezTo>
                  <a:pt x="974" y="380"/>
                  <a:pt x="964" y="398"/>
                  <a:pt x="1007" y="426"/>
                </a:cubicBezTo>
                <a:cubicBezTo>
                  <a:pt x="1007" y="426"/>
                  <a:pt x="1007" y="426"/>
                  <a:pt x="1007" y="426"/>
                </a:cubicBezTo>
                <a:cubicBezTo>
                  <a:pt x="1023" y="436"/>
                  <a:pt x="1041" y="441"/>
                  <a:pt x="1061" y="441"/>
                </a:cubicBezTo>
                <a:cubicBezTo>
                  <a:pt x="1116" y="441"/>
                  <a:pt x="1161" y="397"/>
                  <a:pt x="1161" y="342"/>
                </a:cubicBezTo>
                <a:cubicBezTo>
                  <a:pt x="1161" y="286"/>
                  <a:pt x="1116" y="242"/>
                  <a:pt x="1061" y="242"/>
                </a:cubicBezTo>
                <a:close/>
              </a:path>
            </a:pathLst>
          </a:custGeom>
          <a:solidFill>
            <a:srgbClr val="F69F95"/>
          </a:solidFill>
          <a:ln>
            <a:noFill/>
          </a:ln>
        </p:spPr>
        <p:txBody>
          <a:bodyPr vert="horz" wrap="square" lIns="91440" tIns="45720" rIns="91440" bIns="45720" numCol="1" anchor="t" anchorCtr="0" compatLnSpc="1"/>
          <a:lstStyle/>
          <a:p>
            <a:endParaRPr lang="zh-CN" altLang="en-US" sz="2400"/>
          </a:p>
        </p:txBody>
      </p:sp>
      <p:sp>
        <p:nvSpPr>
          <p:cNvPr id="26" name="Oval 50"/>
          <p:cNvSpPr>
            <a:spLocks noChangeArrowheads="1"/>
          </p:cNvSpPr>
          <p:nvPr/>
        </p:nvSpPr>
        <p:spPr bwMode="auto">
          <a:xfrm>
            <a:off x="3281166" y="3817338"/>
            <a:ext cx="1654175" cy="1654175"/>
          </a:xfrm>
          <a:prstGeom prst="ellipse">
            <a:avLst/>
          </a:prstGeom>
          <a:solidFill>
            <a:srgbClr val="8CBF4A"/>
          </a:solidFill>
          <a:ln>
            <a:noFill/>
          </a:ln>
        </p:spPr>
        <p:txBody>
          <a:bodyPr vert="horz" wrap="square" lIns="91440" tIns="45720" rIns="91440" bIns="45720" numCol="1" anchor="t" anchorCtr="0" compatLnSpc="1"/>
          <a:lstStyle/>
          <a:p>
            <a:endParaRPr lang="zh-CN" altLang="en-US" sz="2400"/>
          </a:p>
        </p:txBody>
      </p:sp>
      <p:sp>
        <p:nvSpPr>
          <p:cNvPr id="27" name="Oval 51"/>
          <p:cNvSpPr>
            <a:spLocks noChangeArrowheads="1"/>
          </p:cNvSpPr>
          <p:nvPr/>
        </p:nvSpPr>
        <p:spPr bwMode="auto">
          <a:xfrm>
            <a:off x="5873553" y="4422175"/>
            <a:ext cx="441325" cy="444500"/>
          </a:xfrm>
          <a:prstGeom prst="ellipse">
            <a:avLst/>
          </a:prstGeom>
          <a:solidFill>
            <a:srgbClr val="8CBF4A"/>
          </a:solidFill>
          <a:ln>
            <a:noFill/>
          </a:ln>
        </p:spPr>
        <p:txBody>
          <a:bodyPr vert="horz" wrap="square" lIns="0" tIns="0" rIns="0" bIns="0" numCol="1" anchor="ctr" anchorCtr="0" compatLnSpc="1"/>
          <a:lstStyle/>
          <a:p>
            <a:pPr algn="ctr"/>
            <a:r>
              <a:rPr lang="en-US" altLang="zh-CN" sz="2800" dirty="0">
                <a:solidFill>
                  <a:srgbClr val="FFFFFF"/>
                </a:solidFill>
                <a:latin typeface="Agency FB" panose="020B0503020202020204" pitchFamily="34" charset="0"/>
              </a:rPr>
              <a:t>C</a:t>
            </a:r>
            <a:endParaRPr lang="zh-CN" altLang="en-US" sz="2800" dirty="0">
              <a:solidFill>
                <a:srgbClr val="FFFFFF"/>
              </a:solidFill>
              <a:latin typeface="Agency FB" panose="020B0503020202020204" pitchFamily="34" charset="0"/>
            </a:endParaRPr>
          </a:p>
        </p:txBody>
      </p:sp>
      <p:sp>
        <p:nvSpPr>
          <p:cNvPr id="28" name="Freeform 54"/>
          <p:cNvSpPr/>
          <p:nvPr/>
        </p:nvSpPr>
        <p:spPr bwMode="auto">
          <a:xfrm>
            <a:off x="5817991" y="2672749"/>
            <a:ext cx="3205163" cy="1881187"/>
          </a:xfrm>
          <a:custGeom>
            <a:avLst/>
            <a:gdLst>
              <a:gd name="T0" fmla="*/ 819 w 1161"/>
              <a:gd name="T1" fmla="*/ 0 h 682"/>
              <a:gd name="T2" fmla="*/ 556 w 1161"/>
              <a:gd name="T3" fmla="*/ 124 h 682"/>
              <a:gd name="T4" fmla="*/ 556 w 1161"/>
              <a:gd name="T5" fmla="*/ 124 h 682"/>
              <a:gd name="T6" fmla="*/ 556 w 1161"/>
              <a:gd name="T7" fmla="*/ 124 h 682"/>
              <a:gd name="T8" fmla="*/ 556 w 1161"/>
              <a:gd name="T9" fmla="*/ 124 h 682"/>
              <a:gd name="T10" fmla="*/ 313 w 1161"/>
              <a:gd name="T11" fmla="*/ 303 h 682"/>
              <a:gd name="T12" fmla="*/ 154 w 1161"/>
              <a:gd name="T13" fmla="*/ 257 h 682"/>
              <a:gd name="T14" fmla="*/ 154 w 1161"/>
              <a:gd name="T15" fmla="*/ 257 h 682"/>
              <a:gd name="T16" fmla="*/ 100 w 1161"/>
              <a:gd name="T17" fmla="*/ 241 h 682"/>
              <a:gd name="T18" fmla="*/ 0 w 1161"/>
              <a:gd name="T19" fmla="*/ 341 h 682"/>
              <a:gd name="T20" fmla="*/ 100 w 1161"/>
              <a:gd name="T21" fmla="*/ 441 h 682"/>
              <a:gd name="T22" fmla="*/ 154 w 1161"/>
              <a:gd name="T23" fmla="*/ 425 h 682"/>
              <a:gd name="T24" fmla="*/ 154 w 1161"/>
              <a:gd name="T25" fmla="*/ 425 h 682"/>
              <a:gd name="T26" fmla="*/ 313 w 1161"/>
              <a:gd name="T27" fmla="*/ 380 h 682"/>
              <a:gd name="T28" fmla="*/ 556 w 1161"/>
              <a:gd name="T29" fmla="*/ 558 h 682"/>
              <a:gd name="T30" fmla="*/ 556 w 1161"/>
              <a:gd name="T31" fmla="*/ 558 h 682"/>
              <a:gd name="T32" fmla="*/ 819 w 1161"/>
              <a:gd name="T33" fmla="*/ 682 h 682"/>
              <a:gd name="T34" fmla="*/ 1161 w 1161"/>
              <a:gd name="T35" fmla="*/ 341 h 682"/>
              <a:gd name="T36" fmla="*/ 819 w 1161"/>
              <a:gd name="T3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819" y="0"/>
                </a:moveTo>
                <a:cubicBezTo>
                  <a:pt x="714" y="0"/>
                  <a:pt x="619" y="48"/>
                  <a:pt x="556" y="124"/>
                </a:cubicBezTo>
                <a:cubicBezTo>
                  <a:pt x="556" y="124"/>
                  <a:pt x="556" y="124"/>
                  <a:pt x="556" y="124"/>
                </a:cubicBezTo>
                <a:cubicBezTo>
                  <a:pt x="556" y="124"/>
                  <a:pt x="556" y="124"/>
                  <a:pt x="556" y="124"/>
                </a:cubicBezTo>
                <a:cubicBezTo>
                  <a:pt x="556" y="124"/>
                  <a:pt x="556" y="124"/>
                  <a:pt x="556" y="124"/>
                </a:cubicBezTo>
                <a:cubicBezTo>
                  <a:pt x="462" y="235"/>
                  <a:pt x="461" y="303"/>
                  <a:pt x="313" y="303"/>
                </a:cubicBezTo>
                <a:cubicBezTo>
                  <a:pt x="187" y="303"/>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30"/>
                  <a:pt x="1161" y="341"/>
                </a:cubicBezTo>
                <a:cubicBezTo>
                  <a:pt x="1161" y="153"/>
                  <a:pt x="1008" y="0"/>
                  <a:pt x="819" y="0"/>
                </a:cubicBezTo>
                <a:close/>
              </a:path>
            </a:pathLst>
          </a:custGeom>
          <a:solidFill>
            <a:srgbClr val="F69F95"/>
          </a:solidFill>
          <a:ln>
            <a:noFill/>
          </a:ln>
        </p:spPr>
        <p:txBody>
          <a:bodyPr vert="horz" wrap="square" lIns="91440" tIns="45720" rIns="91440" bIns="45720" numCol="1" anchor="t" anchorCtr="0" compatLnSpc="1"/>
          <a:lstStyle/>
          <a:p>
            <a:endParaRPr lang="zh-CN" altLang="en-US" sz="2400"/>
          </a:p>
        </p:txBody>
      </p:sp>
      <p:sp>
        <p:nvSpPr>
          <p:cNvPr id="29" name="Oval 55"/>
          <p:cNvSpPr>
            <a:spLocks noChangeArrowheads="1"/>
          </p:cNvSpPr>
          <p:nvPr/>
        </p:nvSpPr>
        <p:spPr bwMode="auto">
          <a:xfrm>
            <a:off x="7253092" y="2788637"/>
            <a:ext cx="1654175" cy="1652587"/>
          </a:xfrm>
          <a:prstGeom prst="ellipse">
            <a:avLst/>
          </a:prstGeom>
          <a:solidFill>
            <a:srgbClr val="8CBF4A"/>
          </a:solidFill>
          <a:ln>
            <a:noFill/>
          </a:ln>
        </p:spPr>
        <p:txBody>
          <a:bodyPr vert="horz" wrap="square" lIns="91440" tIns="45720" rIns="91440" bIns="45720" numCol="1" anchor="t" anchorCtr="0" compatLnSpc="1"/>
          <a:lstStyle/>
          <a:p>
            <a:endParaRPr lang="zh-CN" altLang="en-US" sz="2400"/>
          </a:p>
        </p:txBody>
      </p:sp>
      <p:sp>
        <p:nvSpPr>
          <p:cNvPr id="30" name="Oval 56"/>
          <p:cNvSpPr>
            <a:spLocks noChangeArrowheads="1"/>
          </p:cNvSpPr>
          <p:nvPr/>
        </p:nvSpPr>
        <p:spPr bwMode="auto">
          <a:xfrm>
            <a:off x="5873553" y="3391887"/>
            <a:ext cx="441325" cy="444500"/>
          </a:xfrm>
          <a:prstGeom prst="ellipse">
            <a:avLst/>
          </a:prstGeom>
          <a:solidFill>
            <a:srgbClr val="8CBF4A"/>
          </a:solidFill>
          <a:ln>
            <a:noFill/>
          </a:ln>
        </p:spPr>
        <p:txBody>
          <a:bodyPr vert="horz" wrap="square" lIns="0" tIns="0" rIns="0" bIns="0" numCol="1" anchor="ctr" anchorCtr="0" compatLnSpc="1"/>
          <a:lstStyle/>
          <a:p>
            <a:pPr algn="ctr"/>
            <a:r>
              <a:rPr lang="en-US" altLang="zh-CN" sz="2800" dirty="0">
                <a:solidFill>
                  <a:srgbClr val="FFFFFF"/>
                </a:solidFill>
                <a:latin typeface="Agency FB" panose="020B0503020202020204" pitchFamily="34" charset="0"/>
              </a:rPr>
              <a:t>B</a:t>
            </a:r>
            <a:endParaRPr lang="zh-CN" altLang="en-US" sz="2800" dirty="0">
              <a:solidFill>
                <a:srgbClr val="FFFFFF"/>
              </a:solidFill>
              <a:latin typeface="Agency FB" panose="020B0503020202020204" pitchFamily="34" charset="0"/>
            </a:endParaRPr>
          </a:p>
        </p:txBody>
      </p:sp>
      <p:sp>
        <p:nvSpPr>
          <p:cNvPr id="31" name="Oval 57"/>
          <p:cNvSpPr>
            <a:spLocks noChangeArrowheads="1"/>
          </p:cNvSpPr>
          <p:nvPr/>
        </p:nvSpPr>
        <p:spPr bwMode="auto">
          <a:xfrm>
            <a:off x="7253092" y="4850799"/>
            <a:ext cx="1654175" cy="1649412"/>
          </a:xfrm>
          <a:prstGeom prst="ellipse">
            <a:avLst/>
          </a:prstGeom>
          <a:solidFill>
            <a:srgbClr val="8CBF4A"/>
          </a:solidFill>
          <a:ln>
            <a:noFill/>
          </a:ln>
        </p:spPr>
        <p:txBody>
          <a:bodyPr vert="horz" wrap="square" lIns="91440" tIns="45720" rIns="91440" bIns="45720" numCol="1" anchor="t" anchorCtr="0" compatLnSpc="1"/>
          <a:lstStyle/>
          <a:p>
            <a:endParaRPr lang="zh-CN" altLang="en-US" sz="2400"/>
          </a:p>
        </p:txBody>
      </p:sp>
      <p:sp>
        <p:nvSpPr>
          <p:cNvPr id="32" name="Oval 59"/>
          <p:cNvSpPr>
            <a:spLocks noChangeArrowheads="1"/>
          </p:cNvSpPr>
          <p:nvPr/>
        </p:nvSpPr>
        <p:spPr bwMode="auto">
          <a:xfrm>
            <a:off x="5873553" y="5454049"/>
            <a:ext cx="441325" cy="442912"/>
          </a:xfrm>
          <a:prstGeom prst="ellipse">
            <a:avLst/>
          </a:prstGeom>
          <a:solidFill>
            <a:srgbClr val="8CBF4A"/>
          </a:solidFill>
          <a:ln>
            <a:noFill/>
          </a:ln>
        </p:spPr>
        <p:txBody>
          <a:bodyPr vert="horz" wrap="square" lIns="0" tIns="0" rIns="0" bIns="0" numCol="1" anchor="ctr" anchorCtr="0" compatLnSpc="1"/>
          <a:lstStyle/>
          <a:p>
            <a:pPr algn="ctr"/>
            <a:r>
              <a:rPr lang="en-US" altLang="zh-CN" sz="2800" dirty="0">
                <a:solidFill>
                  <a:srgbClr val="FFFFFF"/>
                </a:solidFill>
                <a:latin typeface="Agency FB" panose="020B0503020202020204" pitchFamily="34" charset="0"/>
              </a:rPr>
              <a:t>D</a:t>
            </a:r>
            <a:endParaRPr lang="zh-CN" altLang="en-US" sz="2800" dirty="0">
              <a:solidFill>
                <a:srgbClr val="FFFFFF"/>
              </a:solidFill>
              <a:latin typeface="Agency FB" panose="020B0503020202020204" pitchFamily="34" charset="0"/>
            </a:endParaRPr>
          </a:p>
        </p:txBody>
      </p:sp>
      <p:sp>
        <p:nvSpPr>
          <p:cNvPr id="33" name="TextBox 30"/>
          <p:cNvSpPr txBox="1"/>
          <p:nvPr/>
        </p:nvSpPr>
        <p:spPr>
          <a:xfrm>
            <a:off x="3741846" y="2186685"/>
            <a:ext cx="765191" cy="738664"/>
          </a:xfrm>
          <a:prstGeom prst="rect">
            <a:avLst/>
          </a:prstGeom>
          <a:noFill/>
        </p:spPr>
        <p:txBody>
          <a:bodyPr wrap="square" lIns="0" tIns="0" rIns="0" bIns="0" rtlCol="0">
            <a:spAutoFit/>
          </a:bodyPr>
          <a:lstStyle/>
          <a:p>
            <a:pPr>
              <a:buClr>
                <a:srgbClr val="808080"/>
              </a:buClr>
            </a:pPr>
            <a:r>
              <a:rPr lang="zh-CN" altLang="en-US" sz="2400" dirty="0">
                <a:solidFill>
                  <a:srgbClr val="FFFFFF"/>
                </a:solidFill>
                <a:latin typeface="微软雅黑" panose="020B0503020204020204" charset="-122"/>
                <a:ea typeface="微软雅黑" panose="020B0503020204020204" charset="-122"/>
                <a:sym typeface="+mn-lt"/>
              </a:rPr>
              <a:t>突破心智</a:t>
            </a:r>
          </a:p>
        </p:txBody>
      </p:sp>
      <p:sp>
        <p:nvSpPr>
          <p:cNvPr id="34" name="TextBox 30"/>
          <p:cNvSpPr txBox="1"/>
          <p:nvPr/>
        </p:nvSpPr>
        <p:spPr>
          <a:xfrm>
            <a:off x="7721405" y="3284906"/>
            <a:ext cx="717548" cy="738664"/>
          </a:xfrm>
          <a:prstGeom prst="rect">
            <a:avLst/>
          </a:prstGeom>
          <a:noFill/>
        </p:spPr>
        <p:txBody>
          <a:bodyPr wrap="square" lIns="0" tIns="0" rIns="0" bIns="0" rtlCol="0">
            <a:spAutoFit/>
          </a:bodyPr>
          <a:lstStyle/>
          <a:p>
            <a:pPr>
              <a:buClr>
                <a:srgbClr val="808080"/>
              </a:buClr>
            </a:pPr>
            <a:r>
              <a:rPr lang="zh-CN" altLang="en-US" sz="2400" dirty="0">
                <a:solidFill>
                  <a:srgbClr val="FFFFFF"/>
                </a:solidFill>
                <a:latin typeface="微软雅黑" panose="020B0503020204020204" charset="-122"/>
                <a:ea typeface="微软雅黑" panose="020B0503020204020204" charset="-122"/>
                <a:sym typeface="+mn-lt"/>
              </a:rPr>
              <a:t>强化优势</a:t>
            </a:r>
          </a:p>
        </p:txBody>
      </p:sp>
      <p:sp>
        <p:nvSpPr>
          <p:cNvPr id="35" name="TextBox 30"/>
          <p:cNvSpPr txBox="1"/>
          <p:nvPr/>
        </p:nvSpPr>
        <p:spPr>
          <a:xfrm>
            <a:off x="3779081" y="4275093"/>
            <a:ext cx="780313" cy="738664"/>
          </a:xfrm>
          <a:prstGeom prst="rect">
            <a:avLst/>
          </a:prstGeom>
          <a:noFill/>
        </p:spPr>
        <p:txBody>
          <a:bodyPr wrap="square" lIns="0" tIns="0" rIns="0" bIns="0" rtlCol="0">
            <a:spAutoFit/>
          </a:bodyPr>
          <a:lstStyle/>
          <a:p>
            <a:pPr>
              <a:buClr>
                <a:srgbClr val="808080"/>
              </a:buClr>
            </a:pPr>
            <a:r>
              <a:rPr lang="zh-CN" altLang="en-US" sz="2400" dirty="0">
                <a:solidFill>
                  <a:srgbClr val="FFFFFF"/>
                </a:solidFill>
                <a:latin typeface="微软雅黑" panose="020B0503020204020204" charset="-122"/>
                <a:ea typeface="微软雅黑" panose="020B0503020204020204" charset="-122"/>
                <a:sym typeface="+mn-lt"/>
              </a:rPr>
              <a:t>学习深造</a:t>
            </a:r>
          </a:p>
        </p:txBody>
      </p:sp>
      <p:sp>
        <p:nvSpPr>
          <p:cNvPr id="36" name="TextBox 30"/>
          <p:cNvSpPr txBox="1"/>
          <p:nvPr/>
        </p:nvSpPr>
        <p:spPr>
          <a:xfrm>
            <a:off x="7741140" y="5348810"/>
            <a:ext cx="893305" cy="738664"/>
          </a:xfrm>
          <a:prstGeom prst="rect">
            <a:avLst/>
          </a:prstGeom>
          <a:noFill/>
        </p:spPr>
        <p:txBody>
          <a:bodyPr wrap="square" lIns="0" tIns="0" rIns="0" bIns="0" rtlCol="0">
            <a:spAutoFit/>
          </a:bodyPr>
          <a:lstStyle/>
          <a:p>
            <a:pPr>
              <a:buClr>
                <a:srgbClr val="0298A8"/>
              </a:buClr>
            </a:pPr>
            <a:r>
              <a:rPr lang="zh-CN" altLang="en-US" sz="2400" dirty="0">
                <a:solidFill>
                  <a:srgbClr val="FFFFFF"/>
                </a:solidFill>
                <a:latin typeface="微软雅黑" panose="020B0503020204020204" charset="-122"/>
                <a:ea typeface="微软雅黑" panose="020B0503020204020204" charset="-122"/>
                <a:sym typeface="+mn-lt"/>
              </a:rPr>
              <a:t>不断实践</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strVal val="4*#ppt_w"/>
                                          </p:val>
                                        </p:tav>
                                        <p:tav tm="100000">
                                          <p:val>
                                            <p:strVal val="#ppt_w"/>
                                          </p:val>
                                        </p:tav>
                                      </p:tavLst>
                                    </p:anim>
                                    <p:anim calcmode="lin" valueType="num">
                                      <p:cBhvr>
                                        <p:cTn id="12" dur="500" fill="hold"/>
                                        <p:tgtEl>
                                          <p:spTgt spid="24"/>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20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strVal val="4*#ppt_w"/>
                                          </p:val>
                                        </p:tav>
                                        <p:tav tm="100000">
                                          <p:val>
                                            <p:strVal val="#ppt_w"/>
                                          </p:val>
                                        </p:tav>
                                      </p:tavLst>
                                    </p:anim>
                                    <p:anim calcmode="lin" valueType="num">
                                      <p:cBhvr>
                                        <p:cTn id="16" dur="500" fill="hold"/>
                                        <p:tgtEl>
                                          <p:spTgt spid="30"/>
                                        </p:tgtEl>
                                        <p:attrNameLst>
                                          <p:attrName>ppt_h</p:attrName>
                                        </p:attrNameLst>
                                      </p:cBhvr>
                                      <p:tavLst>
                                        <p:tav tm="0">
                                          <p:val>
                                            <p:strVal val="4*#ppt_h"/>
                                          </p:val>
                                        </p:tav>
                                        <p:tav tm="100000">
                                          <p:val>
                                            <p:strVal val="#ppt_h"/>
                                          </p:val>
                                        </p:tav>
                                      </p:tavLst>
                                    </p:anim>
                                  </p:childTnLst>
                                </p:cTn>
                              </p:par>
                              <p:par>
                                <p:cTn id="17" presetID="23" presetClass="entr" presetSubtype="32" fill="hold" grpId="0" nodeType="withEffect">
                                  <p:stCondLst>
                                    <p:cond delay="40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strVal val="4*#ppt_w"/>
                                          </p:val>
                                        </p:tav>
                                        <p:tav tm="100000">
                                          <p:val>
                                            <p:strVal val="#ppt_w"/>
                                          </p:val>
                                        </p:tav>
                                      </p:tavLst>
                                    </p:anim>
                                    <p:anim calcmode="lin" valueType="num">
                                      <p:cBhvr>
                                        <p:cTn id="20" dur="500" fill="hold"/>
                                        <p:tgtEl>
                                          <p:spTgt spid="27"/>
                                        </p:tgtEl>
                                        <p:attrNameLst>
                                          <p:attrName>ppt_h</p:attrName>
                                        </p:attrNameLst>
                                      </p:cBhvr>
                                      <p:tavLst>
                                        <p:tav tm="0">
                                          <p:val>
                                            <p:strVal val="4*#ppt_h"/>
                                          </p:val>
                                        </p:tav>
                                        <p:tav tm="100000">
                                          <p:val>
                                            <p:strVal val="#ppt_h"/>
                                          </p:val>
                                        </p:tav>
                                      </p:tavLst>
                                    </p:anim>
                                  </p:childTnLst>
                                </p:cTn>
                              </p:par>
                              <p:par>
                                <p:cTn id="21" presetID="23" presetClass="entr" presetSubtype="32" fill="hold" grpId="0" nodeType="withEffect">
                                  <p:stCondLst>
                                    <p:cond delay="6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strVal val="4*#ppt_w"/>
                                          </p:val>
                                        </p:tav>
                                        <p:tav tm="100000">
                                          <p:val>
                                            <p:strVal val="#ppt_w"/>
                                          </p:val>
                                        </p:tav>
                                      </p:tavLst>
                                    </p:anim>
                                    <p:anim calcmode="lin" valueType="num">
                                      <p:cBhvr>
                                        <p:cTn id="24" dur="500" fill="hold"/>
                                        <p:tgtEl>
                                          <p:spTgt spid="32"/>
                                        </p:tgtEl>
                                        <p:attrNameLst>
                                          <p:attrName>ppt_h</p:attrName>
                                        </p:attrNameLst>
                                      </p:cBhvr>
                                      <p:tavLst>
                                        <p:tav tm="0">
                                          <p:val>
                                            <p:strVal val="4*#ppt_h"/>
                                          </p:val>
                                        </p:tav>
                                        <p:tav tm="100000">
                                          <p:val>
                                            <p:strVal val="#ppt_h"/>
                                          </p:val>
                                        </p:tav>
                                      </p:tavLst>
                                    </p:anim>
                                  </p:childTnLst>
                                </p:cTn>
                              </p:par>
                            </p:childTnLst>
                          </p:cTn>
                        </p:par>
                        <p:par>
                          <p:cTn id="25" fill="hold">
                            <p:stCondLst>
                              <p:cond delay="1000"/>
                            </p:stCondLst>
                            <p:childTnLst>
                              <p:par>
                                <p:cTn id="26" presetID="22" presetClass="entr" presetSubtype="2"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right)">
                                      <p:cBhvr>
                                        <p:cTn id="28" dur="500"/>
                                        <p:tgtEl>
                                          <p:spTgt spid="15"/>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2000"/>
                            </p:stCondLst>
                            <p:childTnLst>
                              <p:par>
                                <p:cTn id="41" presetID="22" presetClass="entr" presetSubtype="2"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par>
                          <p:cTn id="48" fill="hold">
                            <p:stCondLst>
                              <p:cond delay="3000"/>
                            </p:stCondLst>
                            <p:childTnLst>
                              <p:par>
                                <p:cTn id="49" presetID="53" presetClass="entr" presetSubtype="16"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ppt_w</p:attrName>
                                        </p:attrNameLst>
                                      </p:cBhvr>
                                      <p:tavLst>
                                        <p:tav tm="0">
                                          <p:val>
                                            <p:fltVal val="0"/>
                                          </p:val>
                                        </p:tav>
                                        <p:tav tm="100000">
                                          <p:val>
                                            <p:strVal val="#ppt_w"/>
                                          </p:val>
                                        </p:tav>
                                      </p:tavLst>
                                    </p:anim>
                                    <p:anim calcmode="lin" valueType="num">
                                      <p:cBhvr>
                                        <p:cTn id="57" dur="500" fill="hold"/>
                                        <p:tgtEl>
                                          <p:spTgt spid="29"/>
                                        </p:tgtEl>
                                        <p:attrNameLst>
                                          <p:attrName>ppt_h</p:attrName>
                                        </p:attrNameLst>
                                      </p:cBhvr>
                                      <p:tavLst>
                                        <p:tav tm="0">
                                          <p:val>
                                            <p:fltVal val="0"/>
                                          </p:val>
                                        </p:tav>
                                        <p:tav tm="100000">
                                          <p:val>
                                            <p:strVal val="#ppt_h"/>
                                          </p:val>
                                        </p:tav>
                                      </p:tavLst>
                                    </p:anim>
                                    <p:animEffect transition="in" filter="fade">
                                      <p:cBhvr>
                                        <p:cTn id="58" dur="500"/>
                                        <p:tgtEl>
                                          <p:spTgt spid="29"/>
                                        </p:tgtEl>
                                      </p:cBhvr>
                                    </p:animEffect>
                                  </p:childTnLst>
                                </p:cTn>
                              </p:par>
                            </p:childTnLst>
                          </p:cTn>
                        </p:par>
                        <p:par>
                          <p:cTn id="59" fill="hold">
                            <p:stCondLst>
                              <p:cond delay="3500"/>
                            </p:stCondLst>
                            <p:childTnLst>
                              <p:par>
                                <p:cTn id="60" presetID="22" presetClass="entr" presetSubtype="8"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par>
                          <p:cTn id="63" fill="hold">
                            <p:stCondLst>
                              <p:cond delay="4000"/>
                            </p:stCondLst>
                            <p:childTnLst>
                              <p:par>
                                <p:cTn id="64" presetID="22" presetClass="entr" presetSubtype="2"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right)">
                                      <p:cBhvr>
                                        <p:cTn id="66" dur="500"/>
                                        <p:tgtEl>
                                          <p:spTgt spid="25"/>
                                        </p:tgtEl>
                                      </p:cBhvr>
                                    </p:animEffect>
                                  </p:childTnLst>
                                </p:cTn>
                              </p:par>
                            </p:childTnLst>
                          </p:cTn>
                        </p:par>
                        <p:par>
                          <p:cTn id="67" fill="hold">
                            <p:stCondLst>
                              <p:cond delay="4500"/>
                            </p:stCondLst>
                            <p:childTnLst>
                              <p:par>
                                <p:cTn id="68" presetID="53" presetClass="entr" presetSubtype="16" fill="hold" grpId="0" nodeType="after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ppt_w</p:attrName>
                                        </p:attrNameLst>
                                      </p:cBhvr>
                                      <p:tavLst>
                                        <p:tav tm="0">
                                          <p:val>
                                            <p:fltVal val="0"/>
                                          </p:val>
                                        </p:tav>
                                        <p:tav tm="100000">
                                          <p:val>
                                            <p:strVal val="#ppt_w"/>
                                          </p:val>
                                        </p:tav>
                                      </p:tavLst>
                                    </p:anim>
                                    <p:anim calcmode="lin" valueType="num">
                                      <p:cBhvr>
                                        <p:cTn id="71" dur="500" fill="hold"/>
                                        <p:tgtEl>
                                          <p:spTgt spid="35"/>
                                        </p:tgtEl>
                                        <p:attrNameLst>
                                          <p:attrName>ppt_h</p:attrName>
                                        </p:attrNameLst>
                                      </p:cBhvr>
                                      <p:tavLst>
                                        <p:tav tm="0">
                                          <p:val>
                                            <p:fltVal val="0"/>
                                          </p:val>
                                        </p:tav>
                                        <p:tav tm="100000">
                                          <p:val>
                                            <p:strVal val="#ppt_h"/>
                                          </p:val>
                                        </p:tav>
                                      </p:tavLst>
                                    </p:anim>
                                    <p:animEffect transition="in" filter="fade">
                                      <p:cBhvr>
                                        <p:cTn id="72" dur="500"/>
                                        <p:tgtEl>
                                          <p:spTgt spid="35"/>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500" fill="hold"/>
                                        <p:tgtEl>
                                          <p:spTgt spid="26"/>
                                        </p:tgtEl>
                                        <p:attrNameLst>
                                          <p:attrName>ppt_w</p:attrName>
                                        </p:attrNameLst>
                                      </p:cBhvr>
                                      <p:tavLst>
                                        <p:tav tm="0">
                                          <p:val>
                                            <p:fltVal val="0"/>
                                          </p:val>
                                        </p:tav>
                                        <p:tav tm="100000">
                                          <p:val>
                                            <p:strVal val="#ppt_w"/>
                                          </p:val>
                                        </p:tav>
                                      </p:tavLst>
                                    </p:anim>
                                    <p:anim calcmode="lin" valueType="num">
                                      <p:cBhvr>
                                        <p:cTn id="76" dur="500" fill="hold"/>
                                        <p:tgtEl>
                                          <p:spTgt spid="26"/>
                                        </p:tgtEl>
                                        <p:attrNameLst>
                                          <p:attrName>ppt_h</p:attrName>
                                        </p:attrNameLst>
                                      </p:cBhvr>
                                      <p:tavLst>
                                        <p:tav tm="0">
                                          <p:val>
                                            <p:fltVal val="0"/>
                                          </p:val>
                                        </p:tav>
                                        <p:tav tm="100000">
                                          <p:val>
                                            <p:strVal val="#ppt_h"/>
                                          </p:val>
                                        </p:tav>
                                      </p:tavLst>
                                    </p:anim>
                                    <p:animEffect transition="in" filter="fade">
                                      <p:cBhvr>
                                        <p:cTn id="77" dur="500"/>
                                        <p:tgtEl>
                                          <p:spTgt spid="26"/>
                                        </p:tgtEl>
                                      </p:cBhvr>
                                    </p:animEffect>
                                  </p:childTnLst>
                                </p:cTn>
                              </p:par>
                            </p:childTnLst>
                          </p:cTn>
                        </p:par>
                        <p:par>
                          <p:cTn id="78" fill="hold">
                            <p:stCondLst>
                              <p:cond delay="5000"/>
                            </p:stCondLst>
                            <p:childTnLst>
                              <p:par>
                                <p:cTn id="79" presetID="22" presetClass="entr" presetSubtype="2" fill="hold" grpId="0"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right)">
                                      <p:cBhvr>
                                        <p:cTn id="81" dur="500"/>
                                        <p:tgtEl>
                                          <p:spTgt spid="12"/>
                                        </p:tgtEl>
                                      </p:cBhvr>
                                    </p:animEffect>
                                  </p:childTnLst>
                                </p:cTn>
                              </p:par>
                            </p:childTnLst>
                          </p:cTn>
                        </p:par>
                        <p:par>
                          <p:cTn id="82" fill="hold">
                            <p:stCondLst>
                              <p:cond delay="5500"/>
                            </p:stCondLst>
                            <p:childTnLst>
                              <p:par>
                                <p:cTn id="83" presetID="22" presetClass="entr" presetSubtype="8" fill="hold" grpId="0" nodeType="after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wipe(left)">
                                      <p:cBhvr>
                                        <p:cTn id="85" dur="500"/>
                                        <p:tgtEl>
                                          <p:spTgt spid="14"/>
                                        </p:tgtEl>
                                      </p:cBhvr>
                                    </p:animEffect>
                                  </p:childTnLst>
                                </p:cTn>
                              </p:par>
                            </p:childTnLst>
                          </p:cTn>
                        </p:par>
                        <p:par>
                          <p:cTn id="86" fill="hold">
                            <p:stCondLst>
                              <p:cond delay="6000"/>
                            </p:stCondLst>
                            <p:childTnLst>
                              <p:par>
                                <p:cTn id="87" presetID="53" presetClass="entr" presetSubtype="16" fill="hold" grpId="0" nodeType="after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ppt_w</p:attrName>
                                        </p:attrNameLst>
                                      </p:cBhvr>
                                      <p:tavLst>
                                        <p:tav tm="0">
                                          <p:val>
                                            <p:fltVal val="0"/>
                                          </p:val>
                                        </p:tav>
                                        <p:tav tm="100000">
                                          <p:val>
                                            <p:strVal val="#ppt_w"/>
                                          </p:val>
                                        </p:tav>
                                      </p:tavLst>
                                    </p:anim>
                                    <p:anim calcmode="lin" valueType="num">
                                      <p:cBhvr>
                                        <p:cTn id="90" dur="500" fill="hold"/>
                                        <p:tgtEl>
                                          <p:spTgt spid="36"/>
                                        </p:tgtEl>
                                        <p:attrNameLst>
                                          <p:attrName>ppt_h</p:attrName>
                                        </p:attrNameLst>
                                      </p:cBhvr>
                                      <p:tavLst>
                                        <p:tav tm="0">
                                          <p:val>
                                            <p:fltVal val="0"/>
                                          </p:val>
                                        </p:tav>
                                        <p:tav tm="100000">
                                          <p:val>
                                            <p:strVal val="#ppt_h"/>
                                          </p:val>
                                        </p:tav>
                                      </p:tavLst>
                                    </p:anim>
                                    <p:animEffect transition="in" filter="fade">
                                      <p:cBhvr>
                                        <p:cTn id="91" dur="500"/>
                                        <p:tgtEl>
                                          <p:spTgt spid="36"/>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 calcmode="lin" valueType="num">
                                      <p:cBhvr>
                                        <p:cTn id="94" dur="500" fill="hold"/>
                                        <p:tgtEl>
                                          <p:spTgt spid="31"/>
                                        </p:tgtEl>
                                        <p:attrNameLst>
                                          <p:attrName>ppt_w</p:attrName>
                                        </p:attrNameLst>
                                      </p:cBhvr>
                                      <p:tavLst>
                                        <p:tav tm="0">
                                          <p:val>
                                            <p:fltVal val="0"/>
                                          </p:val>
                                        </p:tav>
                                        <p:tav tm="100000">
                                          <p:val>
                                            <p:strVal val="#ppt_w"/>
                                          </p:val>
                                        </p:tav>
                                      </p:tavLst>
                                    </p:anim>
                                    <p:anim calcmode="lin" valueType="num">
                                      <p:cBhvr>
                                        <p:cTn id="95" dur="500" fill="hold"/>
                                        <p:tgtEl>
                                          <p:spTgt spid="31"/>
                                        </p:tgtEl>
                                        <p:attrNameLst>
                                          <p:attrName>ppt_h</p:attrName>
                                        </p:attrNameLst>
                                      </p:cBhvr>
                                      <p:tavLst>
                                        <p:tav tm="0">
                                          <p:val>
                                            <p:fltVal val="0"/>
                                          </p:val>
                                        </p:tav>
                                        <p:tav tm="100000">
                                          <p:val>
                                            <p:strVal val="#ppt_h"/>
                                          </p:val>
                                        </p:tav>
                                      </p:tavLst>
                                    </p:anim>
                                    <p:animEffect transition="in" filter="fade">
                                      <p:cBhvr>
                                        <p:cTn id="96" dur="500"/>
                                        <p:tgtEl>
                                          <p:spTgt spid="31"/>
                                        </p:tgtEl>
                                      </p:cBhvr>
                                    </p:animEffect>
                                  </p:childTnLst>
                                </p:cTn>
                              </p:par>
                            </p:childTnLst>
                          </p:cTn>
                        </p:par>
                        <p:par>
                          <p:cTn id="97" fill="hold">
                            <p:stCondLst>
                              <p:cond delay="6500"/>
                            </p:stCondLst>
                            <p:childTnLst>
                              <p:par>
                                <p:cTn id="98" presetID="22" presetClass="entr" presetSubtype="8" fill="hold" grpId="0" nodeType="after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wipe(left)">
                                      <p:cBhvr>
                                        <p:cTn id="10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animBg="1"/>
      <p:bldP spid="15"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p:bldP spid="34" grpId="0"/>
      <p:bldP spid="35"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558558" y="552586"/>
            <a:ext cx="3068469"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下一步工作规划</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390963" y="2077268"/>
            <a:ext cx="2339102" cy="1261884"/>
          </a:xfrm>
          <a:prstGeom prst="rect">
            <a:avLst/>
          </a:prstGeom>
          <a:noFill/>
          <a:effectLst/>
        </p:spPr>
        <p:txBody>
          <a:bodyPr wrap="none" rtlCol="0">
            <a:spAutoFit/>
          </a:bodyPr>
          <a:lstStyle/>
          <a:p>
            <a:r>
              <a:rPr lang="zh-CN" altLang="en-US" sz="2000" dirty="0">
                <a:solidFill>
                  <a:srgbClr val="F69F95"/>
                </a:solidFill>
                <a:latin typeface="微软雅黑" panose="020B0503020204020204" charset="-122"/>
                <a:ea typeface="微软雅黑" panose="020B0503020204020204" charset="-122"/>
              </a:rPr>
              <a:t>单击此处输入标题</a:t>
            </a:r>
            <a:endParaRPr lang="en-US" altLang="zh-CN" sz="2000" dirty="0">
              <a:solidFill>
                <a:srgbClr val="F69F95"/>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endParaRPr lang="en-US" altLang="zh-CN" sz="3200" dirty="0">
              <a:solidFill>
                <a:schemeClr val="tx1">
                  <a:lumMod val="75000"/>
                  <a:lumOff val="25000"/>
                </a:schemeClr>
              </a:solidFill>
              <a:latin typeface="微软雅黑" panose="020B0503020204020204" charset="-122"/>
              <a:ea typeface="微软雅黑" panose="020B0503020204020204" charset="-122"/>
            </a:endParaRPr>
          </a:p>
        </p:txBody>
      </p:sp>
      <p:sp>
        <p:nvSpPr>
          <p:cNvPr id="11" name="文本框 10"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4987200" y="2117489"/>
            <a:ext cx="2339102" cy="1261884"/>
          </a:xfrm>
          <a:prstGeom prst="rect">
            <a:avLst/>
          </a:prstGeom>
          <a:noFill/>
          <a:effectLst/>
        </p:spPr>
        <p:txBody>
          <a:bodyPr wrap="none" rtlCol="0">
            <a:spAutoFit/>
          </a:bodyPr>
          <a:lstStyle/>
          <a:p>
            <a:r>
              <a:rPr lang="zh-CN" altLang="en-US" sz="2000" dirty="0">
                <a:solidFill>
                  <a:srgbClr val="F69F95"/>
                </a:solidFill>
                <a:latin typeface="微软雅黑" panose="020B0503020204020204" charset="-122"/>
                <a:ea typeface="微软雅黑" panose="020B0503020204020204" charset="-122"/>
              </a:rPr>
              <a:t>单击此处输入标题</a:t>
            </a:r>
            <a:endParaRPr lang="en-US" altLang="zh-CN" sz="2000" dirty="0">
              <a:solidFill>
                <a:srgbClr val="F69F95"/>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endParaRPr lang="en-US" altLang="zh-CN" sz="3200" dirty="0">
              <a:solidFill>
                <a:schemeClr val="tx1">
                  <a:lumMod val="75000"/>
                  <a:lumOff val="25000"/>
                </a:schemeClr>
              </a:solidFill>
              <a:latin typeface="微软雅黑" panose="020B0503020204020204" charset="-122"/>
              <a:ea typeface="微软雅黑" panose="020B0503020204020204" charset="-122"/>
            </a:endParaRPr>
          </a:p>
        </p:txBody>
      </p:sp>
      <p:sp>
        <p:nvSpPr>
          <p:cNvPr id="12" name="文本框 11"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9514922" y="2117489"/>
            <a:ext cx="2339102" cy="1261884"/>
          </a:xfrm>
          <a:prstGeom prst="rect">
            <a:avLst/>
          </a:prstGeom>
          <a:noFill/>
          <a:effectLst/>
        </p:spPr>
        <p:txBody>
          <a:bodyPr wrap="none" rtlCol="0">
            <a:spAutoFit/>
          </a:bodyPr>
          <a:lstStyle/>
          <a:p>
            <a:r>
              <a:rPr lang="zh-CN" altLang="en-US" sz="2000" dirty="0">
                <a:solidFill>
                  <a:srgbClr val="F69F95"/>
                </a:solidFill>
                <a:latin typeface="微软雅黑" panose="020B0503020204020204" charset="-122"/>
                <a:ea typeface="微软雅黑" panose="020B0503020204020204" charset="-122"/>
              </a:rPr>
              <a:t>单击此处输入标题</a:t>
            </a:r>
            <a:endParaRPr lang="en-US" altLang="zh-CN" sz="2000" dirty="0">
              <a:solidFill>
                <a:srgbClr val="F69F95"/>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endParaRPr lang="en-US" altLang="zh-CN" sz="3200" dirty="0">
              <a:solidFill>
                <a:schemeClr val="tx1">
                  <a:lumMod val="75000"/>
                  <a:lumOff val="25000"/>
                </a:schemeClr>
              </a:solidFill>
              <a:latin typeface="微软雅黑" panose="020B0503020204020204" charset="-122"/>
              <a:ea typeface="微软雅黑" panose="020B0503020204020204" charset="-122"/>
            </a:endParaRPr>
          </a:p>
        </p:txBody>
      </p:sp>
      <p:sp>
        <p:nvSpPr>
          <p:cNvPr id="13" name="文本框 12"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2937783" y="5581338"/>
            <a:ext cx="2339102" cy="1261884"/>
          </a:xfrm>
          <a:prstGeom prst="rect">
            <a:avLst/>
          </a:prstGeom>
          <a:noFill/>
          <a:effectLst/>
        </p:spPr>
        <p:txBody>
          <a:bodyPr wrap="none" rtlCol="0">
            <a:spAutoFit/>
          </a:bodyPr>
          <a:lstStyle/>
          <a:p>
            <a:r>
              <a:rPr lang="zh-CN" altLang="en-US" sz="2000" dirty="0">
                <a:solidFill>
                  <a:srgbClr val="8CBF4A"/>
                </a:solidFill>
                <a:latin typeface="微软雅黑" panose="020B0503020204020204" charset="-122"/>
                <a:ea typeface="微软雅黑" panose="020B0503020204020204" charset="-122"/>
              </a:rPr>
              <a:t>单击此处输入标题</a:t>
            </a:r>
            <a:endParaRPr lang="en-US" altLang="zh-CN" sz="2000" dirty="0">
              <a:solidFill>
                <a:srgbClr val="8CBF4A"/>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endParaRPr lang="en-US" altLang="zh-CN" sz="3200" dirty="0">
              <a:solidFill>
                <a:schemeClr val="tx1">
                  <a:lumMod val="75000"/>
                  <a:lumOff val="25000"/>
                </a:schemeClr>
              </a:solidFill>
              <a:latin typeface="微软雅黑" panose="020B0503020204020204" charset="-122"/>
              <a:ea typeface="微软雅黑" panose="020B0503020204020204" charset="-122"/>
            </a:endParaRPr>
          </a:p>
        </p:txBody>
      </p:sp>
      <p:sp>
        <p:nvSpPr>
          <p:cNvPr id="14" name="文本框 13"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7521485" y="5581338"/>
            <a:ext cx="2339102" cy="1261884"/>
          </a:xfrm>
          <a:prstGeom prst="rect">
            <a:avLst/>
          </a:prstGeom>
          <a:noFill/>
          <a:effectLst/>
        </p:spPr>
        <p:txBody>
          <a:bodyPr wrap="none" rtlCol="0">
            <a:spAutoFit/>
          </a:bodyPr>
          <a:lstStyle/>
          <a:p>
            <a:r>
              <a:rPr lang="zh-CN" altLang="en-US" sz="2000" dirty="0">
                <a:solidFill>
                  <a:srgbClr val="8CBF4A"/>
                </a:solidFill>
                <a:latin typeface="微软雅黑" panose="020B0503020204020204" charset="-122"/>
                <a:ea typeface="微软雅黑" panose="020B0503020204020204" charset="-122"/>
              </a:rPr>
              <a:t>单击此处输入标题</a:t>
            </a:r>
            <a:endParaRPr lang="en-US" altLang="zh-CN" sz="2000" dirty="0">
              <a:solidFill>
                <a:srgbClr val="8CBF4A"/>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endParaRPr lang="en-US" altLang="zh-CN" sz="3200" dirty="0">
              <a:solidFill>
                <a:schemeClr val="tx1">
                  <a:lumMod val="75000"/>
                  <a:lumOff val="25000"/>
                </a:schemeClr>
              </a:solidFill>
              <a:latin typeface="微软雅黑" panose="020B0503020204020204" charset="-122"/>
              <a:ea typeface="微软雅黑" panose="020B0503020204020204" charset="-122"/>
            </a:endParaRPr>
          </a:p>
        </p:txBody>
      </p:sp>
      <p:grpSp>
        <p:nvGrpSpPr>
          <p:cNvPr id="15" name="组合 14"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2707931" y="3704507"/>
            <a:ext cx="2319068" cy="1039840"/>
            <a:chOff x="2707931" y="3719285"/>
            <a:chExt cx="2319068" cy="1039840"/>
          </a:xfrm>
          <a:solidFill>
            <a:srgbClr val="8CBF4A"/>
          </a:solidFill>
        </p:grpSpPr>
        <p:sp>
          <p:nvSpPr>
            <p:cNvPr id="16" name="Freeform 6"/>
            <p:cNvSpPr/>
            <p:nvPr/>
          </p:nvSpPr>
          <p:spPr bwMode="auto">
            <a:xfrm>
              <a:off x="2707931" y="3719285"/>
              <a:ext cx="2319068"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pFill/>
            <a:ln>
              <a:noFill/>
            </a:ln>
            <a:effectLst/>
          </p:spPr>
          <p:txBody>
            <a:bodyPr vert="horz" wrap="square" lIns="91439" tIns="45719" rIns="91439" bIns="45719" numCol="1" anchor="t" anchorCtr="0" compatLnSpc="1"/>
            <a:lstStyle/>
            <a:p>
              <a:endParaRPr lang="en-US" sz="2400"/>
            </a:p>
          </p:txBody>
        </p:sp>
        <p:sp>
          <p:nvSpPr>
            <p:cNvPr id="17" name="Freeform 32"/>
            <p:cNvSpPr>
              <a:spLocks noEditPoints="1"/>
            </p:cNvSpPr>
            <p:nvPr/>
          </p:nvSpPr>
          <p:spPr bwMode="auto">
            <a:xfrm>
              <a:off x="3529694" y="3963017"/>
              <a:ext cx="675545" cy="552376"/>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grpFill/>
            <a:ln w="9525">
              <a:noFill/>
              <a:round/>
            </a:ln>
          </p:spPr>
          <p:txBody>
            <a:bodyPr vert="horz" wrap="square" lIns="121917" tIns="60959" rIns="121917" bIns="60959" numCol="1" anchor="t" anchorCtr="0" compatLnSpc="1"/>
            <a:lstStyle/>
            <a:p>
              <a:endParaRPr lang="en-US" sz="2400" dirty="0"/>
            </a:p>
          </p:txBody>
        </p:sp>
      </p:grpSp>
      <p:grpSp>
        <p:nvGrpSpPr>
          <p:cNvPr id="18" name="组合 17"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5027001" y="3704507"/>
            <a:ext cx="2316969" cy="1039840"/>
            <a:chOff x="5027001" y="3719285"/>
            <a:chExt cx="2316969" cy="1039840"/>
          </a:xfrm>
          <a:solidFill>
            <a:srgbClr val="F69F95"/>
          </a:solidFill>
        </p:grpSpPr>
        <p:sp>
          <p:nvSpPr>
            <p:cNvPr id="19" name="Freeform 7"/>
            <p:cNvSpPr/>
            <p:nvPr/>
          </p:nvSpPr>
          <p:spPr bwMode="auto">
            <a:xfrm>
              <a:off x="5027001"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pFill/>
            <a:ln>
              <a:noFill/>
            </a:ln>
            <a:effectLst/>
          </p:spPr>
          <p:txBody>
            <a:bodyPr vert="horz" wrap="square" lIns="91439" tIns="45719" rIns="91439" bIns="45719" numCol="1" anchor="t" anchorCtr="0" compatLnSpc="1"/>
            <a:lstStyle/>
            <a:p>
              <a:endParaRPr lang="en-US" sz="2400"/>
            </a:p>
          </p:txBody>
        </p:sp>
        <p:grpSp>
          <p:nvGrpSpPr>
            <p:cNvPr id="20" name="Group 77"/>
            <p:cNvGrpSpPr/>
            <p:nvPr/>
          </p:nvGrpSpPr>
          <p:grpSpPr>
            <a:xfrm>
              <a:off x="5869058" y="3989143"/>
              <a:ext cx="653147" cy="500124"/>
              <a:chOff x="5552261" y="1554043"/>
              <a:chExt cx="363359" cy="278229"/>
            </a:xfrm>
            <a:grpFill/>
          </p:grpSpPr>
          <p:sp>
            <p:nvSpPr>
              <p:cNvPr id="21" name="Freeform 96"/>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ln>
            </p:spPr>
            <p:txBody>
              <a:bodyPr vert="horz" wrap="square" lIns="162560" tIns="81280" rIns="162560" bIns="81280" numCol="1" anchor="t" anchorCtr="0" compatLnSpc="1"/>
              <a:lstStyle/>
              <a:p>
                <a:endParaRPr lang="en-US" sz="2400" dirty="0"/>
              </a:p>
            </p:txBody>
          </p:sp>
          <p:sp>
            <p:nvSpPr>
              <p:cNvPr id="22" name="Freeform 97"/>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ln>
            </p:spPr>
            <p:txBody>
              <a:bodyPr vert="horz" wrap="square" lIns="162560" tIns="81280" rIns="162560" bIns="81280" numCol="1" anchor="t" anchorCtr="0" compatLnSpc="1"/>
              <a:lstStyle/>
              <a:p>
                <a:endParaRPr lang="en-US" sz="2400" dirty="0"/>
              </a:p>
            </p:txBody>
          </p:sp>
          <p:sp>
            <p:nvSpPr>
              <p:cNvPr id="23" name="Rectangle 98"/>
              <p:cNvSpPr>
                <a:spLocks noChangeArrowheads="1"/>
              </p:cNvSpPr>
              <p:nvPr/>
            </p:nvSpPr>
            <p:spPr bwMode="auto">
              <a:xfrm>
                <a:off x="5710062" y="1715997"/>
                <a:ext cx="45679" cy="18688"/>
              </a:xfrm>
              <a:prstGeom prst="rect">
                <a:avLst/>
              </a:prstGeom>
              <a:grpFill/>
              <a:ln w="9525">
                <a:noFill/>
                <a:miter lim="800000"/>
              </a:ln>
            </p:spPr>
            <p:txBody>
              <a:bodyPr vert="horz" wrap="square" lIns="162560" tIns="81280" rIns="162560" bIns="81280" numCol="1" anchor="t" anchorCtr="0" compatLnSpc="1"/>
              <a:lstStyle/>
              <a:p>
                <a:endParaRPr lang="en-US" sz="2400" dirty="0"/>
              </a:p>
            </p:txBody>
          </p:sp>
        </p:grpSp>
      </p:grpSp>
      <p:grpSp>
        <p:nvGrpSpPr>
          <p:cNvPr id="24" name="组合 23"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7343970" y="3704507"/>
            <a:ext cx="2316969" cy="1039840"/>
            <a:chOff x="7343970" y="3719285"/>
            <a:chExt cx="2316969" cy="1039840"/>
          </a:xfrm>
          <a:solidFill>
            <a:srgbClr val="8CBF4A"/>
          </a:solidFill>
        </p:grpSpPr>
        <p:sp>
          <p:nvSpPr>
            <p:cNvPr id="25" name="Freeform 8"/>
            <p:cNvSpPr/>
            <p:nvPr/>
          </p:nvSpPr>
          <p:spPr bwMode="auto">
            <a:xfrm>
              <a:off x="7343970"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pFill/>
            <a:ln>
              <a:noFill/>
            </a:ln>
            <a:effectLst/>
          </p:spPr>
          <p:txBody>
            <a:bodyPr vert="horz" wrap="square" lIns="91439" tIns="45719" rIns="91439" bIns="45719" numCol="1" anchor="t" anchorCtr="0" compatLnSpc="1"/>
            <a:lstStyle/>
            <a:p>
              <a:endParaRPr lang="en-US" sz="2400"/>
            </a:p>
          </p:txBody>
        </p:sp>
        <p:sp>
          <p:nvSpPr>
            <p:cNvPr id="26" name="Freeform 104"/>
            <p:cNvSpPr>
              <a:spLocks noEditPoints="1"/>
            </p:cNvSpPr>
            <p:nvPr/>
          </p:nvSpPr>
          <p:spPr bwMode="auto">
            <a:xfrm>
              <a:off x="8213200" y="3925693"/>
              <a:ext cx="578504" cy="563577"/>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grpFill/>
            <a:ln w="9525">
              <a:noFill/>
              <a:round/>
            </a:ln>
          </p:spPr>
          <p:txBody>
            <a:bodyPr vert="horz" wrap="square" lIns="121917" tIns="60959" rIns="121917" bIns="60959" numCol="1" anchor="t" anchorCtr="0" compatLnSpc="1"/>
            <a:lstStyle/>
            <a:p>
              <a:endParaRPr lang="en-US" sz="2400" dirty="0"/>
            </a:p>
          </p:txBody>
        </p:sp>
      </p:grpSp>
      <p:grpSp>
        <p:nvGrpSpPr>
          <p:cNvPr id="27" name="组合 26"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390963" y="3704507"/>
            <a:ext cx="2316969" cy="1039840"/>
            <a:chOff x="390963" y="3719285"/>
            <a:chExt cx="2316969" cy="1039840"/>
          </a:xfrm>
          <a:solidFill>
            <a:srgbClr val="F69F95"/>
          </a:solidFill>
        </p:grpSpPr>
        <p:sp>
          <p:nvSpPr>
            <p:cNvPr id="28" name="Freeform 5"/>
            <p:cNvSpPr/>
            <p:nvPr/>
          </p:nvSpPr>
          <p:spPr bwMode="auto">
            <a:xfrm>
              <a:off x="390963"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pFill/>
            <a:ln>
              <a:noFill/>
            </a:ln>
            <a:effectLst/>
          </p:spPr>
          <p:txBody>
            <a:bodyPr vert="horz" wrap="square" lIns="91439" tIns="45719" rIns="91439" bIns="45719" numCol="1" anchor="t" anchorCtr="0" compatLnSpc="1"/>
            <a:lstStyle/>
            <a:p>
              <a:pPr algn="ctr"/>
              <a:endParaRPr lang="en-US" sz="2400"/>
            </a:p>
          </p:txBody>
        </p:sp>
        <p:grpSp>
          <p:nvGrpSpPr>
            <p:cNvPr id="29" name="Group 40"/>
            <p:cNvGrpSpPr/>
            <p:nvPr/>
          </p:nvGrpSpPr>
          <p:grpSpPr>
            <a:xfrm>
              <a:off x="1212724" y="3976077"/>
              <a:ext cx="684405" cy="539203"/>
              <a:chOff x="1058564" y="1781841"/>
              <a:chExt cx="649993" cy="512092"/>
            </a:xfrm>
            <a:grpFill/>
          </p:grpSpPr>
          <p:sp>
            <p:nvSpPr>
              <p:cNvPr id="30" name="Freeform 31"/>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2400" dirty="0"/>
              </a:p>
            </p:txBody>
          </p:sp>
          <p:sp>
            <p:nvSpPr>
              <p:cNvPr id="31" name="Freeform 32"/>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2400" dirty="0"/>
              </a:p>
            </p:txBody>
          </p:sp>
        </p:grpSp>
      </p:grpSp>
      <p:grpSp>
        <p:nvGrpSpPr>
          <p:cNvPr id="32" name="组合 31"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9660939" y="3704507"/>
            <a:ext cx="2316969" cy="1039840"/>
            <a:chOff x="9660939" y="3719285"/>
            <a:chExt cx="2316969" cy="1039840"/>
          </a:xfrm>
          <a:solidFill>
            <a:srgbClr val="F69F95"/>
          </a:solidFill>
        </p:grpSpPr>
        <p:sp>
          <p:nvSpPr>
            <p:cNvPr id="33" name="Freeform 9"/>
            <p:cNvSpPr/>
            <p:nvPr/>
          </p:nvSpPr>
          <p:spPr bwMode="auto">
            <a:xfrm>
              <a:off x="9660939"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pFill/>
            <a:ln>
              <a:noFill/>
            </a:ln>
            <a:effectLst/>
          </p:spPr>
          <p:txBody>
            <a:bodyPr vert="horz" wrap="square" lIns="91439" tIns="45719" rIns="91439" bIns="45719" numCol="1" anchor="t" anchorCtr="0" compatLnSpc="1"/>
            <a:lstStyle/>
            <a:p>
              <a:endParaRPr lang="en-US" sz="2400"/>
            </a:p>
          </p:txBody>
        </p:sp>
        <p:sp>
          <p:nvSpPr>
            <p:cNvPr id="34" name="Freeform 147"/>
            <p:cNvSpPr>
              <a:spLocks noEditPoints="1"/>
            </p:cNvSpPr>
            <p:nvPr/>
          </p:nvSpPr>
          <p:spPr bwMode="auto">
            <a:xfrm>
              <a:off x="10632760" y="3883803"/>
              <a:ext cx="373320" cy="589591"/>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grpFill/>
            <a:ln>
              <a:noFill/>
            </a:ln>
          </p:spPr>
          <p:txBody>
            <a:bodyPr vert="horz" wrap="square" lIns="91439" tIns="45719" rIns="91439" bIns="45719" numCol="1" anchor="t" anchorCtr="0" compatLnSpc="1"/>
            <a:lstStyle/>
            <a:p>
              <a:endParaRPr lang="zh-CN" altLang="en-US" sz="2400">
                <a:solidFill>
                  <a:prstClr val="black"/>
                </a:solidFill>
              </a:endParaRPr>
            </a:p>
          </p:txBody>
        </p:sp>
      </p:grpSp>
      <p:cxnSp>
        <p:nvCxnSpPr>
          <p:cNvPr id="35" name="Straight Connector 44"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1453452" y="3086219"/>
            <a:ext cx="0" cy="546848"/>
          </a:xfrm>
          <a:prstGeom prst="line">
            <a:avLst/>
          </a:prstGeom>
          <a:ln w="28575">
            <a:solidFill>
              <a:srgbClr val="F69F95"/>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47"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6092793" y="3086219"/>
            <a:ext cx="0" cy="546848"/>
          </a:xfrm>
          <a:prstGeom prst="line">
            <a:avLst/>
          </a:prstGeom>
          <a:ln w="28575">
            <a:solidFill>
              <a:srgbClr val="F69F95"/>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48"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10732132" y="3086219"/>
            <a:ext cx="0" cy="546848"/>
          </a:xfrm>
          <a:prstGeom prst="line">
            <a:avLst/>
          </a:prstGeom>
          <a:ln w="28575">
            <a:solidFill>
              <a:srgbClr val="F69F95"/>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49"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3972536" y="4813622"/>
            <a:ext cx="0" cy="546848"/>
          </a:xfrm>
          <a:prstGeom prst="line">
            <a:avLst/>
          </a:prstGeom>
          <a:ln w="28575">
            <a:solidFill>
              <a:srgbClr val="8CBF4A"/>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50"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8660504" y="4813622"/>
            <a:ext cx="0" cy="546848"/>
          </a:xfrm>
          <a:prstGeom prst="line">
            <a:avLst/>
          </a:prstGeom>
          <a:ln w="28575">
            <a:solidFill>
              <a:srgbClr val="8CBF4A"/>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87459" y="3984301"/>
            <a:ext cx="1633085" cy="523220"/>
          </a:xfrm>
          <a:prstGeom prst="rect">
            <a:avLst/>
          </a:prstGeom>
          <a:effectLst/>
        </p:spPr>
        <p:txBody>
          <a:bodyPr wrap="square">
            <a:spAutoFit/>
          </a:bodyPr>
          <a:lstStyle/>
          <a:p>
            <a:pPr algn="ctr"/>
            <a:r>
              <a:rPr lang="en-US" altLang="zh-CN" sz="2800" b="1" dirty="0">
                <a:solidFill>
                  <a:schemeClr val="bg1"/>
                </a:solidFill>
                <a:latin typeface="Arial Black" panose="020B0A04020102020204" pitchFamily="34" charset="0"/>
                <a:ea typeface="方正姚体" panose="02010601030101010101" pitchFamily="2" charset="-122"/>
              </a:rPr>
              <a:t>2017</a:t>
            </a:r>
            <a:endParaRPr lang="zh-CN" altLang="en-US" sz="2800" b="1" dirty="0">
              <a:solidFill>
                <a:schemeClr val="bg1"/>
              </a:solidFill>
              <a:latin typeface="Arial Black" panose="020B0A04020102020204" pitchFamily="34" charset="0"/>
              <a:ea typeface="方正姚体" panose="02010601030101010101" pitchFamily="2" charset="-122"/>
            </a:endParaRPr>
          </a:p>
        </p:txBody>
      </p:sp>
      <p:sp>
        <p:nvSpPr>
          <p:cNvPr id="41" name="矩形 40"/>
          <p:cNvSpPr/>
          <p:nvPr/>
        </p:nvSpPr>
        <p:spPr>
          <a:xfrm>
            <a:off x="3085859" y="3985774"/>
            <a:ext cx="1633085" cy="523220"/>
          </a:xfrm>
          <a:prstGeom prst="rect">
            <a:avLst/>
          </a:prstGeom>
          <a:effectLst/>
        </p:spPr>
        <p:txBody>
          <a:bodyPr wrap="square">
            <a:spAutoFit/>
          </a:bodyPr>
          <a:lstStyle/>
          <a:p>
            <a:pPr algn="ctr"/>
            <a:r>
              <a:rPr lang="en-US" altLang="zh-CN" sz="2800" b="1" dirty="0">
                <a:solidFill>
                  <a:schemeClr val="bg1"/>
                </a:solidFill>
                <a:latin typeface="Arial Black" panose="020B0A04020102020204" pitchFamily="34" charset="0"/>
                <a:ea typeface="方正姚体" panose="02010601030101010101" pitchFamily="2" charset="-122"/>
              </a:rPr>
              <a:t>2018</a:t>
            </a:r>
            <a:endParaRPr lang="zh-CN" altLang="en-US" sz="2800" b="1" dirty="0">
              <a:solidFill>
                <a:schemeClr val="bg1"/>
              </a:solidFill>
              <a:latin typeface="Arial Black" panose="020B0A04020102020204" pitchFamily="34" charset="0"/>
              <a:ea typeface="方正姚体" panose="02010601030101010101" pitchFamily="2" charset="-122"/>
            </a:endParaRPr>
          </a:p>
        </p:txBody>
      </p:sp>
      <p:sp>
        <p:nvSpPr>
          <p:cNvPr id="45" name="矩形 44"/>
          <p:cNvSpPr/>
          <p:nvPr/>
        </p:nvSpPr>
        <p:spPr>
          <a:xfrm>
            <a:off x="5418275" y="3958201"/>
            <a:ext cx="1633085" cy="523220"/>
          </a:xfrm>
          <a:prstGeom prst="rect">
            <a:avLst/>
          </a:prstGeom>
          <a:effectLst/>
        </p:spPr>
        <p:txBody>
          <a:bodyPr wrap="square">
            <a:spAutoFit/>
          </a:bodyPr>
          <a:lstStyle/>
          <a:p>
            <a:pPr algn="ctr"/>
            <a:r>
              <a:rPr lang="en-US" altLang="zh-CN" sz="2800" b="1" dirty="0">
                <a:solidFill>
                  <a:schemeClr val="bg1"/>
                </a:solidFill>
                <a:latin typeface="Arial Black" panose="020B0A04020102020204" pitchFamily="34" charset="0"/>
                <a:ea typeface="方正姚体" panose="02010601030101010101" pitchFamily="2" charset="-122"/>
              </a:rPr>
              <a:t>2019</a:t>
            </a:r>
            <a:endParaRPr lang="zh-CN" altLang="en-US" sz="2800" b="1" dirty="0">
              <a:solidFill>
                <a:schemeClr val="bg1"/>
              </a:solidFill>
              <a:latin typeface="Arial Black" panose="020B0A04020102020204" pitchFamily="34" charset="0"/>
              <a:ea typeface="方正姚体" panose="02010601030101010101" pitchFamily="2" charset="-122"/>
            </a:endParaRPr>
          </a:p>
        </p:txBody>
      </p:sp>
      <p:sp>
        <p:nvSpPr>
          <p:cNvPr id="51" name="矩形 50"/>
          <p:cNvSpPr/>
          <p:nvPr/>
        </p:nvSpPr>
        <p:spPr>
          <a:xfrm>
            <a:off x="7657386" y="3948239"/>
            <a:ext cx="1633085" cy="523220"/>
          </a:xfrm>
          <a:prstGeom prst="rect">
            <a:avLst/>
          </a:prstGeom>
          <a:effectLst/>
        </p:spPr>
        <p:txBody>
          <a:bodyPr wrap="square">
            <a:spAutoFit/>
          </a:bodyPr>
          <a:lstStyle/>
          <a:p>
            <a:pPr algn="ctr"/>
            <a:r>
              <a:rPr lang="en-US" altLang="zh-CN" sz="2800" b="1" dirty="0">
                <a:solidFill>
                  <a:schemeClr val="bg1"/>
                </a:solidFill>
                <a:latin typeface="Arial Black" panose="020B0A04020102020204" pitchFamily="34" charset="0"/>
                <a:ea typeface="方正姚体" panose="02010601030101010101" pitchFamily="2" charset="-122"/>
              </a:rPr>
              <a:t>2020</a:t>
            </a:r>
            <a:endParaRPr lang="zh-CN" altLang="en-US" sz="2800" b="1" dirty="0">
              <a:solidFill>
                <a:schemeClr val="bg1"/>
              </a:solidFill>
              <a:latin typeface="Arial Black" panose="020B0A04020102020204" pitchFamily="34" charset="0"/>
              <a:ea typeface="方正姚体" panose="02010601030101010101" pitchFamily="2" charset="-122"/>
            </a:endParaRPr>
          </a:p>
        </p:txBody>
      </p:sp>
      <p:sp>
        <p:nvSpPr>
          <p:cNvPr id="52" name="矩形 51"/>
          <p:cNvSpPr/>
          <p:nvPr/>
        </p:nvSpPr>
        <p:spPr>
          <a:xfrm>
            <a:off x="10031407" y="3948239"/>
            <a:ext cx="1633085" cy="523220"/>
          </a:xfrm>
          <a:prstGeom prst="rect">
            <a:avLst/>
          </a:prstGeom>
          <a:effectLst/>
        </p:spPr>
        <p:txBody>
          <a:bodyPr wrap="square">
            <a:spAutoFit/>
          </a:bodyPr>
          <a:lstStyle/>
          <a:p>
            <a:pPr algn="ctr"/>
            <a:r>
              <a:rPr lang="en-US" altLang="zh-CN" sz="2800" b="1" dirty="0">
                <a:solidFill>
                  <a:schemeClr val="bg1"/>
                </a:solidFill>
                <a:latin typeface="Arial Black" panose="020B0A04020102020204" pitchFamily="34" charset="0"/>
                <a:ea typeface="方正姚体" panose="02010601030101010101" pitchFamily="2" charset="-122"/>
              </a:rPr>
              <a:t>2021</a:t>
            </a:r>
            <a:endParaRPr lang="zh-CN" altLang="en-US" sz="2800" b="1" dirty="0">
              <a:solidFill>
                <a:schemeClr val="bg1"/>
              </a:solidFill>
              <a:latin typeface="Arial Black" panose="020B0A04020102020204" pitchFamily="34" charset="0"/>
              <a:ea typeface="方正姚体" panose="02010601030101010101" pitchFamily="2" charset="-122"/>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2800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ppt_x"/>
                                          </p:val>
                                        </p:tav>
                                        <p:tav tm="100000">
                                          <p:val>
                                            <p:strVal val="#ppt_x"/>
                                          </p:val>
                                        </p:tav>
                                      </p:tavLst>
                                    </p:anim>
                                    <p:anim calcmode="lin" valueType="num">
                                      <p:cBhvr additive="base">
                                        <p:cTn id="8" dur="75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1" decel="28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4" decel="28000"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ppt_x"/>
                                          </p:val>
                                        </p:tav>
                                        <p:tav tm="100000">
                                          <p:val>
                                            <p:strVal val="#ppt_x"/>
                                          </p:val>
                                        </p:tav>
                                      </p:tavLst>
                                    </p:anim>
                                    <p:anim calcmode="lin" valueType="num">
                                      <p:cBhvr additive="base">
                                        <p:cTn id="16" dur="75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1" decel="28000" fill="hold" nodeType="withEffect">
                                  <p:stCondLst>
                                    <p:cond delay="7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750" fill="hold"/>
                                        <p:tgtEl>
                                          <p:spTgt spid="24"/>
                                        </p:tgtEl>
                                        <p:attrNameLst>
                                          <p:attrName>ppt_x</p:attrName>
                                        </p:attrNameLst>
                                      </p:cBhvr>
                                      <p:tavLst>
                                        <p:tav tm="0">
                                          <p:val>
                                            <p:strVal val="#ppt_x"/>
                                          </p:val>
                                        </p:tav>
                                        <p:tav tm="100000">
                                          <p:val>
                                            <p:strVal val="#ppt_x"/>
                                          </p:val>
                                        </p:tav>
                                      </p:tavLst>
                                    </p:anim>
                                    <p:anim calcmode="lin" valueType="num">
                                      <p:cBhvr additive="base">
                                        <p:cTn id="20" dur="750" fill="hold"/>
                                        <p:tgtEl>
                                          <p:spTgt spid="24"/>
                                        </p:tgtEl>
                                        <p:attrNameLst>
                                          <p:attrName>ppt_y</p:attrName>
                                        </p:attrNameLst>
                                      </p:cBhvr>
                                      <p:tavLst>
                                        <p:tav tm="0">
                                          <p:val>
                                            <p:strVal val="0-#ppt_h/2"/>
                                          </p:val>
                                        </p:tav>
                                        <p:tav tm="100000">
                                          <p:val>
                                            <p:strVal val="#ppt_y"/>
                                          </p:val>
                                        </p:tav>
                                      </p:tavLst>
                                    </p:anim>
                                  </p:childTnLst>
                                </p:cTn>
                              </p:par>
                              <p:par>
                                <p:cTn id="21" presetID="2" presetClass="entr" presetSubtype="4" decel="28000" fill="hold" nodeType="withEffect">
                                  <p:stCondLst>
                                    <p:cond delay="100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750" fill="hold"/>
                                        <p:tgtEl>
                                          <p:spTgt spid="32"/>
                                        </p:tgtEl>
                                        <p:attrNameLst>
                                          <p:attrName>ppt_x</p:attrName>
                                        </p:attrNameLst>
                                      </p:cBhvr>
                                      <p:tavLst>
                                        <p:tav tm="0">
                                          <p:val>
                                            <p:strVal val="#ppt_x"/>
                                          </p:val>
                                        </p:tav>
                                        <p:tav tm="100000">
                                          <p:val>
                                            <p:strVal val="#ppt_x"/>
                                          </p:val>
                                        </p:tav>
                                      </p:tavLst>
                                    </p:anim>
                                    <p:anim calcmode="lin" valueType="num">
                                      <p:cBhvr additive="base">
                                        <p:cTn id="24" dur="750" fill="hold"/>
                                        <p:tgtEl>
                                          <p:spTgt spid="32"/>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down)">
                                      <p:cBhvr>
                                        <p:cTn id="28" dur="500"/>
                                        <p:tgtEl>
                                          <p:spTgt spid="35"/>
                                        </p:tgtEl>
                                      </p:cBhvr>
                                    </p:animEffect>
                                  </p:childTnLst>
                                </p:cTn>
                              </p:par>
                              <p:par>
                                <p:cTn id="29" presetID="22" presetClass="entr" presetSubtype="1"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up)">
                                      <p:cBhvr>
                                        <p:cTn id="31" dur="500"/>
                                        <p:tgtEl>
                                          <p:spTgt spid="38"/>
                                        </p:tgtEl>
                                      </p:cBhvr>
                                    </p:animEffect>
                                  </p:childTnLst>
                                </p:cTn>
                              </p:par>
                              <p:par>
                                <p:cTn id="32" presetID="22" presetClass="entr" presetSubtype="4"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par>
                                <p:cTn id="35" presetID="22" presetClass="entr" presetSubtype="1"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up)">
                                      <p:cBhvr>
                                        <p:cTn id="37" dur="500"/>
                                        <p:tgtEl>
                                          <p:spTgt spid="39"/>
                                        </p:tgtEl>
                                      </p:cBhvr>
                                    </p:animEffect>
                                  </p:childTnLst>
                                </p:cTn>
                              </p:par>
                              <p:par>
                                <p:cTn id="38" presetID="22" presetClass="entr" presetSubtype="4"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down)">
                                      <p:cBhvr>
                                        <p:cTn id="40" dur="500"/>
                                        <p:tgtEl>
                                          <p:spTgt spid="37"/>
                                        </p:tgtEl>
                                      </p:cBhvr>
                                    </p:animEffect>
                                  </p:childTnLst>
                                </p:cTn>
                              </p:par>
                            </p:childTnLst>
                          </p:cTn>
                        </p:par>
                        <p:par>
                          <p:cTn id="41" fill="hold">
                            <p:stCondLst>
                              <p:cond delay="1500"/>
                            </p:stCondLst>
                            <p:childTnLst>
                              <p:par>
                                <p:cTn id="42" presetID="50" presetClass="entr" presetSubtype="0" decel="10000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1000" fill="hold"/>
                                        <p:tgtEl>
                                          <p:spTgt spid="10"/>
                                        </p:tgtEl>
                                        <p:attrNameLst>
                                          <p:attrName>ppt_w</p:attrName>
                                        </p:attrNameLst>
                                      </p:cBhvr>
                                      <p:tavLst>
                                        <p:tav tm="0">
                                          <p:val>
                                            <p:strVal val="#ppt_w+.3"/>
                                          </p:val>
                                        </p:tav>
                                        <p:tav tm="100000">
                                          <p:val>
                                            <p:strVal val="#ppt_w"/>
                                          </p:val>
                                        </p:tav>
                                      </p:tavLst>
                                    </p:anim>
                                    <p:anim calcmode="lin" valueType="num">
                                      <p:cBhvr>
                                        <p:cTn id="45" dur="1000" fill="hold"/>
                                        <p:tgtEl>
                                          <p:spTgt spid="10"/>
                                        </p:tgtEl>
                                        <p:attrNameLst>
                                          <p:attrName>ppt_h</p:attrName>
                                        </p:attrNameLst>
                                      </p:cBhvr>
                                      <p:tavLst>
                                        <p:tav tm="0">
                                          <p:val>
                                            <p:strVal val="#ppt_h"/>
                                          </p:val>
                                        </p:tav>
                                        <p:tav tm="100000">
                                          <p:val>
                                            <p:strVal val="#ppt_h"/>
                                          </p:val>
                                        </p:tav>
                                      </p:tavLst>
                                    </p:anim>
                                    <p:animEffect transition="in" filter="fade">
                                      <p:cBhvr>
                                        <p:cTn id="46" dur="1000"/>
                                        <p:tgtEl>
                                          <p:spTgt spid="10"/>
                                        </p:tgtEl>
                                      </p:cBhvr>
                                    </p:animEffect>
                                  </p:childTnLst>
                                </p:cTn>
                              </p:par>
                              <p:par>
                                <p:cTn id="47" presetID="50" presetClass="entr" presetSubtype="0" decel="100000" fill="hold" grpId="0" nodeType="withEffect">
                                  <p:stCondLst>
                                    <p:cond delay="25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strVal val="#ppt_w+.3"/>
                                          </p:val>
                                        </p:tav>
                                        <p:tav tm="100000">
                                          <p:val>
                                            <p:strVal val="#ppt_w"/>
                                          </p:val>
                                        </p:tav>
                                      </p:tavLst>
                                    </p:anim>
                                    <p:anim calcmode="lin" valueType="num">
                                      <p:cBhvr>
                                        <p:cTn id="50" dur="1000" fill="hold"/>
                                        <p:tgtEl>
                                          <p:spTgt spid="11"/>
                                        </p:tgtEl>
                                        <p:attrNameLst>
                                          <p:attrName>ppt_h</p:attrName>
                                        </p:attrNameLst>
                                      </p:cBhvr>
                                      <p:tavLst>
                                        <p:tav tm="0">
                                          <p:val>
                                            <p:strVal val="#ppt_h"/>
                                          </p:val>
                                        </p:tav>
                                        <p:tav tm="100000">
                                          <p:val>
                                            <p:strVal val="#ppt_h"/>
                                          </p:val>
                                        </p:tav>
                                      </p:tavLst>
                                    </p:anim>
                                    <p:animEffect transition="in" filter="fade">
                                      <p:cBhvr>
                                        <p:cTn id="51" dur="1000"/>
                                        <p:tgtEl>
                                          <p:spTgt spid="11"/>
                                        </p:tgtEl>
                                      </p:cBhvr>
                                    </p:animEffect>
                                  </p:childTnLst>
                                </p:cTn>
                              </p:par>
                              <p:par>
                                <p:cTn id="52" presetID="50" presetClass="entr" presetSubtype="0" decel="100000" fill="hold" grpId="0" nodeType="withEffect">
                                  <p:stCondLst>
                                    <p:cond delay="500"/>
                                  </p:stCondLst>
                                  <p:childTnLst>
                                    <p:set>
                                      <p:cBhvr>
                                        <p:cTn id="53" dur="1" fill="hold">
                                          <p:stCondLst>
                                            <p:cond delay="0"/>
                                          </p:stCondLst>
                                        </p:cTn>
                                        <p:tgtEl>
                                          <p:spTgt spid="12"/>
                                        </p:tgtEl>
                                        <p:attrNameLst>
                                          <p:attrName>style.visibility</p:attrName>
                                        </p:attrNameLst>
                                      </p:cBhvr>
                                      <p:to>
                                        <p:strVal val="visible"/>
                                      </p:to>
                                    </p:set>
                                    <p:anim calcmode="lin" valueType="num">
                                      <p:cBhvr>
                                        <p:cTn id="54" dur="1000" fill="hold"/>
                                        <p:tgtEl>
                                          <p:spTgt spid="12"/>
                                        </p:tgtEl>
                                        <p:attrNameLst>
                                          <p:attrName>ppt_w</p:attrName>
                                        </p:attrNameLst>
                                      </p:cBhvr>
                                      <p:tavLst>
                                        <p:tav tm="0">
                                          <p:val>
                                            <p:strVal val="#ppt_w+.3"/>
                                          </p:val>
                                        </p:tav>
                                        <p:tav tm="100000">
                                          <p:val>
                                            <p:strVal val="#ppt_w"/>
                                          </p:val>
                                        </p:tav>
                                      </p:tavLst>
                                    </p:anim>
                                    <p:anim calcmode="lin" valueType="num">
                                      <p:cBhvr>
                                        <p:cTn id="55" dur="1000" fill="hold"/>
                                        <p:tgtEl>
                                          <p:spTgt spid="12"/>
                                        </p:tgtEl>
                                        <p:attrNameLst>
                                          <p:attrName>ppt_h</p:attrName>
                                        </p:attrNameLst>
                                      </p:cBhvr>
                                      <p:tavLst>
                                        <p:tav tm="0">
                                          <p:val>
                                            <p:strVal val="#ppt_h"/>
                                          </p:val>
                                        </p:tav>
                                        <p:tav tm="100000">
                                          <p:val>
                                            <p:strVal val="#ppt_h"/>
                                          </p:val>
                                        </p:tav>
                                      </p:tavLst>
                                    </p:anim>
                                    <p:animEffect transition="in" filter="fade">
                                      <p:cBhvr>
                                        <p:cTn id="56" dur="1000"/>
                                        <p:tgtEl>
                                          <p:spTgt spid="12"/>
                                        </p:tgtEl>
                                      </p:cBhvr>
                                    </p:animEffect>
                                  </p:childTnLst>
                                </p:cTn>
                              </p:par>
                              <p:par>
                                <p:cTn id="57" presetID="50" presetClass="entr" presetSubtype="0" decel="100000" fill="hold" grpId="0" nodeType="withEffect">
                                  <p:stCondLst>
                                    <p:cond delay="750"/>
                                  </p:stCondLst>
                                  <p:childTnLst>
                                    <p:set>
                                      <p:cBhvr>
                                        <p:cTn id="58" dur="1" fill="hold">
                                          <p:stCondLst>
                                            <p:cond delay="0"/>
                                          </p:stCondLst>
                                        </p:cTn>
                                        <p:tgtEl>
                                          <p:spTgt spid="13"/>
                                        </p:tgtEl>
                                        <p:attrNameLst>
                                          <p:attrName>style.visibility</p:attrName>
                                        </p:attrNameLst>
                                      </p:cBhvr>
                                      <p:to>
                                        <p:strVal val="visible"/>
                                      </p:to>
                                    </p:set>
                                    <p:anim calcmode="lin" valueType="num">
                                      <p:cBhvr>
                                        <p:cTn id="59" dur="1000" fill="hold"/>
                                        <p:tgtEl>
                                          <p:spTgt spid="13"/>
                                        </p:tgtEl>
                                        <p:attrNameLst>
                                          <p:attrName>ppt_w</p:attrName>
                                        </p:attrNameLst>
                                      </p:cBhvr>
                                      <p:tavLst>
                                        <p:tav tm="0">
                                          <p:val>
                                            <p:strVal val="#ppt_w+.3"/>
                                          </p:val>
                                        </p:tav>
                                        <p:tav tm="100000">
                                          <p:val>
                                            <p:strVal val="#ppt_w"/>
                                          </p:val>
                                        </p:tav>
                                      </p:tavLst>
                                    </p:anim>
                                    <p:anim calcmode="lin" valueType="num">
                                      <p:cBhvr>
                                        <p:cTn id="60" dur="1000" fill="hold"/>
                                        <p:tgtEl>
                                          <p:spTgt spid="13"/>
                                        </p:tgtEl>
                                        <p:attrNameLst>
                                          <p:attrName>ppt_h</p:attrName>
                                        </p:attrNameLst>
                                      </p:cBhvr>
                                      <p:tavLst>
                                        <p:tav tm="0">
                                          <p:val>
                                            <p:strVal val="#ppt_h"/>
                                          </p:val>
                                        </p:tav>
                                        <p:tav tm="100000">
                                          <p:val>
                                            <p:strVal val="#ppt_h"/>
                                          </p:val>
                                        </p:tav>
                                      </p:tavLst>
                                    </p:anim>
                                    <p:animEffect transition="in" filter="fade">
                                      <p:cBhvr>
                                        <p:cTn id="61" dur="1000"/>
                                        <p:tgtEl>
                                          <p:spTgt spid="13"/>
                                        </p:tgtEl>
                                      </p:cBhvr>
                                    </p:animEffect>
                                  </p:childTnLst>
                                </p:cTn>
                              </p:par>
                              <p:par>
                                <p:cTn id="62" presetID="50" presetClass="entr" presetSubtype="0" decel="100000" fill="hold" grpId="0" nodeType="withEffect">
                                  <p:stCondLst>
                                    <p:cond delay="1000"/>
                                  </p:stCondLst>
                                  <p:childTnLst>
                                    <p:set>
                                      <p:cBhvr>
                                        <p:cTn id="63" dur="1" fill="hold">
                                          <p:stCondLst>
                                            <p:cond delay="0"/>
                                          </p:stCondLst>
                                        </p:cTn>
                                        <p:tgtEl>
                                          <p:spTgt spid="14"/>
                                        </p:tgtEl>
                                        <p:attrNameLst>
                                          <p:attrName>style.visibility</p:attrName>
                                        </p:attrNameLst>
                                      </p:cBhvr>
                                      <p:to>
                                        <p:strVal val="visible"/>
                                      </p:to>
                                    </p:set>
                                    <p:anim calcmode="lin" valueType="num">
                                      <p:cBhvr>
                                        <p:cTn id="64" dur="1000" fill="hold"/>
                                        <p:tgtEl>
                                          <p:spTgt spid="14"/>
                                        </p:tgtEl>
                                        <p:attrNameLst>
                                          <p:attrName>ppt_w</p:attrName>
                                        </p:attrNameLst>
                                      </p:cBhvr>
                                      <p:tavLst>
                                        <p:tav tm="0">
                                          <p:val>
                                            <p:strVal val="#ppt_w+.3"/>
                                          </p:val>
                                        </p:tav>
                                        <p:tav tm="100000">
                                          <p:val>
                                            <p:strVal val="#ppt_w"/>
                                          </p:val>
                                        </p:tav>
                                      </p:tavLst>
                                    </p:anim>
                                    <p:anim calcmode="lin" valueType="num">
                                      <p:cBhvr>
                                        <p:cTn id="65" dur="1000" fill="hold"/>
                                        <p:tgtEl>
                                          <p:spTgt spid="14"/>
                                        </p:tgtEl>
                                        <p:attrNameLst>
                                          <p:attrName>ppt_h</p:attrName>
                                        </p:attrNameLst>
                                      </p:cBhvr>
                                      <p:tavLst>
                                        <p:tav tm="0">
                                          <p:val>
                                            <p:strVal val="#ppt_h"/>
                                          </p:val>
                                        </p:tav>
                                        <p:tav tm="100000">
                                          <p:val>
                                            <p:strVal val="#ppt_h"/>
                                          </p:val>
                                        </p:tav>
                                      </p:tavLst>
                                    </p:anim>
                                    <p:animEffect transition="in" filter="fade">
                                      <p:cBhvr>
                                        <p:cTn id="6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239589" y="1985554"/>
            <a:ext cx="5734594" cy="2899955"/>
          </a:xfrm>
          <a:prstGeom prst="rect">
            <a:avLst/>
          </a:prstGeom>
          <a:noFill/>
          <a:ln w="762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018183" y="1842656"/>
            <a:ext cx="1282616" cy="11098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1760"/>
            <a:ext cx="3073603" cy="2581826"/>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163251" y="-717514"/>
            <a:ext cx="3299550" cy="475795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614" y="2541520"/>
            <a:ext cx="4079849" cy="4316479"/>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15487" y="3151616"/>
            <a:ext cx="5176513" cy="3706384"/>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5099734" y="4847333"/>
            <a:ext cx="1709751" cy="2311583"/>
          </a:xfrm>
          <a:prstGeom prst="rect">
            <a:avLst/>
          </a:prstGeom>
        </p:spPr>
      </p:pic>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13630" y="2748805"/>
            <a:ext cx="2078370" cy="4007097"/>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5974" y="191411"/>
            <a:ext cx="2288167" cy="2571900"/>
          </a:xfrm>
          <a:prstGeom prst="rect">
            <a:avLst/>
          </a:prstGeom>
        </p:spPr>
      </p:pic>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6532" y="191411"/>
            <a:ext cx="2680128" cy="1881450"/>
          </a:xfrm>
          <a:prstGeom prst="rect">
            <a:avLst/>
          </a:prstGeom>
        </p:spPr>
      </p:pic>
      <p:pic>
        <p:nvPicPr>
          <p:cNvPr id="8" name="图片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31096" y="1016517"/>
            <a:ext cx="2025123" cy="1936017"/>
          </a:xfrm>
          <a:prstGeom prst="rect">
            <a:avLst/>
          </a:prstGeom>
        </p:spPr>
      </p:pic>
      <p:sp>
        <p:nvSpPr>
          <p:cNvPr id="23" name="文本框 5"/>
          <p:cNvSpPr txBox="1">
            <a:spLocks noChangeArrowheads="1"/>
          </p:cNvSpPr>
          <p:nvPr/>
        </p:nvSpPr>
        <p:spPr bwMode="auto">
          <a:xfrm>
            <a:off x="3751114" y="2953468"/>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4400" b="1">
                <a:solidFill>
                  <a:srgbClr val="71A54A"/>
                </a:solidFill>
                <a:latin typeface="幼圆" panose="02010509060101010101" pitchFamily="49" charset="-122"/>
                <a:ea typeface="幼圆" panose="02010509060101010101" pitchFamily="49" charset="-122"/>
              </a:rPr>
              <a:t>感谢在座各位聆听</a:t>
            </a:r>
            <a:endParaRPr lang="zh-CN" altLang="en-US" sz="4400" b="1" dirty="0">
              <a:solidFill>
                <a:srgbClr val="71A54A"/>
              </a:solidFill>
              <a:latin typeface="幼圆" panose="02010509060101010101" pitchFamily="49" charset="-122"/>
              <a:ea typeface="幼圆" panose="02010509060101010101" pitchFamily="49" charset="-122"/>
            </a:endParaRPr>
          </a:p>
        </p:txBody>
      </p:sp>
      <p:grpSp>
        <p:nvGrpSpPr>
          <p:cNvPr id="28" name="组合 27"/>
          <p:cNvGrpSpPr/>
          <p:nvPr/>
        </p:nvGrpSpPr>
        <p:grpSpPr>
          <a:xfrm>
            <a:off x="3482165" y="3976464"/>
            <a:ext cx="5475784" cy="319756"/>
            <a:chOff x="4028434" y="3996196"/>
            <a:chExt cx="4156907" cy="319756"/>
          </a:xfrm>
        </p:grpSpPr>
        <p:sp>
          <p:nvSpPr>
            <p:cNvPr id="25" name="矩形 24"/>
            <p:cNvSpPr/>
            <p:nvPr/>
          </p:nvSpPr>
          <p:spPr>
            <a:xfrm>
              <a:off x="4572650" y="3996196"/>
              <a:ext cx="3068470" cy="318792"/>
            </a:xfrm>
            <a:prstGeom prst="rect">
              <a:avLst/>
            </a:prstGeom>
            <a:solidFill>
              <a:srgbClr val="C3C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5"/>
            <p:cNvSpPr txBox="1">
              <a:spLocks noChangeArrowheads="1"/>
            </p:cNvSpPr>
            <p:nvPr/>
          </p:nvSpPr>
          <p:spPr bwMode="auto">
            <a:xfrm>
              <a:off x="4028434" y="4008175"/>
              <a:ext cx="41569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1400" b="1" dirty="0">
                  <a:solidFill>
                    <a:schemeClr val="bg1"/>
                  </a:solidFill>
                  <a:latin typeface="微软雅黑" panose="020B0503020204020204" charset="-122"/>
                  <a:ea typeface="创艺简细圆" pitchFamily="2" charset="-122"/>
                </a:rPr>
                <a:t>市场部</a:t>
              </a:r>
              <a:r>
                <a:rPr lang="zh-CN" altLang="en-US" sz="1400" b="1" dirty="0" smtClean="0">
                  <a:solidFill>
                    <a:schemeClr val="bg1"/>
                  </a:solidFill>
                  <a:latin typeface="微软雅黑" panose="020B0503020204020204" charset="-122"/>
                  <a:ea typeface="创艺简细圆" pitchFamily="2" charset="-122"/>
                </a:rPr>
                <a:t>：</a:t>
              </a:r>
              <a:r>
                <a:rPr lang="zh-CN" altLang="en-US" sz="1400" b="1" dirty="0">
                  <a:solidFill>
                    <a:schemeClr val="bg1"/>
                  </a:solidFill>
                  <a:latin typeface="微软雅黑" panose="020B0503020204020204" charset="-122"/>
                  <a:ea typeface="创艺简细圆" pitchFamily="2" charset="-122"/>
                </a:rPr>
                <a:t>海湾同学社</a:t>
              </a:r>
              <a:r>
                <a:rPr lang="en-US" altLang="zh-CN" sz="1400" b="1" dirty="0" smtClean="0">
                  <a:solidFill>
                    <a:schemeClr val="bg1"/>
                  </a:solidFill>
                  <a:latin typeface="微软雅黑" panose="020B0503020204020204" charset="-122"/>
                  <a:ea typeface="创艺简细圆" pitchFamily="2" charset="-122"/>
                </a:rPr>
                <a:t>       </a:t>
              </a:r>
              <a:r>
                <a:rPr lang="zh-CN" altLang="en-US" sz="1400" b="1" dirty="0">
                  <a:solidFill>
                    <a:schemeClr val="bg1"/>
                  </a:solidFill>
                  <a:latin typeface="微软雅黑" panose="020B0503020204020204" charset="-122"/>
                  <a:ea typeface="创艺简细圆" pitchFamily="2" charset="-122"/>
                </a:rPr>
                <a:t>汇报人</a:t>
              </a:r>
              <a:r>
                <a:rPr lang="zh-CN" altLang="en-US" sz="1400" b="1" dirty="0" smtClean="0">
                  <a:solidFill>
                    <a:schemeClr val="bg1"/>
                  </a:solidFill>
                  <a:latin typeface="微软雅黑" panose="020B0503020204020204" charset="-122"/>
                  <a:ea typeface="创艺简细圆" pitchFamily="2" charset="-122"/>
                </a:rPr>
                <a:t>：</a:t>
              </a:r>
              <a:r>
                <a:rPr lang="zh-CN" altLang="en-US" sz="1400" b="1" dirty="0">
                  <a:solidFill>
                    <a:schemeClr val="bg1"/>
                  </a:solidFill>
                  <a:latin typeface="微软雅黑" panose="020B0503020204020204" charset="-122"/>
                  <a:ea typeface="创艺简细圆" pitchFamily="2" charset="-122"/>
                </a:rPr>
                <a:t>海湾同学社</a:t>
              </a:r>
              <a:r>
                <a:rPr lang="en-US" altLang="zh-CN" sz="1400" b="1" dirty="0" smtClean="0">
                  <a:solidFill>
                    <a:srgbClr val="78B00F"/>
                  </a:solidFill>
                  <a:latin typeface="微软雅黑" panose="020B0503020204020204" charset="-122"/>
                  <a:ea typeface="创艺简细圆" pitchFamily="2" charset="-122"/>
                </a:rPr>
                <a:t>       </a:t>
              </a:r>
              <a:endParaRPr lang="zh-CN" altLang="en-US" sz="1400" b="1" dirty="0">
                <a:solidFill>
                  <a:srgbClr val="78B00F"/>
                </a:solidFill>
                <a:latin typeface="微软雅黑" panose="020B0503020204020204" charset="-122"/>
                <a:ea typeface="创艺简细圆" pitchFamily="2" charset="-122"/>
              </a:endParaRPr>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advTm="0">
        <p15:prstTrans prst="drap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5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1+#ppt_w/2"/>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9" decel="15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0-#ppt_w/2"/>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6" decel="1500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12" decel="15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500" fill="hold"/>
                                        <p:tgtEl>
                                          <p:spTgt spid="11"/>
                                        </p:tgtEl>
                                        <p:attrNameLst>
                                          <p:attrName>ppt_x</p:attrName>
                                        </p:attrNameLst>
                                      </p:cBhvr>
                                      <p:tavLst>
                                        <p:tav tm="0">
                                          <p:val>
                                            <p:strVal val="0-#ppt_w/2"/>
                                          </p:val>
                                        </p:tav>
                                        <p:tav tm="100000">
                                          <p:val>
                                            <p:strVal val="#ppt_x"/>
                                          </p:val>
                                        </p:tav>
                                      </p:tavLst>
                                    </p:anim>
                                    <p:anim calcmode="lin" valueType="num">
                                      <p:cBhvr additive="base">
                                        <p:cTn id="20" dur="1500" fill="hold"/>
                                        <p:tgtEl>
                                          <p:spTgt spid="11"/>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in)">
                                      <p:cBhvr>
                                        <p:cTn id="24" dur="2000"/>
                                        <p:tgtEl>
                                          <p:spTgt spid="18"/>
                                        </p:tgtEl>
                                      </p:cBhvr>
                                    </p:animEffect>
                                  </p:childTnLst>
                                </p:cTn>
                              </p:par>
                            </p:childTnLst>
                          </p:cTn>
                        </p:par>
                        <p:par>
                          <p:cTn id="25" fill="hold">
                            <p:stCondLst>
                              <p:cond delay="3500"/>
                            </p:stCondLst>
                            <p:childTnLst>
                              <p:par>
                                <p:cTn id="26" presetID="25"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8"/>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500"/>
                            </p:stCondLst>
                            <p:childTnLst>
                              <p:par>
                                <p:cTn id="40" presetID="22" presetClass="entr" presetSubtype="1"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par>
                                <p:cTn id="43" presetID="22" presetClass="entr" presetSubtype="1"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childTnLst>
                          </p:cTn>
                        </p:par>
                        <p:par>
                          <p:cTn id="46" fill="hold">
                            <p:stCondLst>
                              <p:cond delay="5000"/>
                            </p:stCondLst>
                            <p:childTnLst>
                              <p:par>
                                <p:cTn id="47" presetID="9" presetClass="entr" presetSubtype="0"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par>
                                <p:cTn id="50" presetID="9"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par>
                                <p:cTn id="53" presetID="41" presetClass="entr" presetSubtype="0" fill="hold" grpId="0" nodeType="withEffect">
                                  <p:stCondLst>
                                    <p:cond delay="0"/>
                                  </p:stCondLst>
                                  <p:iterate type="lt">
                                    <p:tmPct val="10000"/>
                                  </p:iterate>
                                  <p:childTnLst>
                                    <p:set>
                                      <p:cBhvr>
                                        <p:cTn id="54" dur="1" fill="hold">
                                          <p:stCondLst>
                                            <p:cond delay="0"/>
                                          </p:stCondLst>
                                        </p:cTn>
                                        <p:tgtEl>
                                          <p:spTgt spid="23"/>
                                        </p:tgtEl>
                                        <p:attrNameLst>
                                          <p:attrName>style.visibility</p:attrName>
                                        </p:attrNameLst>
                                      </p:cBhvr>
                                      <p:to>
                                        <p:strVal val="visible"/>
                                      </p:to>
                                    </p:set>
                                    <p:anim calcmode="lin" valueType="num">
                                      <p:cBhvr>
                                        <p:cTn id="55" dur="10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6" dur="1000" fill="hold"/>
                                        <p:tgtEl>
                                          <p:spTgt spid="23"/>
                                        </p:tgtEl>
                                        <p:attrNameLst>
                                          <p:attrName>ppt_y</p:attrName>
                                        </p:attrNameLst>
                                      </p:cBhvr>
                                      <p:tavLst>
                                        <p:tav tm="0">
                                          <p:val>
                                            <p:strVal val="#ppt_y"/>
                                          </p:val>
                                        </p:tav>
                                        <p:tav tm="100000">
                                          <p:val>
                                            <p:strVal val="#ppt_y"/>
                                          </p:val>
                                        </p:tav>
                                      </p:tavLst>
                                    </p:anim>
                                    <p:anim calcmode="lin" valueType="num">
                                      <p:cBhvr>
                                        <p:cTn id="57" dur="10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8" dur="10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59" dur="1000" tmFilter="0,0; .5, 1; 1, 1"/>
                                        <p:tgtEl>
                                          <p:spTgt spid="23"/>
                                        </p:tgtEl>
                                      </p:cBhvr>
                                    </p:animEffect>
                                  </p:childTnLst>
                                </p:cTn>
                              </p:par>
                            </p:childTnLst>
                          </p:cTn>
                        </p:par>
                        <p:par>
                          <p:cTn id="60" fill="hold">
                            <p:stCondLst>
                              <p:cond delay="5199"/>
                            </p:stCondLst>
                            <p:childTnLst>
                              <p:par>
                                <p:cTn id="61" presetID="16" presetClass="entr" presetSubtype="37"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barn(outVertical)">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395113" y="0"/>
            <a:ext cx="2796887" cy="5392398"/>
          </a:xfrm>
          <a:prstGeom prst="rect">
            <a:avLst/>
          </a:prstGeom>
        </p:spPr>
      </p:pic>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089" y="2518975"/>
            <a:ext cx="2288167" cy="2571900"/>
          </a:xfrm>
          <a:prstGeom prst="rect">
            <a:avLst/>
          </a:prstGeom>
        </p:spPr>
      </p:pic>
      <p:sp>
        <p:nvSpPr>
          <p:cNvPr id="19" name="矩形 18"/>
          <p:cNvSpPr/>
          <p:nvPr/>
        </p:nvSpPr>
        <p:spPr>
          <a:xfrm>
            <a:off x="3241964" y="1302327"/>
            <a:ext cx="5708072" cy="3585706"/>
          </a:xfrm>
          <a:prstGeom prst="rect">
            <a:avLst/>
          </a:prstGeom>
          <a:noFill/>
          <a:ln w="762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10" descr="e7d195523061f1c0deeec63e560781cfd59afb0ea006f2a87ABB68BF51EA6619813959095094C18C62A12F549504892A4AAA8C1554C6663626E05CA27F281A14E6983772AFC3FB97135759321DEA3D703E9D8D869A2273EE15F7786D4E56DEDED63BD2F10CB6E5D04823C28859D9FF914F3D5DCF4D261CEE3DCEEE1F386CCDE622CCBB2A0B57F7630BB2477A5288500F"/>
          <p:cNvSpPr/>
          <p:nvPr/>
        </p:nvSpPr>
        <p:spPr bwMode="auto">
          <a:xfrm>
            <a:off x="5242269" y="2241449"/>
            <a:ext cx="1707461" cy="1707461"/>
          </a:xfrm>
          <a:custGeom>
            <a:avLst/>
            <a:gdLst>
              <a:gd name="T0" fmla="*/ 461 w 610"/>
              <a:gd name="T1" fmla="*/ 0 h 610"/>
              <a:gd name="T2" fmla="*/ 461 w 610"/>
              <a:gd name="T3" fmla="*/ 592 h 610"/>
              <a:gd name="T4" fmla="*/ 610 w 610"/>
              <a:gd name="T5" fmla="*/ 592 h 610"/>
              <a:gd name="T6" fmla="*/ 610 w 610"/>
              <a:gd name="T7" fmla="*/ 610 h 610"/>
              <a:gd name="T8" fmla="*/ 461 w 610"/>
              <a:gd name="T9" fmla="*/ 610 h 610"/>
              <a:gd name="T10" fmla="*/ 149 w 610"/>
              <a:gd name="T11" fmla="*/ 610 h 610"/>
              <a:gd name="T12" fmla="*/ 0 w 610"/>
              <a:gd name="T13" fmla="*/ 610 h 610"/>
              <a:gd name="T14" fmla="*/ 0 w 610"/>
              <a:gd name="T15" fmla="*/ 592 h 610"/>
              <a:gd name="T16" fmla="*/ 149 w 610"/>
              <a:gd name="T17" fmla="*/ 592 h 610"/>
              <a:gd name="T18" fmla="*/ 149 w 610"/>
              <a:gd name="T19" fmla="*/ 174 h 610"/>
              <a:gd name="T20" fmla="*/ 18 w 610"/>
              <a:gd name="T21" fmla="*/ 187 h 610"/>
              <a:gd name="T22" fmla="*/ 0 w 610"/>
              <a:gd name="T23" fmla="*/ 187 h 610"/>
              <a:gd name="T24" fmla="*/ 0 w 610"/>
              <a:gd name="T25" fmla="*/ 169 h 610"/>
              <a:gd name="T26" fmla="*/ 18 w 610"/>
              <a:gd name="T27" fmla="*/ 170 h 610"/>
              <a:gd name="T28" fmla="*/ 181 w 610"/>
              <a:gd name="T29" fmla="*/ 147 h 610"/>
              <a:gd name="T30" fmla="*/ 275 w 610"/>
              <a:gd name="T31" fmla="*/ 112 h 610"/>
              <a:gd name="T32" fmla="*/ 435 w 610"/>
              <a:gd name="T33" fmla="*/ 0 h 610"/>
              <a:gd name="T34" fmla="*/ 461 w 610"/>
              <a:gd name="T35"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0" h="610">
                <a:moveTo>
                  <a:pt x="461" y="0"/>
                </a:moveTo>
                <a:cubicBezTo>
                  <a:pt x="461" y="592"/>
                  <a:pt x="461" y="592"/>
                  <a:pt x="461" y="592"/>
                </a:cubicBezTo>
                <a:cubicBezTo>
                  <a:pt x="610" y="592"/>
                  <a:pt x="610" y="592"/>
                  <a:pt x="610" y="592"/>
                </a:cubicBezTo>
                <a:cubicBezTo>
                  <a:pt x="610" y="610"/>
                  <a:pt x="610" y="610"/>
                  <a:pt x="610" y="610"/>
                </a:cubicBezTo>
                <a:cubicBezTo>
                  <a:pt x="461" y="610"/>
                  <a:pt x="461" y="610"/>
                  <a:pt x="461" y="610"/>
                </a:cubicBezTo>
                <a:cubicBezTo>
                  <a:pt x="149" y="610"/>
                  <a:pt x="149" y="610"/>
                  <a:pt x="149" y="610"/>
                </a:cubicBezTo>
                <a:cubicBezTo>
                  <a:pt x="0" y="610"/>
                  <a:pt x="0" y="610"/>
                  <a:pt x="0" y="610"/>
                </a:cubicBezTo>
                <a:cubicBezTo>
                  <a:pt x="0" y="592"/>
                  <a:pt x="0" y="592"/>
                  <a:pt x="0" y="592"/>
                </a:cubicBezTo>
                <a:cubicBezTo>
                  <a:pt x="149" y="592"/>
                  <a:pt x="149" y="592"/>
                  <a:pt x="149" y="592"/>
                </a:cubicBezTo>
                <a:cubicBezTo>
                  <a:pt x="149" y="174"/>
                  <a:pt x="149" y="174"/>
                  <a:pt x="149" y="174"/>
                </a:cubicBezTo>
                <a:cubicBezTo>
                  <a:pt x="106" y="183"/>
                  <a:pt x="63" y="187"/>
                  <a:pt x="18" y="187"/>
                </a:cubicBezTo>
                <a:cubicBezTo>
                  <a:pt x="12" y="187"/>
                  <a:pt x="6" y="187"/>
                  <a:pt x="0" y="187"/>
                </a:cubicBezTo>
                <a:cubicBezTo>
                  <a:pt x="0" y="169"/>
                  <a:pt x="0" y="169"/>
                  <a:pt x="0" y="169"/>
                </a:cubicBezTo>
                <a:cubicBezTo>
                  <a:pt x="6" y="169"/>
                  <a:pt x="12" y="170"/>
                  <a:pt x="18" y="170"/>
                </a:cubicBezTo>
                <a:cubicBezTo>
                  <a:pt x="75" y="170"/>
                  <a:pt x="129" y="162"/>
                  <a:pt x="181" y="147"/>
                </a:cubicBezTo>
                <a:cubicBezTo>
                  <a:pt x="204" y="140"/>
                  <a:pt x="238" y="129"/>
                  <a:pt x="275" y="112"/>
                </a:cubicBezTo>
                <a:cubicBezTo>
                  <a:pt x="334" y="84"/>
                  <a:pt x="388" y="46"/>
                  <a:pt x="435" y="0"/>
                </a:cubicBezTo>
                <a:lnTo>
                  <a:pt x="461" y="0"/>
                </a:lnTo>
                <a:close/>
              </a:path>
            </a:pathLst>
          </a:custGeom>
          <a:solidFill>
            <a:srgbClr val="71A54A"/>
          </a:solidFill>
          <a:ln>
            <a:noFill/>
          </a:ln>
        </p:spPr>
        <p:txBody>
          <a:bodyPr vert="horz" wrap="square" lIns="91440" tIns="45720" rIns="91440" bIns="45720" numCol="1" anchor="t" anchorCtr="0" compatLnSpc="1"/>
          <a:lstStyle/>
          <a:p>
            <a:endParaRPr lang="zh-CN" altLang="en-US"/>
          </a:p>
        </p:txBody>
      </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 y="0"/>
            <a:ext cx="4271818" cy="3588327"/>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8470392" y="-673610"/>
            <a:ext cx="3048001" cy="4395217"/>
          </a:xfrm>
          <a:prstGeom prst="rect">
            <a:avLst/>
          </a:prstGeom>
        </p:spPr>
      </p:pic>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flipH="1">
            <a:off x="3299784" y="1245766"/>
            <a:ext cx="1993797" cy="2109436"/>
          </a:xfrm>
          <a:prstGeom prst="rect">
            <a:avLst/>
          </a:prstGeom>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6710948" y="3283587"/>
            <a:ext cx="2239087" cy="1603187"/>
          </a:xfrm>
          <a:prstGeom prst="rect">
            <a:avLst/>
          </a:prstGeom>
        </p:spPr>
      </p:pic>
      <p:pic>
        <p:nvPicPr>
          <p:cNvPr id="25" name="图片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3" y="3297383"/>
            <a:ext cx="1797387" cy="2430068"/>
          </a:xfrm>
          <a:prstGeom prst="rect">
            <a:avLst/>
          </a:prstGeom>
        </p:spPr>
      </p:pic>
      <p:sp>
        <p:nvSpPr>
          <p:cNvPr id="28" name="文本框 27"/>
          <p:cNvSpPr txBox="1"/>
          <p:nvPr/>
        </p:nvSpPr>
        <p:spPr>
          <a:xfrm>
            <a:off x="4458371" y="5392398"/>
            <a:ext cx="3275256" cy="1015663"/>
          </a:xfrm>
          <a:prstGeom prst="rect">
            <a:avLst/>
          </a:prstGeom>
          <a:noFill/>
          <a:effectLst/>
        </p:spPr>
        <p:txBody>
          <a:bodyPr wrap="none" rtlCol="0">
            <a:spAutoFit/>
          </a:bodyPr>
          <a:lstStyle/>
          <a:p>
            <a:r>
              <a:rPr lang="zh-CN" altLang="en-US" sz="6000" b="1" dirty="0">
                <a:solidFill>
                  <a:srgbClr val="6AA141"/>
                </a:solidFill>
                <a:latin typeface="幼圆" panose="02010509060101010101" pitchFamily="49" charset="-122"/>
                <a:ea typeface="幼圆" panose="02010509060101010101" pitchFamily="49" charset="-122"/>
              </a:rPr>
              <a:t>工作回顾</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5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0-#ppt_w/2"/>
                                          </p:val>
                                        </p:tav>
                                        <p:tav tm="100000">
                                          <p:val>
                                            <p:strVal val="#ppt_x"/>
                                          </p:val>
                                        </p:tav>
                                      </p:tavLst>
                                    </p:anim>
                                    <p:anim calcmode="lin" valueType="num">
                                      <p:cBhvr additive="base">
                                        <p:cTn id="8" dur="15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3" decel="15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1+#ppt_w/2"/>
                                          </p:val>
                                        </p:tav>
                                        <p:tav tm="100000">
                                          <p:val>
                                            <p:strVal val="#ppt_x"/>
                                          </p:val>
                                        </p:tav>
                                      </p:tavLst>
                                    </p:anim>
                                    <p:anim calcmode="lin" valueType="num">
                                      <p:cBhvr additive="base">
                                        <p:cTn id="12" dur="1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6" presetClass="entr" presetSubtype="16"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ircle(in)">
                                      <p:cBhvr>
                                        <p:cTn id="16" dur="2000"/>
                                        <p:tgtEl>
                                          <p:spTgt spid="19"/>
                                        </p:tgtEl>
                                      </p:cBhvr>
                                    </p:animEffect>
                                  </p:childTnLst>
                                </p:cTn>
                              </p:par>
                            </p:childTnLst>
                          </p:cTn>
                        </p:par>
                        <p:par>
                          <p:cTn id="17" fill="hold">
                            <p:stCondLst>
                              <p:cond delay="3500"/>
                            </p:stCondLst>
                            <p:childTnLst>
                              <p:par>
                                <p:cTn id="18" presetID="9"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dissolve">
                                      <p:cBhvr>
                                        <p:cTn id="20" dur="500"/>
                                        <p:tgtEl>
                                          <p:spTgt spid="23"/>
                                        </p:tgtEl>
                                      </p:cBhvr>
                                    </p:animEffect>
                                  </p:childTnLst>
                                </p:cTn>
                              </p:par>
                              <p:par>
                                <p:cTn id="21" presetID="9"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par>
                          <p:cTn id="24" fill="hold">
                            <p:stCondLst>
                              <p:cond delay="4000"/>
                            </p:stCondLst>
                            <p:childTnLst>
                              <p:par>
                                <p:cTn id="25" presetID="25"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30" dur="1000" fill="hold"/>
                                        <p:tgtEl>
                                          <p:spTgt spid="20"/>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0"/>
                                        </p:tgtEl>
                                      </p:cBhvr>
                                    </p:animEffect>
                                  </p:childTnLst>
                                </p:cTn>
                              </p:par>
                            </p:childTnLst>
                          </p:cTn>
                        </p:par>
                        <p:par>
                          <p:cTn id="35" fill="hold">
                            <p:stCondLst>
                              <p:cond delay="5000"/>
                            </p:stCondLst>
                            <p:childTnLst>
                              <p:par>
                                <p:cTn id="36" presetID="14" presetClass="entr" presetSubtype="10"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par>
                                <p:cTn id="39" presetID="14" presetClass="entr" presetSubtype="1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randombar(horizontal)">
                                      <p:cBhvr>
                                        <p:cTn id="41" dur="500"/>
                                        <p:tgtEl>
                                          <p:spTgt spid="25"/>
                                        </p:tgtEl>
                                      </p:cBhvr>
                                    </p:animEffect>
                                  </p:childTnLst>
                                </p:cTn>
                              </p:par>
                            </p:childTnLst>
                          </p:cTn>
                        </p:par>
                        <p:par>
                          <p:cTn id="42" fill="hold">
                            <p:stCondLst>
                              <p:cond delay="5500"/>
                            </p:stCondLst>
                            <p:childTnLst>
                              <p:par>
                                <p:cTn id="43" presetID="22" presetClass="entr" presetSubtype="1"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childTnLst>
                          </p:cTn>
                        </p:par>
                        <p:par>
                          <p:cTn id="46" fill="hold">
                            <p:stCondLst>
                              <p:cond delay="6000"/>
                            </p:stCondLst>
                            <p:childTnLst>
                              <p:par>
                                <p:cTn id="47" presetID="42"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575619" y="552586"/>
            <a:ext cx="3068469"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工作岗位及职责</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utoShape 4"/>
          <p:cNvSpPr/>
          <p:nvPr/>
        </p:nvSpPr>
        <p:spPr bwMode="auto">
          <a:xfrm rot="16200000">
            <a:off x="2392804" y="1672434"/>
            <a:ext cx="1867412" cy="3664933"/>
          </a:xfrm>
          <a:custGeom>
            <a:avLst/>
            <a:gdLst>
              <a:gd name="T0" fmla="*/ 0 w 21600"/>
              <a:gd name="T1" fmla="*/ 681 h 21600"/>
              <a:gd name="T2" fmla="*/ 177 w 21600"/>
              <a:gd name="T3" fmla="*/ 34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11925" y="21600"/>
                  <a:pt x="21600" y="16767"/>
                  <a:pt x="21600" y="10804"/>
                </a:cubicBezTo>
                <a:cubicBezTo>
                  <a:pt x="21600" y="4840"/>
                  <a:pt x="11925" y="0"/>
                  <a:pt x="0" y="0"/>
                </a:cubicBezTo>
              </a:path>
            </a:pathLst>
          </a:custGeom>
          <a:noFill/>
          <a:ln w="19050" cap="flat">
            <a:solidFill>
              <a:srgbClr val="546E7A"/>
            </a:solidFill>
            <a:prstDash val="dash"/>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sz="240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grpSp>
        <p:nvGrpSpPr>
          <p:cNvPr id="11" name="组合 10"/>
          <p:cNvGrpSpPr/>
          <p:nvPr/>
        </p:nvGrpSpPr>
        <p:grpSpPr>
          <a:xfrm>
            <a:off x="1884529" y="3094911"/>
            <a:ext cx="2730538" cy="3272271"/>
            <a:chOff x="2097288" y="2827131"/>
            <a:chExt cx="2730538" cy="3272271"/>
          </a:xfrm>
        </p:grpSpPr>
        <p:sp>
          <p:nvSpPr>
            <p:cNvPr id="12" name="椭圆 11"/>
            <p:cNvSpPr/>
            <p:nvPr/>
          </p:nvSpPr>
          <p:spPr>
            <a:xfrm>
              <a:off x="2097288" y="5658815"/>
              <a:ext cx="2730538" cy="440587"/>
            </a:xfrm>
            <a:prstGeom prst="ellipse">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3" name="Group 10"/>
            <p:cNvGrpSpPr/>
            <p:nvPr/>
          </p:nvGrpSpPr>
          <p:grpSpPr bwMode="auto">
            <a:xfrm>
              <a:off x="2975285" y="2827131"/>
              <a:ext cx="923403" cy="3272271"/>
              <a:chOff x="0" y="0"/>
              <a:chExt cx="966" cy="3423"/>
            </a:xfrm>
            <a:blipFill>
              <a:blip r:embed="rId7"/>
              <a:stretch>
                <a:fillRect/>
              </a:stretch>
            </a:blipFill>
          </p:grpSpPr>
          <p:sp>
            <p:nvSpPr>
              <p:cNvPr id="14" name="AutoShape 11"/>
              <p:cNvSpPr/>
              <p:nvPr/>
            </p:nvSpPr>
            <p:spPr bwMode="auto">
              <a:xfrm>
                <a:off x="0" y="0"/>
                <a:ext cx="966" cy="3423"/>
              </a:xfrm>
              <a:custGeom>
                <a:avLst/>
                <a:gdLst>
                  <a:gd name="T0" fmla="*/ 26 w 20967"/>
                  <a:gd name="T1" fmla="*/ 0 h 21600"/>
                  <a:gd name="T2" fmla="*/ 19 w 20967"/>
                  <a:gd name="T3" fmla="*/ 27 h 21600"/>
                  <a:gd name="T4" fmla="*/ 19 w 20967"/>
                  <a:gd name="T5" fmla="*/ 55 h 21600"/>
                  <a:gd name="T6" fmla="*/ 20 w 20967"/>
                  <a:gd name="T7" fmla="*/ 60 h 21600"/>
                  <a:gd name="T8" fmla="*/ 21 w 20967"/>
                  <a:gd name="T9" fmla="*/ 73 h 21600"/>
                  <a:gd name="T10" fmla="*/ 22 w 20967"/>
                  <a:gd name="T11" fmla="*/ 80 h 21600"/>
                  <a:gd name="T12" fmla="*/ 21 w 20967"/>
                  <a:gd name="T13" fmla="*/ 90 h 21600"/>
                  <a:gd name="T14" fmla="*/ 14 w 20967"/>
                  <a:gd name="T15" fmla="*/ 100 h 21600"/>
                  <a:gd name="T16" fmla="*/ 9 w 20967"/>
                  <a:gd name="T17" fmla="*/ 116 h 21600"/>
                  <a:gd name="T18" fmla="*/ 4 w 20967"/>
                  <a:gd name="T19" fmla="*/ 142 h 21600"/>
                  <a:gd name="T20" fmla="*/ 0 w 20967"/>
                  <a:gd name="T21" fmla="*/ 174 h 21600"/>
                  <a:gd name="T22" fmla="*/ 8 w 20967"/>
                  <a:gd name="T23" fmla="*/ 189 h 21600"/>
                  <a:gd name="T24" fmla="*/ 11 w 20967"/>
                  <a:gd name="T25" fmla="*/ 183 h 21600"/>
                  <a:gd name="T26" fmla="*/ 9 w 20967"/>
                  <a:gd name="T27" fmla="*/ 232 h 21600"/>
                  <a:gd name="T28" fmla="*/ 7 w 20967"/>
                  <a:gd name="T29" fmla="*/ 283 h 21600"/>
                  <a:gd name="T30" fmla="*/ 10 w 20967"/>
                  <a:gd name="T31" fmla="*/ 289 h 21600"/>
                  <a:gd name="T32" fmla="*/ 12 w 20967"/>
                  <a:gd name="T33" fmla="*/ 354 h 21600"/>
                  <a:gd name="T34" fmla="*/ 15 w 20967"/>
                  <a:gd name="T35" fmla="*/ 416 h 21600"/>
                  <a:gd name="T36" fmla="*/ 15 w 20967"/>
                  <a:gd name="T37" fmla="*/ 456 h 21600"/>
                  <a:gd name="T38" fmla="*/ 10 w 20967"/>
                  <a:gd name="T39" fmla="*/ 481 h 21600"/>
                  <a:gd name="T40" fmla="*/ 4 w 20967"/>
                  <a:gd name="T41" fmla="*/ 486 h 21600"/>
                  <a:gd name="T42" fmla="*/ 5 w 20967"/>
                  <a:gd name="T43" fmla="*/ 495 h 21600"/>
                  <a:gd name="T44" fmla="*/ 15 w 20967"/>
                  <a:gd name="T45" fmla="*/ 492 h 21600"/>
                  <a:gd name="T46" fmla="*/ 18 w 20967"/>
                  <a:gd name="T47" fmla="*/ 487 h 21600"/>
                  <a:gd name="T48" fmla="*/ 21 w 20967"/>
                  <a:gd name="T49" fmla="*/ 493 h 21600"/>
                  <a:gd name="T50" fmla="*/ 25 w 20967"/>
                  <a:gd name="T51" fmla="*/ 485 h 21600"/>
                  <a:gd name="T52" fmla="*/ 25 w 20967"/>
                  <a:gd name="T53" fmla="*/ 464 h 21600"/>
                  <a:gd name="T54" fmla="*/ 24 w 20967"/>
                  <a:gd name="T55" fmla="*/ 439 h 21600"/>
                  <a:gd name="T56" fmla="*/ 26 w 20967"/>
                  <a:gd name="T57" fmla="*/ 405 h 21600"/>
                  <a:gd name="T58" fmla="*/ 26 w 20967"/>
                  <a:gd name="T59" fmla="*/ 377 h 21600"/>
                  <a:gd name="T60" fmla="*/ 25 w 20967"/>
                  <a:gd name="T61" fmla="*/ 350 h 21600"/>
                  <a:gd name="T62" fmla="*/ 25 w 20967"/>
                  <a:gd name="T63" fmla="*/ 333 h 21600"/>
                  <a:gd name="T64" fmla="*/ 28 w 20967"/>
                  <a:gd name="T65" fmla="*/ 383 h 21600"/>
                  <a:gd name="T66" fmla="*/ 29 w 20967"/>
                  <a:gd name="T67" fmla="*/ 442 h 21600"/>
                  <a:gd name="T68" fmla="*/ 32 w 20967"/>
                  <a:gd name="T69" fmla="*/ 478 h 21600"/>
                  <a:gd name="T70" fmla="*/ 33 w 20967"/>
                  <a:gd name="T71" fmla="*/ 494 h 21600"/>
                  <a:gd name="T72" fmla="*/ 31 w 20967"/>
                  <a:gd name="T73" fmla="*/ 515 h 21600"/>
                  <a:gd name="T74" fmla="*/ 32 w 20967"/>
                  <a:gd name="T75" fmla="*/ 542 h 21600"/>
                  <a:gd name="T76" fmla="*/ 40 w 20967"/>
                  <a:gd name="T77" fmla="*/ 525 h 21600"/>
                  <a:gd name="T78" fmla="*/ 40 w 20967"/>
                  <a:gd name="T79" fmla="*/ 497 h 21600"/>
                  <a:gd name="T80" fmla="*/ 41 w 20967"/>
                  <a:gd name="T81" fmla="*/ 475 h 21600"/>
                  <a:gd name="T82" fmla="*/ 41 w 20967"/>
                  <a:gd name="T83" fmla="*/ 445 h 21600"/>
                  <a:gd name="T84" fmla="*/ 40 w 20967"/>
                  <a:gd name="T85" fmla="*/ 391 h 21600"/>
                  <a:gd name="T86" fmla="*/ 38 w 20967"/>
                  <a:gd name="T87" fmla="*/ 326 h 21600"/>
                  <a:gd name="T88" fmla="*/ 38 w 20967"/>
                  <a:gd name="T89" fmla="*/ 291 h 21600"/>
                  <a:gd name="T90" fmla="*/ 43 w 20967"/>
                  <a:gd name="T91" fmla="*/ 284 h 21600"/>
                  <a:gd name="T92" fmla="*/ 41 w 20967"/>
                  <a:gd name="T93" fmla="*/ 244 h 21600"/>
                  <a:gd name="T94" fmla="*/ 39 w 20967"/>
                  <a:gd name="T95" fmla="*/ 202 h 21600"/>
                  <a:gd name="T96" fmla="*/ 39 w 20967"/>
                  <a:gd name="T97" fmla="*/ 175 h 21600"/>
                  <a:gd name="T98" fmla="*/ 43 w 20967"/>
                  <a:gd name="T99" fmla="*/ 139 h 21600"/>
                  <a:gd name="T100" fmla="*/ 44 w 20967"/>
                  <a:gd name="T101" fmla="*/ 98 h 21600"/>
                  <a:gd name="T102" fmla="*/ 37 w 20967"/>
                  <a:gd name="T103" fmla="*/ 90 h 21600"/>
                  <a:gd name="T104" fmla="*/ 33 w 20967"/>
                  <a:gd name="T105" fmla="*/ 75 h 21600"/>
                  <a:gd name="T106" fmla="*/ 32 w 20967"/>
                  <a:gd name="T107" fmla="*/ 69 h 21600"/>
                  <a:gd name="T108" fmla="*/ 32 w 20967"/>
                  <a:gd name="T109" fmla="*/ 60 h 21600"/>
                  <a:gd name="T110" fmla="*/ 34 w 20967"/>
                  <a:gd name="T111" fmla="*/ 51 h 21600"/>
                  <a:gd name="T112" fmla="*/ 34 w 20967"/>
                  <a:gd name="T113" fmla="*/ 22 h 21600"/>
                  <a:gd name="T114" fmla="*/ 26 w 20967"/>
                  <a:gd name="T115" fmla="*/ 0 h 21600"/>
                  <a:gd name="T116" fmla="*/ 26 w 20967"/>
                  <a:gd name="T117" fmla="*/ 0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0967" h="21600">
                    <a:moveTo>
                      <a:pt x="12347" y="0"/>
                    </a:moveTo>
                    <a:cubicBezTo>
                      <a:pt x="10928" y="0"/>
                      <a:pt x="8721" y="414"/>
                      <a:pt x="8721" y="1059"/>
                    </a:cubicBezTo>
                    <a:cubicBezTo>
                      <a:pt x="8721" y="1704"/>
                      <a:pt x="8879" y="1980"/>
                      <a:pt x="9036" y="2211"/>
                    </a:cubicBezTo>
                    <a:cubicBezTo>
                      <a:pt x="9194" y="2395"/>
                      <a:pt x="9509" y="2395"/>
                      <a:pt x="9509" y="2395"/>
                    </a:cubicBezTo>
                    <a:cubicBezTo>
                      <a:pt x="9509" y="2395"/>
                      <a:pt x="9352" y="2809"/>
                      <a:pt x="9824" y="2901"/>
                    </a:cubicBezTo>
                    <a:cubicBezTo>
                      <a:pt x="10298" y="3040"/>
                      <a:pt x="10455" y="3040"/>
                      <a:pt x="10455" y="3178"/>
                    </a:cubicBezTo>
                    <a:cubicBezTo>
                      <a:pt x="10455" y="3316"/>
                      <a:pt x="10140" y="3454"/>
                      <a:pt x="9667" y="3592"/>
                    </a:cubicBezTo>
                    <a:cubicBezTo>
                      <a:pt x="9352" y="3730"/>
                      <a:pt x="7617" y="3869"/>
                      <a:pt x="6671" y="3961"/>
                    </a:cubicBezTo>
                    <a:cubicBezTo>
                      <a:pt x="5568" y="4099"/>
                      <a:pt x="4937" y="4237"/>
                      <a:pt x="4306" y="4606"/>
                    </a:cubicBezTo>
                    <a:cubicBezTo>
                      <a:pt x="3833" y="4928"/>
                      <a:pt x="3045" y="5388"/>
                      <a:pt x="1941" y="5665"/>
                    </a:cubicBezTo>
                    <a:cubicBezTo>
                      <a:pt x="995" y="5987"/>
                      <a:pt x="-266" y="6448"/>
                      <a:pt x="49" y="6908"/>
                    </a:cubicBezTo>
                    <a:cubicBezTo>
                      <a:pt x="522" y="7323"/>
                      <a:pt x="2572" y="7691"/>
                      <a:pt x="3833" y="7507"/>
                    </a:cubicBezTo>
                    <a:cubicBezTo>
                      <a:pt x="4937" y="7323"/>
                      <a:pt x="5410" y="7277"/>
                      <a:pt x="5410" y="7277"/>
                    </a:cubicBezTo>
                    <a:cubicBezTo>
                      <a:pt x="5410" y="7277"/>
                      <a:pt x="4622" y="8290"/>
                      <a:pt x="4306" y="9257"/>
                    </a:cubicBezTo>
                    <a:cubicBezTo>
                      <a:pt x="3991" y="10270"/>
                      <a:pt x="3045" y="11238"/>
                      <a:pt x="3518" y="11284"/>
                    </a:cubicBezTo>
                    <a:cubicBezTo>
                      <a:pt x="4149" y="11376"/>
                      <a:pt x="4937" y="11514"/>
                      <a:pt x="4937" y="11514"/>
                    </a:cubicBezTo>
                    <a:cubicBezTo>
                      <a:pt x="4937" y="11514"/>
                      <a:pt x="5095" y="12896"/>
                      <a:pt x="5883" y="14093"/>
                    </a:cubicBezTo>
                    <a:cubicBezTo>
                      <a:pt x="6671" y="15290"/>
                      <a:pt x="6987" y="15843"/>
                      <a:pt x="7144" y="16580"/>
                    </a:cubicBezTo>
                    <a:cubicBezTo>
                      <a:pt x="7302" y="17317"/>
                      <a:pt x="7460" y="17823"/>
                      <a:pt x="7302" y="18146"/>
                    </a:cubicBezTo>
                    <a:cubicBezTo>
                      <a:pt x="7144" y="18422"/>
                      <a:pt x="5725" y="19021"/>
                      <a:pt x="4779" y="19159"/>
                    </a:cubicBezTo>
                    <a:cubicBezTo>
                      <a:pt x="3991" y="19251"/>
                      <a:pt x="2572" y="19251"/>
                      <a:pt x="1941" y="19343"/>
                    </a:cubicBezTo>
                    <a:cubicBezTo>
                      <a:pt x="1311" y="19389"/>
                      <a:pt x="838" y="19620"/>
                      <a:pt x="2257" y="19712"/>
                    </a:cubicBezTo>
                    <a:cubicBezTo>
                      <a:pt x="3676" y="19758"/>
                      <a:pt x="6198" y="19666"/>
                      <a:pt x="6829" y="19574"/>
                    </a:cubicBezTo>
                    <a:cubicBezTo>
                      <a:pt x="7460" y="19527"/>
                      <a:pt x="8563" y="19389"/>
                      <a:pt x="8563" y="19389"/>
                    </a:cubicBezTo>
                    <a:cubicBezTo>
                      <a:pt x="8563" y="19389"/>
                      <a:pt x="8248" y="19620"/>
                      <a:pt x="9667" y="19620"/>
                    </a:cubicBezTo>
                    <a:cubicBezTo>
                      <a:pt x="11243" y="19620"/>
                      <a:pt x="11401" y="19574"/>
                      <a:pt x="11559" y="19297"/>
                    </a:cubicBezTo>
                    <a:cubicBezTo>
                      <a:pt x="11559" y="19021"/>
                      <a:pt x="11559" y="18652"/>
                      <a:pt x="11716" y="18468"/>
                    </a:cubicBezTo>
                    <a:cubicBezTo>
                      <a:pt x="12032" y="18284"/>
                      <a:pt x="10928" y="17777"/>
                      <a:pt x="11401" y="17501"/>
                    </a:cubicBezTo>
                    <a:cubicBezTo>
                      <a:pt x="12032" y="17271"/>
                      <a:pt x="12505" y="16534"/>
                      <a:pt x="12032" y="16119"/>
                    </a:cubicBezTo>
                    <a:cubicBezTo>
                      <a:pt x="11559" y="15705"/>
                      <a:pt x="12189" y="15290"/>
                      <a:pt x="12032" y="15014"/>
                    </a:cubicBezTo>
                    <a:cubicBezTo>
                      <a:pt x="11874" y="14738"/>
                      <a:pt x="11716" y="14369"/>
                      <a:pt x="11716" y="13955"/>
                    </a:cubicBezTo>
                    <a:cubicBezTo>
                      <a:pt x="11716" y="13540"/>
                      <a:pt x="11716" y="13264"/>
                      <a:pt x="11716" y="13264"/>
                    </a:cubicBezTo>
                    <a:cubicBezTo>
                      <a:pt x="11716" y="13264"/>
                      <a:pt x="12662" y="14830"/>
                      <a:pt x="12978" y="15244"/>
                    </a:cubicBezTo>
                    <a:cubicBezTo>
                      <a:pt x="13293" y="15659"/>
                      <a:pt x="13766" y="17133"/>
                      <a:pt x="13766" y="17593"/>
                    </a:cubicBezTo>
                    <a:cubicBezTo>
                      <a:pt x="13766" y="18054"/>
                      <a:pt x="14870" y="18652"/>
                      <a:pt x="14870" y="19021"/>
                    </a:cubicBezTo>
                    <a:cubicBezTo>
                      <a:pt x="15027" y="19435"/>
                      <a:pt x="15027" y="19666"/>
                      <a:pt x="15343" y="19666"/>
                    </a:cubicBezTo>
                    <a:cubicBezTo>
                      <a:pt x="15816" y="19666"/>
                      <a:pt x="15027" y="20126"/>
                      <a:pt x="14712" y="20495"/>
                    </a:cubicBezTo>
                    <a:cubicBezTo>
                      <a:pt x="14554" y="20817"/>
                      <a:pt x="13608" y="21600"/>
                      <a:pt x="15185" y="21600"/>
                    </a:cubicBezTo>
                    <a:cubicBezTo>
                      <a:pt x="16919" y="21600"/>
                      <a:pt x="18654" y="21416"/>
                      <a:pt x="18654" y="20909"/>
                    </a:cubicBezTo>
                    <a:cubicBezTo>
                      <a:pt x="18811" y="20449"/>
                      <a:pt x="18496" y="19988"/>
                      <a:pt x="18969" y="19804"/>
                    </a:cubicBezTo>
                    <a:cubicBezTo>
                      <a:pt x="19442" y="19620"/>
                      <a:pt x="19442" y="19205"/>
                      <a:pt x="19442" y="18929"/>
                    </a:cubicBezTo>
                    <a:cubicBezTo>
                      <a:pt x="19284" y="18699"/>
                      <a:pt x="19600" y="18238"/>
                      <a:pt x="19442" y="17731"/>
                    </a:cubicBezTo>
                    <a:cubicBezTo>
                      <a:pt x="19127" y="17179"/>
                      <a:pt x="19127" y="16258"/>
                      <a:pt x="18811" y="15567"/>
                    </a:cubicBezTo>
                    <a:cubicBezTo>
                      <a:pt x="18338" y="14876"/>
                      <a:pt x="18181" y="13817"/>
                      <a:pt x="18023" y="12988"/>
                    </a:cubicBezTo>
                    <a:cubicBezTo>
                      <a:pt x="17708" y="12159"/>
                      <a:pt x="17550" y="11744"/>
                      <a:pt x="17865" y="11606"/>
                    </a:cubicBezTo>
                    <a:cubicBezTo>
                      <a:pt x="18181" y="11514"/>
                      <a:pt x="19757" y="11376"/>
                      <a:pt x="20230" y="11330"/>
                    </a:cubicBezTo>
                    <a:cubicBezTo>
                      <a:pt x="20703" y="11330"/>
                      <a:pt x="19757" y="10455"/>
                      <a:pt x="19284" y="9718"/>
                    </a:cubicBezTo>
                    <a:cubicBezTo>
                      <a:pt x="18969" y="9027"/>
                      <a:pt x="18496" y="8566"/>
                      <a:pt x="18181" y="8060"/>
                    </a:cubicBezTo>
                    <a:cubicBezTo>
                      <a:pt x="17708" y="7553"/>
                      <a:pt x="17708" y="7323"/>
                      <a:pt x="18496" y="6954"/>
                    </a:cubicBezTo>
                    <a:cubicBezTo>
                      <a:pt x="19127" y="6586"/>
                      <a:pt x="20073" y="6356"/>
                      <a:pt x="20388" y="5527"/>
                    </a:cubicBezTo>
                    <a:cubicBezTo>
                      <a:pt x="20861" y="4698"/>
                      <a:pt x="21334" y="4145"/>
                      <a:pt x="20546" y="3915"/>
                    </a:cubicBezTo>
                    <a:cubicBezTo>
                      <a:pt x="19757" y="3730"/>
                      <a:pt x="18338" y="3823"/>
                      <a:pt x="17235" y="3592"/>
                    </a:cubicBezTo>
                    <a:cubicBezTo>
                      <a:pt x="16131" y="3316"/>
                      <a:pt x="15973" y="3040"/>
                      <a:pt x="15500" y="2994"/>
                    </a:cubicBezTo>
                    <a:cubicBezTo>
                      <a:pt x="15027" y="2948"/>
                      <a:pt x="14870" y="2948"/>
                      <a:pt x="14870" y="2763"/>
                    </a:cubicBezTo>
                    <a:cubicBezTo>
                      <a:pt x="14870" y="2579"/>
                      <a:pt x="15027" y="2395"/>
                      <a:pt x="15027" y="2395"/>
                    </a:cubicBezTo>
                    <a:cubicBezTo>
                      <a:pt x="15027" y="2395"/>
                      <a:pt x="15816" y="2257"/>
                      <a:pt x="15973" y="2026"/>
                    </a:cubicBezTo>
                    <a:cubicBezTo>
                      <a:pt x="16131" y="1796"/>
                      <a:pt x="16289" y="1243"/>
                      <a:pt x="16131" y="875"/>
                    </a:cubicBezTo>
                    <a:cubicBezTo>
                      <a:pt x="15816" y="507"/>
                      <a:pt x="14712" y="0"/>
                      <a:pt x="12347" y="0"/>
                    </a:cubicBezTo>
                    <a:close/>
                    <a:moveTo>
                      <a:pt x="12347" y="0"/>
                    </a:moveTo>
                  </a:path>
                </a:pathLst>
              </a:custGeom>
              <a:solidFill>
                <a:srgbClr val="7BAD51"/>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zh-CN" altLang="en-US" sz="1450">
                  <a:solidFill>
                    <a:prstClr val="black"/>
                  </a:solidFill>
                </a:endParaRPr>
              </a:p>
            </p:txBody>
          </p:sp>
          <p:sp>
            <p:nvSpPr>
              <p:cNvPr id="15" name="AutoShape 12"/>
              <p:cNvSpPr/>
              <p:nvPr/>
            </p:nvSpPr>
            <p:spPr bwMode="auto">
              <a:xfrm>
                <a:off x="460" y="446"/>
                <a:ext cx="246" cy="188"/>
              </a:xfrm>
              <a:custGeom>
                <a:avLst/>
                <a:gdLst>
                  <a:gd name="T0" fmla="*/ 0 w 21600"/>
                  <a:gd name="T1" fmla="*/ 1 h 21600"/>
                  <a:gd name="T2" fmla="*/ 0 w 21600"/>
                  <a:gd name="T3" fmla="*/ 1 h 21600"/>
                  <a:gd name="T4" fmla="*/ 0 w 21600"/>
                  <a:gd name="T5" fmla="*/ 2 h 21600"/>
                  <a:gd name="T6" fmla="*/ 1 w 21600"/>
                  <a:gd name="T7" fmla="*/ 1 h 21600"/>
                  <a:gd name="T8" fmla="*/ 1 w 21600"/>
                  <a:gd name="T9" fmla="*/ 1 h 21600"/>
                  <a:gd name="T10" fmla="*/ 1 w 21600"/>
                  <a:gd name="T11" fmla="*/ 2 h 21600"/>
                  <a:gd name="T12" fmla="*/ 3 w 21600"/>
                  <a:gd name="T13" fmla="*/ 0 h 21600"/>
                  <a:gd name="T14" fmla="*/ 3 w 21600"/>
                  <a:gd name="T15" fmla="*/ 0 h 21600"/>
                  <a:gd name="T16" fmla="*/ 1 w 21600"/>
                  <a:gd name="T17" fmla="*/ 1 h 21600"/>
                  <a:gd name="T18" fmla="*/ 0 w 21600"/>
                  <a:gd name="T19" fmla="*/ 1 h 21600"/>
                  <a:gd name="T20" fmla="*/ 0 w 21600"/>
                  <a:gd name="T21" fmla="*/ 1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271" y="9969"/>
                    </a:moveTo>
                    <a:cubicBezTo>
                      <a:pt x="635" y="10800"/>
                      <a:pt x="635" y="11631"/>
                      <a:pt x="0" y="12462"/>
                    </a:cubicBezTo>
                    <a:cubicBezTo>
                      <a:pt x="635" y="15785"/>
                      <a:pt x="635" y="19108"/>
                      <a:pt x="635" y="21600"/>
                    </a:cubicBezTo>
                    <a:cubicBezTo>
                      <a:pt x="4447" y="19108"/>
                      <a:pt x="2541" y="13292"/>
                      <a:pt x="5082" y="12462"/>
                    </a:cubicBezTo>
                    <a:cubicBezTo>
                      <a:pt x="8259" y="12462"/>
                      <a:pt x="8259" y="14123"/>
                      <a:pt x="8894" y="16615"/>
                    </a:cubicBezTo>
                    <a:cubicBezTo>
                      <a:pt x="9529" y="18277"/>
                      <a:pt x="9529" y="20769"/>
                      <a:pt x="9529" y="20769"/>
                    </a:cubicBezTo>
                    <a:cubicBezTo>
                      <a:pt x="9529" y="20769"/>
                      <a:pt x="19059" y="7477"/>
                      <a:pt x="21600" y="3323"/>
                    </a:cubicBezTo>
                    <a:cubicBezTo>
                      <a:pt x="20329" y="2492"/>
                      <a:pt x="19694" y="1662"/>
                      <a:pt x="19694" y="0"/>
                    </a:cubicBezTo>
                    <a:cubicBezTo>
                      <a:pt x="16518" y="4154"/>
                      <a:pt x="9529" y="11631"/>
                      <a:pt x="5718" y="11631"/>
                    </a:cubicBezTo>
                    <a:cubicBezTo>
                      <a:pt x="3812" y="11631"/>
                      <a:pt x="2541" y="10800"/>
                      <a:pt x="1271" y="9969"/>
                    </a:cubicBezTo>
                    <a:close/>
                    <a:moveTo>
                      <a:pt x="1271" y="9969"/>
                    </a:moveTo>
                  </a:path>
                </a:pathLst>
              </a:custGeom>
              <a:solidFill>
                <a:srgbClr val="F1F1F1"/>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zh-CN" altLang="en-US" sz="1450">
                  <a:solidFill>
                    <a:prstClr val="black"/>
                  </a:solidFill>
                </a:endParaRPr>
              </a:p>
            </p:txBody>
          </p:sp>
          <p:sp>
            <p:nvSpPr>
              <p:cNvPr id="16" name="AutoShape 13"/>
              <p:cNvSpPr/>
              <p:nvPr/>
            </p:nvSpPr>
            <p:spPr bwMode="auto">
              <a:xfrm>
                <a:off x="343" y="958"/>
                <a:ext cx="102" cy="145"/>
              </a:xfrm>
              <a:custGeom>
                <a:avLst/>
                <a:gdLst>
                  <a:gd name="T0" fmla="*/ 0 w 20000"/>
                  <a:gd name="T1" fmla="*/ 0 h 21600"/>
                  <a:gd name="T2" fmla="*/ 1 w 20000"/>
                  <a:gd name="T3" fmla="*/ 0 h 21600"/>
                  <a:gd name="T4" fmla="*/ 0 w 20000"/>
                  <a:gd name="T5" fmla="*/ 1 h 21600"/>
                  <a:gd name="T6" fmla="*/ 0 w 20000"/>
                  <a:gd name="T7" fmla="*/ 1 h 21600"/>
                  <a:gd name="T8" fmla="*/ 0 w 20000"/>
                  <a:gd name="T9" fmla="*/ 1 h 21600"/>
                  <a:gd name="T10" fmla="*/ 0 w 20000"/>
                  <a:gd name="T11" fmla="*/ 0 h 21600"/>
                  <a:gd name="T12" fmla="*/ 0 w 20000"/>
                  <a:gd name="T13" fmla="*/ 0 h 21600"/>
                  <a:gd name="T14" fmla="*/ 0 w 200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00" h="21600">
                    <a:moveTo>
                      <a:pt x="8480" y="1080"/>
                    </a:moveTo>
                    <a:cubicBezTo>
                      <a:pt x="20000" y="0"/>
                      <a:pt x="20000" y="0"/>
                      <a:pt x="20000" y="0"/>
                    </a:cubicBezTo>
                    <a:cubicBezTo>
                      <a:pt x="20000" y="0"/>
                      <a:pt x="9920" y="5400"/>
                      <a:pt x="9920" y="11880"/>
                    </a:cubicBezTo>
                    <a:cubicBezTo>
                      <a:pt x="9920" y="17280"/>
                      <a:pt x="9920" y="19440"/>
                      <a:pt x="9920" y="19440"/>
                    </a:cubicBezTo>
                    <a:cubicBezTo>
                      <a:pt x="1280" y="21600"/>
                      <a:pt x="1280" y="21600"/>
                      <a:pt x="1280" y="21600"/>
                    </a:cubicBezTo>
                    <a:cubicBezTo>
                      <a:pt x="1280" y="21600"/>
                      <a:pt x="-1600" y="15120"/>
                      <a:pt x="1280" y="9720"/>
                    </a:cubicBezTo>
                    <a:cubicBezTo>
                      <a:pt x="4160" y="4320"/>
                      <a:pt x="7040" y="2160"/>
                      <a:pt x="8480" y="1080"/>
                    </a:cubicBezTo>
                    <a:close/>
                    <a:moveTo>
                      <a:pt x="8480" y="1080"/>
                    </a:moveTo>
                  </a:path>
                </a:pathLst>
              </a:custGeom>
              <a:solidFill>
                <a:srgbClr val="F1F1F1"/>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zh-CN" altLang="en-US" sz="1450">
                  <a:solidFill>
                    <a:prstClr val="black"/>
                  </a:solidFill>
                </a:endParaRPr>
              </a:p>
            </p:txBody>
          </p:sp>
          <p:sp>
            <p:nvSpPr>
              <p:cNvPr id="17" name="AutoShape 14"/>
              <p:cNvSpPr/>
              <p:nvPr/>
            </p:nvSpPr>
            <p:spPr bwMode="auto">
              <a:xfrm>
                <a:off x="344" y="1306"/>
                <a:ext cx="43" cy="126"/>
              </a:xfrm>
              <a:custGeom>
                <a:avLst/>
                <a:gdLst>
                  <a:gd name="T0" fmla="*/ 0 w 21600"/>
                  <a:gd name="T1" fmla="*/ 0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4400" y="0"/>
                    </a:moveTo>
                    <a:cubicBezTo>
                      <a:pt x="14400" y="0"/>
                      <a:pt x="18000" y="11435"/>
                      <a:pt x="18000" y="16518"/>
                    </a:cubicBezTo>
                    <a:cubicBezTo>
                      <a:pt x="21600" y="20329"/>
                      <a:pt x="21600" y="21600"/>
                      <a:pt x="21600" y="21600"/>
                    </a:cubicBezTo>
                    <a:cubicBezTo>
                      <a:pt x="0" y="20329"/>
                      <a:pt x="0" y="20329"/>
                      <a:pt x="0" y="20329"/>
                    </a:cubicBezTo>
                    <a:cubicBezTo>
                      <a:pt x="0" y="20329"/>
                      <a:pt x="3600" y="10165"/>
                      <a:pt x="14400" y="0"/>
                    </a:cubicBezTo>
                    <a:close/>
                    <a:moveTo>
                      <a:pt x="14400" y="0"/>
                    </a:moveTo>
                  </a:path>
                </a:pathLst>
              </a:custGeom>
              <a:solidFill>
                <a:srgbClr val="F1F1F1"/>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zh-CN" altLang="en-US" sz="1450">
                  <a:solidFill>
                    <a:prstClr val="black"/>
                  </a:solidFill>
                </a:endParaRPr>
              </a:p>
            </p:txBody>
          </p:sp>
        </p:grpSp>
      </p:grpSp>
      <p:sp>
        <p:nvSpPr>
          <p:cNvPr id="18" name="Oval 82"/>
          <p:cNvSpPr>
            <a:spLocks noChangeAspect="1"/>
          </p:cNvSpPr>
          <p:nvPr/>
        </p:nvSpPr>
        <p:spPr>
          <a:xfrm>
            <a:off x="6969667" y="3888135"/>
            <a:ext cx="633853" cy="633853"/>
          </a:xfrm>
          <a:prstGeom prst="ellipse">
            <a:avLst/>
          </a:prstGeom>
          <a:solidFill>
            <a:srgbClr val="8CBF4A"/>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r>
              <a:rPr lang="en-US" sz="2000" b="1" kern="0" dirty="0">
                <a:solidFill>
                  <a:prstClr val="white"/>
                </a:solidFill>
              </a:rPr>
              <a:t>03</a:t>
            </a:r>
            <a:endParaRPr lang="en-US" sz="2000" b="1" kern="0" dirty="0">
              <a:solidFill>
                <a:prstClr val="white"/>
              </a:solidFill>
              <a:cs typeface="Arial" panose="020B0604020202020204" pitchFamily="34" charset="0"/>
            </a:endParaRPr>
          </a:p>
        </p:txBody>
      </p:sp>
      <p:sp>
        <p:nvSpPr>
          <p:cNvPr id="19" name="Oval 83"/>
          <p:cNvSpPr>
            <a:spLocks noChangeAspect="1"/>
          </p:cNvSpPr>
          <p:nvPr/>
        </p:nvSpPr>
        <p:spPr>
          <a:xfrm>
            <a:off x="6969667" y="4789007"/>
            <a:ext cx="633853" cy="633853"/>
          </a:xfrm>
          <a:prstGeom prst="ellipse">
            <a:avLst/>
          </a:prstGeom>
          <a:solidFill>
            <a:srgbClr val="F69F95"/>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r>
              <a:rPr lang="en-US" sz="2000" b="1" kern="0" dirty="0">
                <a:solidFill>
                  <a:prstClr val="white"/>
                </a:solidFill>
              </a:rPr>
              <a:t>04</a:t>
            </a:r>
            <a:endParaRPr lang="en-US" sz="2000" b="1" kern="0" dirty="0">
              <a:solidFill>
                <a:prstClr val="white"/>
              </a:solidFill>
              <a:cs typeface="Arial" panose="020B0604020202020204" pitchFamily="34" charset="0"/>
            </a:endParaRPr>
          </a:p>
        </p:txBody>
      </p:sp>
      <p:sp>
        <p:nvSpPr>
          <p:cNvPr id="20" name="Oval 84"/>
          <p:cNvSpPr>
            <a:spLocks noChangeAspect="1"/>
          </p:cNvSpPr>
          <p:nvPr/>
        </p:nvSpPr>
        <p:spPr>
          <a:xfrm>
            <a:off x="6969667" y="5689879"/>
            <a:ext cx="633853" cy="633853"/>
          </a:xfrm>
          <a:prstGeom prst="ellipse">
            <a:avLst/>
          </a:prstGeom>
          <a:solidFill>
            <a:srgbClr val="8CBF4A"/>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r>
              <a:rPr lang="en-US" sz="2000" b="1" kern="0" dirty="0">
                <a:solidFill>
                  <a:prstClr val="white"/>
                </a:solidFill>
              </a:rPr>
              <a:t>05</a:t>
            </a:r>
            <a:endParaRPr lang="en-US" sz="2000" b="1" kern="0" dirty="0">
              <a:solidFill>
                <a:prstClr val="white"/>
              </a:solidFill>
              <a:cs typeface="Arial" panose="020B0604020202020204" pitchFamily="34" charset="0"/>
            </a:endParaRPr>
          </a:p>
        </p:txBody>
      </p:sp>
      <p:sp>
        <p:nvSpPr>
          <p:cNvPr id="21" name="Oval 85"/>
          <p:cNvSpPr>
            <a:spLocks noChangeAspect="1"/>
          </p:cNvSpPr>
          <p:nvPr/>
        </p:nvSpPr>
        <p:spPr>
          <a:xfrm>
            <a:off x="6969667" y="2086391"/>
            <a:ext cx="633853" cy="633853"/>
          </a:xfrm>
          <a:prstGeom prst="ellipse">
            <a:avLst/>
          </a:prstGeom>
          <a:solidFill>
            <a:srgbClr val="8CBF4A"/>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r>
              <a:rPr lang="en-US" b="1" kern="0" dirty="0">
                <a:solidFill>
                  <a:prstClr val="white"/>
                </a:solidFill>
              </a:rPr>
              <a:t>01</a:t>
            </a:r>
            <a:endParaRPr lang="en-US" b="1" kern="0" dirty="0">
              <a:solidFill>
                <a:prstClr val="white"/>
              </a:solidFill>
              <a:cs typeface="Arial" panose="020B0604020202020204" pitchFamily="34" charset="0"/>
            </a:endParaRPr>
          </a:p>
        </p:txBody>
      </p:sp>
      <p:sp>
        <p:nvSpPr>
          <p:cNvPr id="22" name="Oval 86"/>
          <p:cNvSpPr>
            <a:spLocks noChangeAspect="1"/>
          </p:cNvSpPr>
          <p:nvPr/>
        </p:nvSpPr>
        <p:spPr>
          <a:xfrm>
            <a:off x="6969667" y="2987263"/>
            <a:ext cx="633853" cy="633853"/>
          </a:xfrm>
          <a:prstGeom prst="ellipse">
            <a:avLst/>
          </a:prstGeom>
          <a:solidFill>
            <a:srgbClr val="F69F95"/>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r>
              <a:rPr lang="en-US" sz="2000" b="1" kern="0" dirty="0">
                <a:solidFill>
                  <a:prstClr val="white"/>
                </a:solidFill>
              </a:rPr>
              <a:t>02</a:t>
            </a:r>
            <a:endParaRPr lang="en-US" sz="2000" b="1" kern="0" dirty="0">
              <a:solidFill>
                <a:prstClr val="white"/>
              </a:solidFill>
              <a:cs typeface="Arial" panose="020B0604020202020204" pitchFamily="34" charset="0"/>
            </a:endParaRPr>
          </a:p>
        </p:txBody>
      </p:sp>
      <p:grpSp>
        <p:nvGrpSpPr>
          <p:cNvPr id="23" name="组合 22"/>
          <p:cNvGrpSpPr/>
          <p:nvPr/>
        </p:nvGrpSpPr>
        <p:grpSpPr>
          <a:xfrm>
            <a:off x="606449" y="4149511"/>
            <a:ext cx="1164806" cy="646331"/>
            <a:chOff x="819208" y="3881731"/>
            <a:chExt cx="1164806" cy="646331"/>
          </a:xfrm>
        </p:grpSpPr>
        <p:sp>
          <p:nvSpPr>
            <p:cNvPr id="24" name="AutoShape 7"/>
            <p:cNvSpPr/>
            <p:nvPr/>
          </p:nvSpPr>
          <p:spPr bwMode="auto">
            <a:xfrm>
              <a:off x="1436281" y="3967265"/>
              <a:ext cx="547733" cy="551431"/>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8CBF4A"/>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endParaRPr lang="zh-CN" altLang="en-US" sz="3200" b="1" kern="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25" name="AutoShape 15"/>
            <p:cNvSpPr/>
            <p:nvPr/>
          </p:nvSpPr>
          <p:spPr bwMode="auto">
            <a:xfrm>
              <a:off x="1560548" y="4088637"/>
              <a:ext cx="297286" cy="297219"/>
            </a:xfrm>
            <a:custGeom>
              <a:avLst/>
              <a:gdLst>
                <a:gd name="T0" fmla="*/ 4 w 21600"/>
                <a:gd name="T1" fmla="*/ 2 h 21600"/>
                <a:gd name="T2" fmla="*/ 4 w 21600"/>
                <a:gd name="T3" fmla="*/ 2 h 21600"/>
                <a:gd name="T4" fmla="*/ 4 w 21600"/>
                <a:gd name="T5" fmla="*/ 3 h 21600"/>
                <a:gd name="T6" fmla="*/ 4 w 21600"/>
                <a:gd name="T7" fmla="*/ 3 h 21600"/>
                <a:gd name="T8" fmla="*/ 4 w 21600"/>
                <a:gd name="T9" fmla="*/ 3 h 21600"/>
                <a:gd name="T10" fmla="*/ 4 w 21600"/>
                <a:gd name="T11" fmla="*/ 3 h 21600"/>
                <a:gd name="T12" fmla="*/ 4 w 21600"/>
                <a:gd name="T13" fmla="*/ 4 h 21600"/>
                <a:gd name="T14" fmla="*/ 4 w 21600"/>
                <a:gd name="T15" fmla="*/ 4 h 21600"/>
                <a:gd name="T16" fmla="*/ 3 w 21600"/>
                <a:gd name="T17" fmla="*/ 4 h 21600"/>
                <a:gd name="T18" fmla="*/ 3 w 21600"/>
                <a:gd name="T19" fmla="*/ 4 h 21600"/>
                <a:gd name="T20" fmla="*/ 3 w 21600"/>
                <a:gd name="T21" fmla="*/ 4 h 21600"/>
                <a:gd name="T22" fmla="*/ 3 w 21600"/>
                <a:gd name="T23" fmla="*/ 4 h 21600"/>
                <a:gd name="T24" fmla="*/ 3 w 21600"/>
                <a:gd name="T25" fmla="*/ 4 h 21600"/>
                <a:gd name="T26" fmla="*/ 2 w 21600"/>
                <a:gd name="T27" fmla="*/ 4 h 21600"/>
                <a:gd name="T28" fmla="*/ 2 w 21600"/>
                <a:gd name="T29" fmla="*/ 4 h 21600"/>
                <a:gd name="T30" fmla="*/ 1 w 21600"/>
                <a:gd name="T31" fmla="*/ 4 h 21600"/>
                <a:gd name="T32" fmla="*/ 1 w 21600"/>
                <a:gd name="T33" fmla="*/ 4 h 21600"/>
                <a:gd name="T34" fmla="*/ 1 w 21600"/>
                <a:gd name="T35" fmla="*/ 4 h 21600"/>
                <a:gd name="T36" fmla="*/ 1 w 21600"/>
                <a:gd name="T37" fmla="*/ 4 h 21600"/>
                <a:gd name="T38" fmla="*/ 0 w 21600"/>
                <a:gd name="T39" fmla="*/ 3 h 21600"/>
                <a:gd name="T40" fmla="*/ 1 w 21600"/>
                <a:gd name="T41" fmla="*/ 3 h 21600"/>
                <a:gd name="T42" fmla="*/ 1 w 21600"/>
                <a:gd name="T43" fmla="*/ 3 h 21600"/>
                <a:gd name="T44" fmla="*/ 0 w 21600"/>
                <a:gd name="T45" fmla="*/ 3 h 21600"/>
                <a:gd name="T46" fmla="*/ 0 w 21600"/>
                <a:gd name="T47" fmla="*/ 2 h 21600"/>
                <a:gd name="T48" fmla="*/ 0 w 21600"/>
                <a:gd name="T49" fmla="*/ 2 h 21600"/>
                <a:gd name="T50" fmla="*/ 1 w 21600"/>
                <a:gd name="T51" fmla="*/ 2 h 21600"/>
                <a:gd name="T52" fmla="*/ 0 w 21600"/>
                <a:gd name="T53" fmla="*/ 1 h 21600"/>
                <a:gd name="T54" fmla="*/ 0 w 21600"/>
                <a:gd name="T55" fmla="*/ 1 h 21600"/>
                <a:gd name="T56" fmla="*/ 1 w 21600"/>
                <a:gd name="T57" fmla="*/ 0 h 21600"/>
                <a:gd name="T58" fmla="*/ 1 w 21600"/>
                <a:gd name="T59" fmla="*/ 0 h 21600"/>
                <a:gd name="T60" fmla="*/ 1 w 21600"/>
                <a:gd name="T61" fmla="*/ 1 h 21600"/>
                <a:gd name="T62" fmla="*/ 2 w 21600"/>
                <a:gd name="T63" fmla="*/ 1 h 21600"/>
                <a:gd name="T64" fmla="*/ 2 w 21600"/>
                <a:gd name="T65" fmla="*/ 0 h 21600"/>
                <a:gd name="T66" fmla="*/ 2 w 21600"/>
                <a:gd name="T67" fmla="*/ 0 h 21600"/>
                <a:gd name="T68" fmla="*/ 3 w 21600"/>
                <a:gd name="T69" fmla="*/ 0 h 21600"/>
                <a:gd name="T70" fmla="*/ 3 w 21600"/>
                <a:gd name="T71" fmla="*/ 0 h 21600"/>
                <a:gd name="T72" fmla="*/ 3 w 21600"/>
                <a:gd name="T73" fmla="*/ 1 h 21600"/>
                <a:gd name="T74" fmla="*/ 3 w 21600"/>
                <a:gd name="T75" fmla="*/ 1 h 21600"/>
                <a:gd name="T76" fmla="*/ 3 w 21600"/>
                <a:gd name="T77" fmla="*/ 0 h 21600"/>
                <a:gd name="T78" fmla="*/ 4 w 21600"/>
                <a:gd name="T79" fmla="*/ 0 h 21600"/>
                <a:gd name="T80" fmla="*/ 4 w 21600"/>
                <a:gd name="T81" fmla="*/ 1 h 21600"/>
                <a:gd name="T82" fmla="*/ 4 w 21600"/>
                <a:gd name="T83" fmla="*/ 1 h 21600"/>
                <a:gd name="T84" fmla="*/ 4 w 21600"/>
                <a:gd name="T85" fmla="*/ 1 h 21600"/>
                <a:gd name="T86" fmla="*/ 2 w 21600"/>
                <a:gd name="T87" fmla="*/ 3 h 21600"/>
                <a:gd name="T88" fmla="*/ 3 w 21600"/>
                <a:gd name="T89" fmla="*/ 3 h 21600"/>
                <a:gd name="T90" fmla="*/ 3 w 21600"/>
                <a:gd name="T91" fmla="*/ 2 h 21600"/>
                <a:gd name="T92" fmla="*/ 3 w 21600"/>
                <a:gd name="T93" fmla="*/ 2 h 21600"/>
                <a:gd name="T94" fmla="*/ 2 w 21600"/>
                <a:gd name="T95" fmla="*/ 2 h 21600"/>
                <a:gd name="T96" fmla="*/ 2 w 21600"/>
                <a:gd name="T97" fmla="*/ 2 h 21600"/>
                <a:gd name="T98" fmla="*/ 2 w 21600"/>
                <a:gd name="T99" fmla="*/ 2 h 21600"/>
                <a:gd name="T100" fmla="*/ 2 w 21600"/>
                <a:gd name="T101" fmla="*/ 3 h 21600"/>
                <a:gd name="T102" fmla="*/ 2 w 21600"/>
                <a:gd name="T103" fmla="*/ 3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600" h="21600">
                  <a:moveTo>
                    <a:pt x="17909" y="6867"/>
                  </a:moveTo>
                  <a:cubicBezTo>
                    <a:pt x="18210" y="7364"/>
                    <a:pt x="18439" y="7917"/>
                    <a:pt x="18600" y="8530"/>
                  </a:cubicBezTo>
                  <a:cubicBezTo>
                    <a:pt x="19045" y="8620"/>
                    <a:pt x="19513" y="8680"/>
                    <a:pt x="20005" y="8705"/>
                  </a:cubicBezTo>
                  <a:cubicBezTo>
                    <a:pt x="20498" y="8733"/>
                    <a:pt x="20957" y="8821"/>
                    <a:pt x="21382" y="8976"/>
                  </a:cubicBezTo>
                  <a:cubicBezTo>
                    <a:pt x="21526" y="9013"/>
                    <a:pt x="21600" y="9092"/>
                    <a:pt x="21600" y="9219"/>
                  </a:cubicBezTo>
                  <a:lnTo>
                    <a:pt x="21600" y="12410"/>
                  </a:lnTo>
                  <a:cubicBezTo>
                    <a:pt x="21600" y="12517"/>
                    <a:pt x="21464" y="12613"/>
                    <a:pt x="21198" y="12697"/>
                  </a:cubicBezTo>
                  <a:cubicBezTo>
                    <a:pt x="20932" y="12788"/>
                    <a:pt x="20623" y="12853"/>
                    <a:pt x="20269" y="12909"/>
                  </a:cubicBezTo>
                  <a:cubicBezTo>
                    <a:pt x="19918" y="12963"/>
                    <a:pt x="19575" y="13003"/>
                    <a:pt x="19241" y="13031"/>
                  </a:cubicBezTo>
                  <a:cubicBezTo>
                    <a:pt x="18904" y="13056"/>
                    <a:pt x="18683" y="13079"/>
                    <a:pt x="18575" y="13098"/>
                  </a:cubicBezTo>
                  <a:cubicBezTo>
                    <a:pt x="18448" y="13612"/>
                    <a:pt x="18238" y="14137"/>
                    <a:pt x="17938" y="14680"/>
                  </a:cubicBezTo>
                  <a:cubicBezTo>
                    <a:pt x="18433" y="15417"/>
                    <a:pt x="18983" y="16125"/>
                    <a:pt x="19578" y="16803"/>
                  </a:cubicBezTo>
                  <a:lnTo>
                    <a:pt x="19660" y="17006"/>
                  </a:lnTo>
                  <a:cubicBezTo>
                    <a:pt x="19660" y="17077"/>
                    <a:pt x="19535" y="17252"/>
                    <a:pt x="19286" y="17523"/>
                  </a:cubicBezTo>
                  <a:cubicBezTo>
                    <a:pt x="19037" y="17800"/>
                    <a:pt x="18756" y="18096"/>
                    <a:pt x="18439" y="18412"/>
                  </a:cubicBezTo>
                  <a:cubicBezTo>
                    <a:pt x="18122" y="18726"/>
                    <a:pt x="17822" y="19008"/>
                    <a:pt x="17538" y="19257"/>
                  </a:cubicBezTo>
                  <a:cubicBezTo>
                    <a:pt x="17252" y="19505"/>
                    <a:pt x="17068" y="19626"/>
                    <a:pt x="16989" y="19626"/>
                  </a:cubicBezTo>
                  <a:cubicBezTo>
                    <a:pt x="16969" y="19626"/>
                    <a:pt x="16850" y="19542"/>
                    <a:pt x="16629" y="19378"/>
                  </a:cubicBezTo>
                  <a:cubicBezTo>
                    <a:pt x="16408" y="19211"/>
                    <a:pt x="16165" y="19025"/>
                    <a:pt x="15896" y="18822"/>
                  </a:cubicBezTo>
                  <a:cubicBezTo>
                    <a:pt x="15629" y="18621"/>
                    <a:pt x="15377" y="18426"/>
                    <a:pt x="15136" y="18240"/>
                  </a:cubicBezTo>
                  <a:cubicBezTo>
                    <a:pt x="14899" y="18056"/>
                    <a:pt x="14746" y="17946"/>
                    <a:pt x="14683" y="17910"/>
                  </a:cubicBezTo>
                  <a:cubicBezTo>
                    <a:pt x="14420" y="18054"/>
                    <a:pt x="14156" y="18178"/>
                    <a:pt x="13890" y="18282"/>
                  </a:cubicBezTo>
                  <a:cubicBezTo>
                    <a:pt x="13624" y="18384"/>
                    <a:pt x="13355" y="18472"/>
                    <a:pt x="13083" y="18545"/>
                  </a:cubicBezTo>
                  <a:cubicBezTo>
                    <a:pt x="13066" y="18655"/>
                    <a:pt x="13040" y="18875"/>
                    <a:pt x="13009" y="19214"/>
                  </a:cubicBezTo>
                  <a:cubicBezTo>
                    <a:pt x="12978" y="19553"/>
                    <a:pt x="12933" y="19895"/>
                    <a:pt x="12879" y="20242"/>
                  </a:cubicBezTo>
                  <a:cubicBezTo>
                    <a:pt x="12825" y="20589"/>
                    <a:pt x="12763" y="20903"/>
                    <a:pt x="12692" y="21179"/>
                  </a:cubicBezTo>
                  <a:cubicBezTo>
                    <a:pt x="12618" y="21462"/>
                    <a:pt x="12522" y="21600"/>
                    <a:pt x="12406" y="21600"/>
                  </a:cubicBezTo>
                  <a:lnTo>
                    <a:pt x="9191" y="21600"/>
                  </a:lnTo>
                  <a:cubicBezTo>
                    <a:pt x="9064" y="21600"/>
                    <a:pt x="8979" y="21521"/>
                    <a:pt x="8933" y="21371"/>
                  </a:cubicBezTo>
                  <a:cubicBezTo>
                    <a:pt x="8806" y="20928"/>
                    <a:pt x="8721" y="20462"/>
                    <a:pt x="8679" y="19979"/>
                  </a:cubicBezTo>
                  <a:cubicBezTo>
                    <a:pt x="8630" y="19494"/>
                    <a:pt x="8582" y="19031"/>
                    <a:pt x="8528" y="18585"/>
                  </a:cubicBezTo>
                  <a:cubicBezTo>
                    <a:pt x="7976" y="18424"/>
                    <a:pt x="7446" y="18198"/>
                    <a:pt x="6942" y="17910"/>
                  </a:cubicBezTo>
                  <a:cubicBezTo>
                    <a:pt x="6568" y="18192"/>
                    <a:pt x="6203" y="18460"/>
                    <a:pt x="5843" y="18726"/>
                  </a:cubicBezTo>
                  <a:cubicBezTo>
                    <a:pt x="5481" y="18994"/>
                    <a:pt x="5124" y="19276"/>
                    <a:pt x="4773" y="19573"/>
                  </a:cubicBezTo>
                  <a:lnTo>
                    <a:pt x="4608" y="19626"/>
                  </a:lnTo>
                  <a:cubicBezTo>
                    <a:pt x="4555" y="19626"/>
                    <a:pt x="4387" y="19505"/>
                    <a:pt x="4107" y="19256"/>
                  </a:cubicBezTo>
                  <a:cubicBezTo>
                    <a:pt x="3827" y="19008"/>
                    <a:pt x="3535" y="18726"/>
                    <a:pt x="3232" y="18412"/>
                  </a:cubicBezTo>
                  <a:cubicBezTo>
                    <a:pt x="2929" y="18096"/>
                    <a:pt x="2654" y="17800"/>
                    <a:pt x="2405" y="17523"/>
                  </a:cubicBezTo>
                  <a:cubicBezTo>
                    <a:pt x="2155" y="17252"/>
                    <a:pt x="2031" y="17077"/>
                    <a:pt x="2031" y="17006"/>
                  </a:cubicBezTo>
                  <a:cubicBezTo>
                    <a:pt x="2031" y="16986"/>
                    <a:pt x="2104" y="16868"/>
                    <a:pt x="2249" y="16648"/>
                  </a:cubicBezTo>
                  <a:cubicBezTo>
                    <a:pt x="2393" y="16427"/>
                    <a:pt x="2563" y="16184"/>
                    <a:pt x="2759" y="15925"/>
                  </a:cubicBezTo>
                  <a:cubicBezTo>
                    <a:pt x="2951" y="15662"/>
                    <a:pt x="3141" y="15411"/>
                    <a:pt x="3328" y="15174"/>
                  </a:cubicBezTo>
                  <a:cubicBezTo>
                    <a:pt x="3512" y="14934"/>
                    <a:pt x="3631" y="14778"/>
                    <a:pt x="3688" y="14705"/>
                  </a:cubicBezTo>
                  <a:cubicBezTo>
                    <a:pt x="3388" y="14211"/>
                    <a:pt x="3158" y="13658"/>
                    <a:pt x="2997" y="13045"/>
                  </a:cubicBezTo>
                  <a:cubicBezTo>
                    <a:pt x="2535" y="12952"/>
                    <a:pt x="2062" y="12898"/>
                    <a:pt x="1578" y="12870"/>
                  </a:cubicBezTo>
                  <a:cubicBezTo>
                    <a:pt x="1093" y="12841"/>
                    <a:pt x="640" y="12751"/>
                    <a:pt x="215" y="12599"/>
                  </a:cubicBezTo>
                  <a:cubicBezTo>
                    <a:pt x="71" y="12562"/>
                    <a:pt x="0" y="12480"/>
                    <a:pt x="0" y="12353"/>
                  </a:cubicBezTo>
                  <a:lnTo>
                    <a:pt x="0" y="9162"/>
                  </a:lnTo>
                  <a:cubicBezTo>
                    <a:pt x="0" y="9055"/>
                    <a:pt x="136" y="8959"/>
                    <a:pt x="414" y="8874"/>
                  </a:cubicBezTo>
                  <a:cubicBezTo>
                    <a:pt x="688" y="8790"/>
                    <a:pt x="997" y="8716"/>
                    <a:pt x="1340" y="8666"/>
                  </a:cubicBezTo>
                  <a:cubicBezTo>
                    <a:pt x="1685" y="8612"/>
                    <a:pt x="2020" y="8570"/>
                    <a:pt x="2345" y="8544"/>
                  </a:cubicBezTo>
                  <a:cubicBezTo>
                    <a:pt x="2668" y="8516"/>
                    <a:pt x="2886" y="8493"/>
                    <a:pt x="2997" y="8473"/>
                  </a:cubicBezTo>
                  <a:cubicBezTo>
                    <a:pt x="3158" y="7926"/>
                    <a:pt x="3379" y="7398"/>
                    <a:pt x="3659" y="6895"/>
                  </a:cubicBezTo>
                  <a:cubicBezTo>
                    <a:pt x="3161" y="6155"/>
                    <a:pt x="2620" y="5447"/>
                    <a:pt x="2031" y="4772"/>
                  </a:cubicBezTo>
                  <a:lnTo>
                    <a:pt x="1937" y="4571"/>
                  </a:lnTo>
                  <a:cubicBezTo>
                    <a:pt x="1937" y="4498"/>
                    <a:pt x="2065" y="4323"/>
                    <a:pt x="2317" y="4049"/>
                  </a:cubicBezTo>
                  <a:cubicBezTo>
                    <a:pt x="2569" y="3775"/>
                    <a:pt x="2852" y="3479"/>
                    <a:pt x="3164" y="3162"/>
                  </a:cubicBezTo>
                  <a:cubicBezTo>
                    <a:pt x="3478" y="2849"/>
                    <a:pt x="3778" y="2569"/>
                    <a:pt x="4067" y="2321"/>
                  </a:cubicBezTo>
                  <a:cubicBezTo>
                    <a:pt x="4356" y="2073"/>
                    <a:pt x="4538" y="1945"/>
                    <a:pt x="4608" y="1945"/>
                  </a:cubicBezTo>
                  <a:cubicBezTo>
                    <a:pt x="4625" y="1945"/>
                    <a:pt x="4747" y="2030"/>
                    <a:pt x="4968" y="2197"/>
                  </a:cubicBezTo>
                  <a:cubicBezTo>
                    <a:pt x="5189" y="2363"/>
                    <a:pt x="5435" y="2550"/>
                    <a:pt x="5707" y="2750"/>
                  </a:cubicBezTo>
                  <a:cubicBezTo>
                    <a:pt x="5976" y="2953"/>
                    <a:pt x="6234" y="3148"/>
                    <a:pt x="6472" y="3332"/>
                  </a:cubicBezTo>
                  <a:cubicBezTo>
                    <a:pt x="6713" y="3515"/>
                    <a:pt x="6860" y="3628"/>
                    <a:pt x="6914" y="3662"/>
                  </a:cubicBezTo>
                  <a:cubicBezTo>
                    <a:pt x="7175" y="3518"/>
                    <a:pt x="7441" y="3399"/>
                    <a:pt x="7707" y="3303"/>
                  </a:cubicBezTo>
                  <a:cubicBezTo>
                    <a:pt x="7973" y="3210"/>
                    <a:pt x="8248" y="3120"/>
                    <a:pt x="8528" y="3030"/>
                  </a:cubicBezTo>
                  <a:cubicBezTo>
                    <a:pt x="8528" y="2922"/>
                    <a:pt x="8540" y="2699"/>
                    <a:pt x="8568" y="2363"/>
                  </a:cubicBezTo>
                  <a:cubicBezTo>
                    <a:pt x="8596" y="2033"/>
                    <a:pt x="8636" y="1694"/>
                    <a:pt x="8690" y="1352"/>
                  </a:cubicBezTo>
                  <a:cubicBezTo>
                    <a:pt x="8744" y="1011"/>
                    <a:pt x="8814" y="697"/>
                    <a:pt x="8899" y="418"/>
                  </a:cubicBezTo>
                  <a:cubicBezTo>
                    <a:pt x="8984" y="141"/>
                    <a:pt x="9084" y="0"/>
                    <a:pt x="9191" y="0"/>
                  </a:cubicBezTo>
                  <a:lnTo>
                    <a:pt x="12406" y="0"/>
                  </a:lnTo>
                  <a:cubicBezTo>
                    <a:pt x="12531" y="0"/>
                    <a:pt x="12618" y="68"/>
                    <a:pt x="12664" y="203"/>
                  </a:cubicBezTo>
                  <a:cubicBezTo>
                    <a:pt x="12771" y="644"/>
                    <a:pt x="12848" y="1107"/>
                    <a:pt x="12893" y="1595"/>
                  </a:cubicBezTo>
                  <a:cubicBezTo>
                    <a:pt x="12938" y="2084"/>
                    <a:pt x="13001" y="2561"/>
                    <a:pt x="13083" y="3030"/>
                  </a:cubicBezTo>
                  <a:cubicBezTo>
                    <a:pt x="13363" y="3100"/>
                    <a:pt x="13632" y="3185"/>
                    <a:pt x="13890" y="3284"/>
                  </a:cubicBezTo>
                  <a:cubicBezTo>
                    <a:pt x="14148" y="3385"/>
                    <a:pt x="14403" y="3512"/>
                    <a:pt x="14655" y="3662"/>
                  </a:cubicBezTo>
                  <a:cubicBezTo>
                    <a:pt x="14729" y="3611"/>
                    <a:pt x="14882" y="3490"/>
                    <a:pt x="15117" y="3303"/>
                  </a:cubicBezTo>
                  <a:cubicBezTo>
                    <a:pt x="15352" y="3120"/>
                    <a:pt x="15604" y="2925"/>
                    <a:pt x="15870" y="2722"/>
                  </a:cubicBezTo>
                  <a:cubicBezTo>
                    <a:pt x="16136" y="2521"/>
                    <a:pt x="16377" y="2341"/>
                    <a:pt x="16589" y="2183"/>
                  </a:cubicBezTo>
                  <a:cubicBezTo>
                    <a:pt x="16802" y="2024"/>
                    <a:pt x="16935" y="1945"/>
                    <a:pt x="16989" y="1945"/>
                  </a:cubicBezTo>
                  <a:cubicBezTo>
                    <a:pt x="17043" y="1945"/>
                    <a:pt x="17210" y="2072"/>
                    <a:pt x="17490" y="2321"/>
                  </a:cubicBezTo>
                  <a:cubicBezTo>
                    <a:pt x="17771" y="2569"/>
                    <a:pt x="18065" y="2849"/>
                    <a:pt x="18371" y="3162"/>
                  </a:cubicBezTo>
                  <a:cubicBezTo>
                    <a:pt x="18680" y="3479"/>
                    <a:pt x="18957" y="3775"/>
                    <a:pt x="19207" y="4049"/>
                  </a:cubicBezTo>
                  <a:cubicBezTo>
                    <a:pt x="19453" y="4323"/>
                    <a:pt x="19578" y="4498"/>
                    <a:pt x="19578" y="4571"/>
                  </a:cubicBezTo>
                  <a:cubicBezTo>
                    <a:pt x="19578" y="4605"/>
                    <a:pt x="19498" y="4735"/>
                    <a:pt x="19343" y="4955"/>
                  </a:cubicBezTo>
                  <a:cubicBezTo>
                    <a:pt x="19184" y="5175"/>
                    <a:pt x="19008" y="5416"/>
                    <a:pt x="18813" y="5678"/>
                  </a:cubicBezTo>
                  <a:cubicBezTo>
                    <a:pt x="18617" y="5938"/>
                    <a:pt x="18428" y="6189"/>
                    <a:pt x="18241" y="6429"/>
                  </a:cubicBezTo>
                  <a:cubicBezTo>
                    <a:pt x="18057" y="6667"/>
                    <a:pt x="17946" y="6813"/>
                    <a:pt x="17909" y="6867"/>
                  </a:cubicBezTo>
                  <a:moveTo>
                    <a:pt x="10806" y="14044"/>
                  </a:moveTo>
                  <a:cubicBezTo>
                    <a:pt x="11248" y="14044"/>
                    <a:pt x="11670" y="13957"/>
                    <a:pt x="12066" y="13779"/>
                  </a:cubicBezTo>
                  <a:cubicBezTo>
                    <a:pt x="12463" y="13607"/>
                    <a:pt x="12805" y="13370"/>
                    <a:pt x="13091" y="13070"/>
                  </a:cubicBezTo>
                  <a:cubicBezTo>
                    <a:pt x="13375" y="12774"/>
                    <a:pt x="13604" y="12430"/>
                    <a:pt x="13783" y="12031"/>
                  </a:cubicBezTo>
                  <a:cubicBezTo>
                    <a:pt x="13958" y="11633"/>
                    <a:pt x="14046" y="11215"/>
                    <a:pt x="14046" y="10775"/>
                  </a:cubicBezTo>
                  <a:cubicBezTo>
                    <a:pt x="14046" y="10334"/>
                    <a:pt x="13958" y="9919"/>
                    <a:pt x="13783" y="9530"/>
                  </a:cubicBezTo>
                  <a:cubicBezTo>
                    <a:pt x="13604" y="9143"/>
                    <a:pt x="13375" y="8801"/>
                    <a:pt x="13091" y="8502"/>
                  </a:cubicBezTo>
                  <a:cubicBezTo>
                    <a:pt x="12805" y="8206"/>
                    <a:pt x="12463" y="7974"/>
                    <a:pt x="12066" y="7808"/>
                  </a:cubicBezTo>
                  <a:cubicBezTo>
                    <a:pt x="11670" y="7641"/>
                    <a:pt x="11248" y="7556"/>
                    <a:pt x="10806" y="7556"/>
                  </a:cubicBezTo>
                  <a:cubicBezTo>
                    <a:pt x="10361" y="7556"/>
                    <a:pt x="9939" y="7641"/>
                    <a:pt x="9537" y="7808"/>
                  </a:cubicBezTo>
                  <a:cubicBezTo>
                    <a:pt x="9135" y="7974"/>
                    <a:pt x="8786" y="8206"/>
                    <a:pt x="8494" y="8502"/>
                  </a:cubicBezTo>
                  <a:cubicBezTo>
                    <a:pt x="8200" y="8801"/>
                    <a:pt x="7970" y="9143"/>
                    <a:pt x="7800" y="9530"/>
                  </a:cubicBezTo>
                  <a:cubicBezTo>
                    <a:pt x="7633" y="9919"/>
                    <a:pt x="7551" y="10334"/>
                    <a:pt x="7551" y="10775"/>
                  </a:cubicBezTo>
                  <a:cubicBezTo>
                    <a:pt x="7551" y="11215"/>
                    <a:pt x="7633" y="11633"/>
                    <a:pt x="7800" y="12031"/>
                  </a:cubicBezTo>
                  <a:cubicBezTo>
                    <a:pt x="7970" y="12430"/>
                    <a:pt x="8200" y="12774"/>
                    <a:pt x="8494" y="13070"/>
                  </a:cubicBezTo>
                  <a:cubicBezTo>
                    <a:pt x="8786" y="13370"/>
                    <a:pt x="9135" y="13607"/>
                    <a:pt x="9537" y="13779"/>
                  </a:cubicBezTo>
                  <a:cubicBezTo>
                    <a:pt x="9939" y="13957"/>
                    <a:pt x="10361" y="14044"/>
                    <a:pt x="10806" y="14044"/>
                  </a:cubicBezTo>
                </a:path>
              </a:pathLst>
            </a:custGeom>
            <a:solidFill>
              <a:schemeClr val="bg1"/>
            </a:solidFill>
            <a:ln>
              <a:noFill/>
            </a:ln>
          </p:spPr>
          <p:txBody>
            <a:bodyPr lIns="0" tIns="0" rIns="0" bIns="0"/>
            <a:lstStyle/>
            <a:p>
              <a:endParaRPr lang="zh-CN" altLang="en-US" sz="240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sp>
          <p:nvSpPr>
            <p:cNvPr id="26" name="文本框 25"/>
            <p:cNvSpPr txBox="1"/>
            <p:nvPr/>
          </p:nvSpPr>
          <p:spPr>
            <a:xfrm>
              <a:off x="819208" y="3881731"/>
              <a:ext cx="713657" cy="646331"/>
            </a:xfrm>
            <a:prstGeom prst="rect">
              <a:avLst/>
            </a:prstGeom>
            <a:noFill/>
          </p:spPr>
          <p:txBody>
            <a:bodyPr wrap="none" rtlCol="0">
              <a:spAutoFit/>
            </a:bodyPr>
            <a:lstStyle/>
            <a:p>
              <a:r>
                <a:rPr lang="en-US" altLang="zh-CN" sz="3600" dirty="0">
                  <a:solidFill>
                    <a:srgbClr val="8CBF4A"/>
                  </a:solidFill>
                  <a:latin typeface="方正中等线简体" panose="02010601030101010101" pitchFamily="2" charset="-122"/>
                  <a:ea typeface="方正中等线简体" panose="02010601030101010101" pitchFamily="2" charset="-122"/>
                </a:rPr>
                <a:t>01</a:t>
              </a:r>
              <a:endParaRPr lang="zh-CN" altLang="en-US" sz="3600" dirty="0">
                <a:solidFill>
                  <a:srgbClr val="8CBF4A"/>
                </a:solidFill>
                <a:latin typeface="方正中等线简体" panose="02010601030101010101" pitchFamily="2" charset="-122"/>
                <a:ea typeface="方正中等线简体" panose="02010601030101010101" pitchFamily="2" charset="-122"/>
              </a:endParaRPr>
            </a:p>
          </p:txBody>
        </p:sp>
      </p:grpSp>
      <p:grpSp>
        <p:nvGrpSpPr>
          <p:cNvPr id="27" name="组合 26"/>
          <p:cNvGrpSpPr/>
          <p:nvPr/>
        </p:nvGrpSpPr>
        <p:grpSpPr>
          <a:xfrm>
            <a:off x="946423" y="2925751"/>
            <a:ext cx="1211973" cy="646331"/>
            <a:chOff x="1159182" y="2657971"/>
            <a:chExt cx="1211973" cy="646331"/>
          </a:xfrm>
        </p:grpSpPr>
        <p:sp>
          <p:nvSpPr>
            <p:cNvPr id="28" name="AutoShape 9"/>
            <p:cNvSpPr/>
            <p:nvPr/>
          </p:nvSpPr>
          <p:spPr bwMode="auto">
            <a:xfrm>
              <a:off x="1823422" y="2731563"/>
              <a:ext cx="547733" cy="550475"/>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69F95"/>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endParaRPr lang="zh-CN" altLang="en-US" sz="3600" b="1" kern="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29" name="AutoShape 16"/>
            <p:cNvSpPr/>
            <p:nvPr/>
          </p:nvSpPr>
          <p:spPr bwMode="auto">
            <a:xfrm>
              <a:off x="1954381" y="2836688"/>
              <a:ext cx="297286" cy="298174"/>
            </a:xfrm>
            <a:custGeom>
              <a:avLst/>
              <a:gdLst>
                <a:gd name="T0" fmla="*/ 4 w 21376"/>
                <a:gd name="T1" fmla="*/ 4 h 21600"/>
                <a:gd name="T2" fmla="*/ 4 w 21376"/>
                <a:gd name="T3" fmla="*/ 4 h 21600"/>
                <a:gd name="T4" fmla="*/ 4 w 21376"/>
                <a:gd name="T5" fmla="*/ 4 h 21600"/>
                <a:gd name="T6" fmla="*/ 4 w 21376"/>
                <a:gd name="T7" fmla="*/ 5 h 21600"/>
                <a:gd name="T8" fmla="*/ 0 w 21376"/>
                <a:gd name="T9" fmla="*/ 5 h 21600"/>
                <a:gd name="T10" fmla="*/ 0 w 21376"/>
                <a:gd name="T11" fmla="*/ 4 h 21600"/>
                <a:gd name="T12" fmla="*/ 0 w 21376"/>
                <a:gd name="T13" fmla="*/ 4 h 21600"/>
                <a:gd name="T14" fmla="*/ 0 w 21376"/>
                <a:gd name="T15" fmla="*/ 4 h 21600"/>
                <a:gd name="T16" fmla="*/ 2 w 21376"/>
                <a:gd name="T17" fmla="*/ 2 h 21600"/>
                <a:gd name="T18" fmla="*/ 2 w 21376"/>
                <a:gd name="T19" fmla="*/ 0 h 21600"/>
                <a:gd name="T20" fmla="*/ 1 w 21376"/>
                <a:gd name="T21" fmla="*/ 0 h 21600"/>
                <a:gd name="T22" fmla="*/ 1 w 21376"/>
                <a:gd name="T23" fmla="*/ 0 h 21600"/>
                <a:gd name="T24" fmla="*/ 1 w 21376"/>
                <a:gd name="T25" fmla="*/ 0 h 21600"/>
                <a:gd name="T26" fmla="*/ 1 w 21376"/>
                <a:gd name="T27" fmla="*/ 0 h 21600"/>
                <a:gd name="T28" fmla="*/ 1 w 21376"/>
                <a:gd name="T29" fmla="*/ 0 h 21600"/>
                <a:gd name="T30" fmla="*/ 3 w 21376"/>
                <a:gd name="T31" fmla="*/ 0 h 21600"/>
                <a:gd name="T32" fmla="*/ 3 w 21376"/>
                <a:gd name="T33" fmla="*/ 0 h 21600"/>
                <a:gd name="T34" fmla="*/ 3 w 21376"/>
                <a:gd name="T35" fmla="*/ 0 h 21600"/>
                <a:gd name="T36" fmla="*/ 3 w 21376"/>
                <a:gd name="T37" fmla="*/ 0 h 21600"/>
                <a:gd name="T38" fmla="*/ 3 w 21376"/>
                <a:gd name="T39" fmla="*/ 0 h 21600"/>
                <a:gd name="T40" fmla="*/ 3 w 21376"/>
                <a:gd name="T41" fmla="*/ 0 h 21600"/>
                <a:gd name="T42" fmla="*/ 3 w 21376"/>
                <a:gd name="T43" fmla="*/ 2 h 21600"/>
                <a:gd name="T44" fmla="*/ 4 w 21376"/>
                <a:gd name="T45" fmla="*/ 4 h 21600"/>
                <a:gd name="T46" fmla="*/ 1 w 21376"/>
                <a:gd name="T47" fmla="*/ 3 h 21600"/>
                <a:gd name="T48" fmla="*/ 3 w 21376"/>
                <a:gd name="T49" fmla="*/ 3 h 21600"/>
                <a:gd name="T50" fmla="*/ 2 w 21376"/>
                <a:gd name="T51" fmla="*/ 2 h 21600"/>
                <a:gd name="T52" fmla="*/ 2 w 21376"/>
                <a:gd name="T53" fmla="*/ 0 h 21600"/>
                <a:gd name="T54" fmla="*/ 2 w 21376"/>
                <a:gd name="T55" fmla="*/ 0 h 21600"/>
                <a:gd name="T56" fmla="*/ 2 w 21376"/>
                <a:gd name="T57" fmla="*/ 2 h 21600"/>
                <a:gd name="T58" fmla="*/ 1 w 21376"/>
                <a:gd name="T59" fmla="*/ 3 h 21600"/>
                <a:gd name="T60" fmla="*/ 1 w 21376"/>
                <a:gd name="T61" fmla="*/ 3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376" h="21600">
                  <a:moveTo>
                    <a:pt x="21036" y="18604"/>
                  </a:moveTo>
                  <a:cubicBezTo>
                    <a:pt x="21454" y="19262"/>
                    <a:pt x="21486" y="19923"/>
                    <a:pt x="21135" y="20587"/>
                  </a:cubicBezTo>
                  <a:cubicBezTo>
                    <a:pt x="20970" y="20916"/>
                    <a:pt x="20732" y="21168"/>
                    <a:pt x="20427" y="21339"/>
                  </a:cubicBezTo>
                  <a:cubicBezTo>
                    <a:pt x="20123" y="21515"/>
                    <a:pt x="19798" y="21600"/>
                    <a:pt x="19455" y="21600"/>
                  </a:cubicBezTo>
                  <a:lnTo>
                    <a:pt x="1928" y="21600"/>
                  </a:lnTo>
                  <a:cubicBezTo>
                    <a:pt x="1586" y="21600"/>
                    <a:pt x="1264" y="21515"/>
                    <a:pt x="965" y="21339"/>
                  </a:cubicBezTo>
                  <a:cubicBezTo>
                    <a:pt x="663" y="21168"/>
                    <a:pt x="426" y="20916"/>
                    <a:pt x="249" y="20587"/>
                  </a:cubicBezTo>
                  <a:cubicBezTo>
                    <a:pt x="-114" y="19914"/>
                    <a:pt x="-79" y="19250"/>
                    <a:pt x="344" y="18604"/>
                  </a:cubicBezTo>
                  <a:lnTo>
                    <a:pt x="7510" y="7314"/>
                  </a:lnTo>
                  <a:lnTo>
                    <a:pt x="7510" y="2168"/>
                  </a:lnTo>
                  <a:lnTo>
                    <a:pt x="6428" y="2168"/>
                  </a:lnTo>
                  <a:cubicBezTo>
                    <a:pt x="6123" y="2168"/>
                    <a:pt x="5871" y="2062"/>
                    <a:pt x="5670" y="1850"/>
                  </a:cubicBezTo>
                  <a:cubicBezTo>
                    <a:pt x="5473" y="1639"/>
                    <a:pt x="5372" y="1380"/>
                    <a:pt x="5372" y="1072"/>
                  </a:cubicBezTo>
                  <a:cubicBezTo>
                    <a:pt x="5372" y="778"/>
                    <a:pt x="5473" y="529"/>
                    <a:pt x="5670" y="320"/>
                  </a:cubicBezTo>
                  <a:cubicBezTo>
                    <a:pt x="5871" y="109"/>
                    <a:pt x="6123" y="0"/>
                    <a:pt x="6428" y="0"/>
                  </a:cubicBezTo>
                  <a:lnTo>
                    <a:pt x="14953" y="0"/>
                  </a:lnTo>
                  <a:cubicBezTo>
                    <a:pt x="15261" y="0"/>
                    <a:pt x="15516" y="109"/>
                    <a:pt x="15725" y="320"/>
                  </a:cubicBezTo>
                  <a:cubicBezTo>
                    <a:pt x="15934" y="529"/>
                    <a:pt x="16038" y="778"/>
                    <a:pt x="16038" y="1072"/>
                  </a:cubicBezTo>
                  <a:cubicBezTo>
                    <a:pt x="16038" y="1380"/>
                    <a:pt x="15934" y="1639"/>
                    <a:pt x="15725" y="1850"/>
                  </a:cubicBezTo>
                  <a:cubicBezTo>
                    <a:pt x="15516" y="2062"/>
                    <a:pt x="15261" y="2168"/>
                    <a:pt x="14953" y="2168"/>
                  </a:cubicBezTo>
                  <a:lnTo>
                    <a:pt x="13900" y="2168"/>
                  </a:lnTo>
                  <a:lnTo>
                    <a:pt x="13900" y="7340"/>
                  </a:lnTo>
                  <a:lnTo>
                    <a:pt x="21036" y="18604"/>
                  </a:lnTo>
                  <a:close/>
                  <a:moveTo>
                    <a:pt x="5261" y="14865"/>
                  </a:moveTo>
                  <a:lnTo>
                    <a:pt x="16122" y="14865"/>
                  </a:lnTo>
                  <a:lnTo>
                    <a:pt x="11774" y="7974"/>
                  </a:lnTo>
                  <a:lnTo>
                    <a:pt x="11774" y="2168"/>
                  </a:lnTo>
                  <a:lnTo>
                    <a:pt x="9636" y="2168"/>
                  </a:lnTo>
                  <a:lnTo>
                    <a:pt x="9636" y="7948"/>
                  </a:lnTo>
                  <a:lnTo>
                    <a:pt x="5261" y="14865"/>
                  </a:lnTo>
                  <a:close/>
                  <a:moveTo>
                    <a:pt x="5261" y="14865"/>
                  </a:moveTo>
                </a:path>
              </a:pathLst>
            </a:custGeom>
            <a:solidFill>
              <a:schemeClr val="bg1"/>
            </a:solidFill>
            <a:ln>
              <a:noFill/>
            </a:ln>
          </p:spPr>
          <p:txBody>
            <a:bodyPr lIns="0" tIns="0" rIns="0" bIns="0"/>
            <a:lstStyle/>
            <a:p>
              <a:endParaRPr lang="zh-CN" altLang="en-US" sz="240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sp>
          <p:nvSpPr>
            <p:cNvPr id="30" name="文本框 29"/>
            <p:cNvSpPr txBox="1"/>
            <p:nvPr/>
          </p:nvSpPr>
          <p:spPr>
            <a:xfrm>
              <a:off x="1159182" y="2657971"/>
              <a:ext cx="713657" cy="646331"/>
            </a:xfrm>
            <a:prstGeom prst="rect">
              <a:avLst/>
            </a:prstGeom>
            <a:noFill/>
          </p:spPr>
          <p:txBody>
            <a:bodyPr wrap="none" rtlCol="0">
              <a:spAutoFit/>
            </a:bodyPr>
            <a:lstStyle/>
            <a:p>
              <a:r>
                <a:rPr lang="en-US" altLang="zh-CN" sz="3600" dirty="0">
                  <a:solidFill>
                    <a:srgbClr val="F69F95"/>
                  </a:solidFill>
                  <a:latin typeface="方正中等线简体" panose="02010601030101010101" pitchFamily="2" charset="-122"/>
                  <a:ea typeface="方正中等线简体" panose="02010601030101010101" pitchFamily="2" charset="-122"/>
                </a:rPr>
                <a:t>02</a:t>
              </a:r>
              <a:endParaRPr lang="zh-CN" altLang="en-US" sz="3600" dirty="0">
                <a:solidFill>
                  <a:srgbClr val="F69F95"/>
                </a:solidFill>
                <a:latin typeface="方正中等线简体" panose="02010601030101010101" pitchFamily="2" charset="-122"/>
                <a:ea typeface="方正中等线简体" panose="02010601030101010101" pitchFamily="2" charset="-122"/>
              </a:endParaRPr>
            </a:p>
          </p:txBody>
        </p:sp>
      </p:grpSp>
      <p:grpSp>
        <p:nvGrpSpPr>
          <p:cNvPr id="31" name="组合 30"/>
          <p:cNvGrpSpPr/>
          <p:nvPr/>
        </p:nvGrpSpPr>
        <p:grpSpPr>
          <a:xfrm>
            <a:off x="4889411" y="4204558"/>
            <a:ext cx="1275462" cy="646331"/>
            <a:chOff x="5102170" y="3936778"/>
            <a:chExt cx="1275462" cy="646331"/>
          </a:xfrm>
        </p:grpSpPr>
        <p:sp>
          <p:nvSpPr>
            <p:cNvPr id="32" name="AutoShape 8"/>
            <p:cNvSpPr/>
            <p:nvPr/>
          </p:nvSpPr>
          <p:spPr bwMode="auto">
            <a:xfrm>
              <a:off x="5102170" y="3967265"/>
              <a:ext cx="547733" cy="551431"/>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8CBF4A"/>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endParaRPr lang="zh-CN" altLang="en-US" sz="3600" b="1" kern="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33" name="AutoShape 19"/>
            <p:cNvSpPr/>
            <p:nvPr/>
          </p:nvSpPr>
          <p:spPr bwMode="auto">
            <a:xfrm>
              <a:off x="5215923" y="4076214"/>
              <a:ext cx="297286" cy="297219"/>
            </a:xfrm>
            <a:custGeom>
              <a:avLst/>
              <a:gdLst>
                <a:gd name="T0" fmla="*/ 4 w 21600"/>
                <a:gd name="T1" fmla="*/ 3 h 21600"/>
                <a:gd name="T2" fmla="*/ 4 w 21600"/>
                <a:gd name="T3" fmla="*/ 3 h 21600"/>
                <a:gd name="T4" fmla="*/ 4 w 21600"/>
                <a:gd name="T5" fmla="*/ 4 h 21600"/>
                <a:gd name="T6" fmla="*/ 3 w 21600"/>
                <a:gd name="T7" fmla="*/ 4 h 21600"/>
                <a:gd name="T8" fmla="*/ 3 w 21600"/>
                <a:gd name="T9" fmla="*/ 4 h 21600"/>
                <a:gd name="T10" fmla="*/ 2 w 21600"/>
                <a:gd name="T11" fmla="*/ 4 h 21600"/>
                <a:gd name="T12" fmla="*/ 0 w 21600"/>
                <a:gd name="T13" fmla="*/ 4 h 21600"/>
                <a:gd name="T14" fmla="*/ 0 w 21600"/>
                <a:gd name="T15" fmla="*/ 4 h 21600"/>
                <a:gd name="T16" fmla="*/ 0 w 21600"/>
                <a:gd name="T17" fmla="*/ 2 h 21600"/>
                <a:gd name="T18" fmla="*/ 1 w 21600"/>
                <a:gd name="T19" fmla="*/ 2 h 21600"/>
                <a:gd name="T20" fmla="*/ 2 w 21600"/>
                <a:gd name="T21" fmla="*/ 2 h 21600"/>
                <a:gd name="T22" fmla="*/ 2 w 21600"/>
                <a:gd name="T23" fmla="*/ 1 h 21600"/>
                <a:gd name="T24" fmla="*/ 2 w 21600"/>
                <a:gd name="T25" fmla="*/ 1 h 21600"/>
                <a:gd name="T26" fmla="*/ 2 w 21600"/>
                <a:gd name="T27" fmla="*/ 1 h 21600"/>
                <a:gd name="T28" fmla="*/ 2 w 21600"/>
                <a:gd name="T29" fmla="*/ 0 h 21600"/>
                <a:gd name="T30" fmla="*/ 3 w 21600"/>
                <a:gd name="T31" fmla="*/ 0 h 21600"/>
                <a:gd name="T32" fmla="*/ 3 w 21600"/>
                <a:gd name="T33" fmla="*/ 0 h 21600"/>
                <a:gd name="T34" fmla="*/ 3 w 21600"/>
                <a:gd name="T35" fmla="*/ 1 h 21600"/>
                <a:gd name="T36" fmla="*/ 3 w 21600"/>
                <a:gd name="T37" fmla="*/ 1 h 21600"/>
                <a:gd name="T38" fmla="*/ 4 w 21600"/>
                <a:gd name="T39" fmla="*/ 1 h 21600"/>
                <a:gd name="T40" fmla="*/ 4 w 21600"/>
                <a:gd name="T41" fmla="*/ 2 h 21600"/>
                <a:gd name="T42" fmla="*/ 4 w 21600"/>
                <a:gd name="T43" fmla="*/ 2 h 21600"/>
                <a:gd name="T44" fmla="*/ 4 w 21600"/>
                <a:gd name="T45" fmla="*/ 2 h 21600"/>
                <a:gd name="T46" fmla="*/ 1 w 21600"/>
                <a:gd name="T47" fmla="*/ 4 h 21600"/>
                <a:gd name="T48" fmla="*/ 1 w 21600"/>
                <a:gd name="T49" fmla="*/ 3 h 21600"/>
                <a:gd name="T50" fmla="*/ 1 w 21600"/>
                <a:gd name="T51" fmla="*/ 3 h 21600"/>
                <a:gd name="T52" fmla="*/ 1 w 21600"/>
                <a:gd name="T53" fmla="*/ 4 h 21600"/>
                <a:gd name="T54" fmla="*/ 4 w 21600"/>
                <a:gd name="T55" fmla="*/ 3 h 21600"/>
                <a:gd name="T56" fmla="*/ 4 w 21600"/>
                <a:gd name="T57" fmla="*/ 3 h 21600"/>
                <a:gd name="T58" fmla="*/ 4 w 21600"/>
                <a:gd name="T59" fmla="*/ 2 h 21600"/>
                <a:gd name="T60" fmla="*/ 4 w 21600"/>
                <a:gd name="T61" fmla="*/ 2 h 21600"/>
                <a:gd name="T62" fmla="*/ 4 w 21600"/>
                <a:gd name="T63" fmla="*/ 2 h 21600"/>
                <a:gd name="T64" fmla="*/ 3 w 21600"/>
                <a:gd name="T65" fmla="*/ 2 h 21600"/>
                <a:gd name="T66" fmla="*/ 3 w 21600"/>
                <a:gd name="T67" fmla="*/ 2 h 21600"/>
                <a:gd name="T68" fmla="*/ 3 w 21600"/>
                <a:gd name="T69" fmla="*/ 2 h 21600"/>
                <a:gd name="T70" fmla="*/ 3 w 21600"/>
                <a:gd name="T71" fmla="*/ 1 h 21600"/>
                <a:gd name="T72" fmla="*/ 3 w 21600"/>
                <a:gd name="T73" fmla="*/ 1 h 21600"/>
                <a:gd name="T74" fmla="*/ 3 w 21600"/>
                <a:gd name="T75" fmla="*/ 0 h 21600"/>
                <a:gd name="T76" fmla="*/ 3 w 21600"/>
                <a:gd name="T77" fmla="*/ 0 h 21600"/>
                <a:gd name="T78" fmla="*/ 3 w 21600"/>
                <a:gd name="T79" fmla="*/ 0 h 21600"/>
                <a:gd name="T80" fmla="*/ 3 w 21600"/>
                <a:gd name="T81" fmla="*/ 1 h 21600"/>
                <a:gd name="T82" fmla="*/ 2 w 21600"/>
                <a:gd name="T83" fmla="*/ 1 h 21600"/>
                <a:gd name="T84" fmla="*/ 2 w 21600"/>
                <a:gd name="T85" fmla="*/ 2 h 21600"/>
                <a:gd name="T86" fmla="*/ 2 w 21600"/>
                <a:gd name="T87" fmla="*/ 2 h 21600"/>
                <a:gd name="T88" fmla="*/ 1 w 21600"/>
                <a:gd name="T89" fmla="*/ 2 h 21600"/>
                <a:gd name="T90" fmla="*/ 2 w 21600"/>
                <a:gd name="T91" fmla="*/ 4 h 21600"/>
                <a:gd name="T92" fmla="*/ 3 w 21600"/>
                <a:gd name="T93" fmla="*/ 4 h 21600"/>
                <a:gd name="T94" fmla="*/ 3 w 21600"/>
                <a:gd name="T95" fmla="*/ 4 h 21600"/>
                <a:gd name="T96" fmla="*/ 4 w 21600"/>
                <a:gd name="T97" fmla="*/ 4 h 21600"/>
                <a:gd name="T98" fmla="*/ 4 w 21600"/>
                <a:gd name="T99" fmla="*/ 4 h 21600"/>
                <a:gd name="T100" fmla="*/ 4 w 21600"/>
                <a:gd name="T101" fmla="*/ 3 h 21600"/>
                <a:gd name="T102" fmla="*/ 4 w 21600"/>
                <a:gd name="T103" fmla="*/ 3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600" h="21600">
                  <a:moveTo>
                    <a:pt x="21329" y="11544"/>
                  </a:moveTo>
                  <a:cubicBezTo>
                    <a:pt x="21493" y="11931"/>
                    <a:pt x="21572" y="12338"/>
                    <a:pt x="21572" y="12758"/>
                  </a:cubicBezTo>
                  <a:cubicBezTo>
                    <a:pt x="21572" y="13464"/>
                    <a:pt x="21388" y="14105"/>
                    <a:pt x="21018" y="14679"/>
                  </a:cubicBezTo>
                  <a:cubicBezTo>
                    <a:pt x="21111" y="15215"/>
                    <a:pt x="21077" y="15746"/>
                    <a:pt x="20925" y="16285"/>
                  </a:cubicBezTo>
                  <a:cubicBezTo>
                    <a:pt x="20769" y="16819"/>
                    <a:pt x="20512" y="17288"/>
                    <a:pt x="20142" y="17697"/>
                  </a:cubicBezTo>
                  <a:cubicBezTo>
                    <a:pt x="20105" y="18451"/>
                    <a:pt x="19902" y="19081"/>
                    <a:pt x="19532" y="19581"/>
                  </a:cubicBezTo>
                  <a:cubicBezTo>
                    <a:pt x="19161" y="20081"/>
                    <a:pt x="18701" y="20482"/>
                    <a:pt x="18147" y="20784"/>
                  </a:cubicBezTo>
                  <a:cubicBezTo>
                    <a:pt x="17593" y="21089"/>
                    <a:pt x="16983" y="21298"/>
                    <a:pt x="16322" y="21419"/>
                  </a:cubicBezTo>
                  <a:cubicBezTo>
                    <a:pt x="15660" y="21541"/>
                    <a:pt x="15010" y="21600"/>
                    <a:pt x="14380" y="21600"/>
                  </a:cubicBezTo>
                  <a:cubicBezTo>
                    <a:pt x="13730" y="21600"/>
                    <a:pt x="13078" y="21555"/>
                    <a:pt x="12425" y="21462"/>
                  </a:cubicBezTo>
                  <a:cubicBezTo>
                    <a:pt x="11772" y="21363"/>
                    <a:pt x="11128" y="21236"/>
                    <a:pt x="10498" y="21075"/>
                  </a:cubicBezTo>
                  <a:cubicBezTo>
                    <a:pt x="9865" y="20894"/>
                    <a:pt x="9237" y="20702"/>
                    <a:pt x="8610" y="20493"/>
                  </a:cubicBezTo>
                  <a:cubicBezTo>
                    <a:pt x="7983" y="20287"/>
                    <a:pt x="7341" y="20182"/>
                    <a:pt x="6680" y="20182"/>
                  </a:cubicBezTo>
                  <a:lnTo>
                    <a:pt x="1608" y="20182"/>
                  </a:lnTo>
                  <a:cubicBezTo>
                    <a:pt x="1167" y="20182"/>
                    <a:pt x="786" y="20030"/>
                    <a:pt x="472" y="19714"/>
                  </a:cubicBezTo>
                  <a:cubicBezTo>
                    <a:pt x="158" y="19406"/>
                    <a:pt x="0" y="19025"/>
                    <a:pt x="0" y="18573"/>
                  </a:cubicBezTo>
                  <a:lnTo>
                    <a:pt x="0" y="9881"/>
                  </a:lnTo>
                  <a:cubicBezTo>
                    <a:pt x="0" y="9440"/>
                    <a:pt x="158" y="9065"/>
                    <a:pt x="472" y="8754"/>
                  </a:cubicBezTo>
                  <a:cubicBezTo>
                    <a:pt x="786" y="8441"/>
                    <a:pt x="1167" y="8285"/>
                    <a:pt x="1608" y="8285"/>
                  </a:cubicBezTo>
                  <a:lnTo>
                    <a:pt x="6316" y="8285"/>
                  </a:lnTo>
                  <a:cubicBezTo>
                    <a:pt x="6559" y="8161"/>
                    <a:pt x="6751" y="8023"/>
                    <a:pt x="6898" y="7873"/>
                  </a:cubicBezTo>
                  <a:cubicBezTo>
                    <a:pt x="7042" y="7723"/>
                    <a:pt x="7197" y="7548"/>
                    <a:pt x="7370" y="7342"/>
                  </a:cubicBezTo>
                  <a:cubicBezTo>
                    <a:pt x="7514" y="7161"/>
                    <a:pt x="7663" y="6986"/>
                    <a:pt x="7810" y="6820"/>
                  </a:cubicBezTo>
                  <a:cubicBezTo>
                    <a:pt x="7957" y="6653"/>
                    <a:pt x="8113" y="6484"/>
                    <a:pt x="8277" y="6311"/>
                  </a:cubicBezTo>
                  <a:cubicBezTo>
                    <a:pt x="8570" y="5998"/>
                    <a:pt x="8918" y="5690"/>
                    <a:pt x="9302" y="5385"/>
                  </a:cubicBezTo>
                  <a:cubicBezTo>
                    <a:pt x="9692" y="5086"/>
                    <a:pt x="9989" y="4750"/>
                    <a:pt x="10195" y="4380"/>
                  </a:cubicBezTo>
                  <a:cubicBezTo>
                    <a:pt x="10339" y="4117"/>
                    <a:pt x="10444" y="3826"/>
                    <a:pt x="10506" y="3507"/>
                  </a:cubicBezTo>
                  <a:cubicBezTo>
                    <a:pt x="10565" y="3188"/>
                    <a:pt x="10628" y="2866"/>
                    <a:pt x="10676" y="2539"/>
                  </a:cubicBezTo>
                  <a:cubicBezTo>
                    <a:pt x="10727" y="2217"/>
                    <a:pt x="10780" y="1900"/>
                    <a:pt x="10845" y="1593"/>
                  </a:cubicBezTo>
                  <a:cubicBezTo>
                    <a:pt x="10907" y="1288"/>
                    <a:pt x="11015" y="1017"/>
                    <a:pt x="11162" y="777"/>
                  </a:cubicBezTo>
                  <a:cubicBezTo>
                    <a:pt x="11311" y="537"/>
                    <a:pt x="11523" y="350"/>
                    <a:pt x="11800" y="209"/>
                  </a:cubicBezTo>
                  <a:cubicBezTo>
                    <a:pt x="12074" y="68"/>
                    <a:pt x="12442" y="0"/>
                    <a:pt x="12902" y="0"/>
                  </a:cubicBezTo>
                  <a:cubicBezTo>
                    <a:pt x="13451" y="0"/>
                    <a:pt x="13956" y="113"/>
                    <a:pt x="14411" y="345"/>
                  </a:cubicBezTo>
                  <a:cubicBezTo>
                    <a:pt x="14869" y="573"/>
                    <a:pt x="15251" y="881"/>
                    <a:pt x="15567" y="1271"/>
                  </a:cubicBezTo>
                  <a:cubicBezTo>
                    <a:pt x="15881" y="1658"/>
                    <a:pt x="16127" y="2101"/>
                    <a:pt x="16305" y="2601"/>
                  </a:cubicBezTo>
                  <a:cubicBezTo>
                    <a:pt x="16480" y="3104"/>
                    <a:pt x="16570" y="3609"/>
                    <a:pt x="16570" y="4123"/>
                  </a:cubicBezTo>
                  <a:cubicBezTo>
                    <a:pt x="16570" y="4654"/>
                    <a:pt x="16491" y="5162"/>
                    <a:pt x="16333" y="5645"/>
                  </a:cubicBezTo>
                  <a:cubicBezTo>
                    <a:pt x="16175" y="6125"/>
                    <a:pt x="15982" y="6611"/>
                    <a:pt x="15759" y="7097"/>
                  </a:cubicBezTo>
                  <a:cubicBezTo>
                    <a:pt x="16073" y="7080"/>
                    <a:pt x="16389" y="7057"/>
                    <a:pt x="16706" y="7035"/>
                  </a:cubicBezTo>
                  <a:cubicBezTo>
                    <a:pt x="17019" y="7012"/>
                    <a:pt x="17336" y="7001"/>
                    <a:pt x="17652" y="7001"/>
                  </a:cubicBezTo>
                  <a:cubicBezTo>
                    <a:pt x="18150" y="7001"/>
                    <a:pt x="18630" y="7049"/>
                    <a:pt x="19099" y="7145"/>
                  </a:cubicBezTo>
                  <a:cubicBezTo>
                    <a:pt x="19568" y="7238"/>
                    <a:pt x="19986" y="7396"/>
                    <a:pt x="20357" y="7616"/>
                  </a:cubicBezTo>
                  <a:cubicBezTo>
                    <a:pt x="20727" y="7839"/>
                    <a:pt x="21026" y="8144"/>
                    <a:pt x="21255" y="8528"/>
                  </a:cubicBezTo>
                  <a:cubicBezTo>
                    <a:pt x="21487" y="8918"/>
                    <a:pt x="21600" y="9409"/>
                    <a:pt x="21600" y="10002"/>
                  </a:cubicBezTo>
                  <a:cubicBezTo>
                    <a:pt x="21600" y="10265"/>
                    <a:pt x="21580" y="10519"/>
                    <a:pt x="21535" y="10773"/>
                  </a:cubicBezTo>
                  <a:cubicBezTo>
                    <a:pt x="21484" y="11030"/>
                    <a:pt x="21419" y="11284"/>
                    <a:pt x="21329" y="11544"/>
                  </a:cubicBezTo>
                  <a:moveTo>
                    <a:pt x="4258" y="18519"/>
                  </a:moveTo>
                  <a:cubicBezTo>
                    <a:pt x="4555" y="18519"/>
                    <a:pt x="4809" y="18417"/>
                    <a:pt x="5024" y="18214"/>
                  </a:cubicBezTo>
                  <a:cubicBezTo>
                    <a:pt x="5233" y="18014"/>
                    <a:pt x="5341" y="17759"/>
                    <a:pt x="5341" y="17454"/>
                  </a:cubicBezTo>
                  <a:cubicBezTo>
                    <a:pt x="5341" y="17155"/>
                    <a:pt x="5233" y="16901"/>
                    <a:pt x="5024" y="16686"/>
                  </a:cubicBezTo>
                  <a:cubicBezTo>
                    <a:pt x="4812" y="16477"/>
                    <a:pt x="4558" y="16373"/>
                    <a:pt x="4258" y="16373"/>
                  </a:cubicBezTo>
                  <a:cubicBezTo>
                    <a:pt x="3942" y="16373"/>
                    <a:pt x="3685" y="16477"/>
                    <a:pt x="3487" y="16686"/>
                  </a:cubicBezTo>
                  <a:cubicBezTo>
                    <a:pt x="3289" y="16901"/>
                    <a:pt x="3190" y="17155"/>
                    <a:pt x="3190" y="17454"/>
                  </a:cubicBezTo>
                  <a:cubicBezTo>
                    <a:pt x="3190" y="17768"/>
                    <a:pt x="3289" y="18025"/>
                    <a:pt x="3487" y="18223"/>
                  </a:cubicBezTo>
                  <a:cubicBezTo>
                    <a:pt x="3682" y="18420"/>
                    <a:pt x="3939" y="18519"/>
                    <a:pt x="4258" y="18519"/>
                  </a:cubicBezTo>
                  <a:moveTo>
                    <a:pt x="19164" y="14343"/>
                  </a:moveTo>
                  <a:cubicBezTo>
                    <a:pt x="19704" y="13902"/>
                    <a:pt x="19975" y="13346"/>
                    <a:pt x="19975" y="12679"/>
                  </a:cubicBezTo>
                  <a:cubicBezTo>
                    <a:pt x="19975" y="12473"/>
                    <a:pt x="19919" y="12281"/>
                    <a:pt x="19806" y="12098"/>
                  </a:cubicBezTo>
                  <a:cubicBezTo>
                    <a:pt x="19695" y="11920"/>
                    <a:pt x="19577" y="11762"/>
                    <a:pt x="19447" y="11623"/>
                  </a:cubicBezTo>
                  <a:cubicBezTo>
                    <a:pt x="19591" y="11363"/>
                    <a:pt x="19721" y="11106"/>
                    <a:pt x="19834" y="10849"/>
                  </a:cubicBezTo>
                  <a:cubicBezTo>
                    <a:pt x="19944" y="10592"/>
                    <a:pt x="20003" y="10313"/>
                    <a:pt x="20003" y="10002"/>
                  </a:cubicBezTo>
                  <a:cubicBezTo>
                    <a:pt x="20003" y="9689"/>
                    <a:pt x="19924" y="9440"/>
                    <a:pt x="19766" y="9251"/>
                  </a:cubicBezTo>
                  <a:cubicBezTo>
                    <a:pt x="19608" y="9070"/>
                    <a:pt x="19416" y="8929"/>
                    <a:pt x="19184" y="8833"/>
                  </a:cubicBezTo>
                  <a:cubicBezTo>
                    <a:pt x="18955" y="8740"/>
                    <a:pt x="18698" y="8683"/>
                    <a:pt x="18418" y="8664"/>
                  </a:cubicBezTo>
                  <a:cubicBezTo>
                    <a:pt x="18138" y="8644"/>
                    <a:pt x="17884" y="8635"/>
                    <a:pt x="17650" y="8635"/>
                  </a:cubicBezTo>
                  <a:cubicBezTo>
                    <a:pt x="17243" y="8635"/>
                    <a:pt x="16836" y="8650"/>
                    <a:pt x="16423" y="8678"/>
                  </a:cubicBezTo>
                  <a:cubicBezTo>
                    <a:pt x="16011" y="8706"/>
                    <a:pt x="15607" y="8720"/>
                    <a:pt x="15200" y="8720"/>
                  </a:cubicBezTo>
                  <a:cubicBezTo>
                    <a:pt x="14917" y="8720"/>
                    <a:pt x="14643" y="8706"/>
                    <a:pt x="14366" y="8678"/>
                  </a:cubicBezTo>
                  <a:cubicBezTo>
                    <a:pt x="14089" y="8650"/>
                    <a:pt x="13829" y="8585"/>
                    <a:pt x="13575" y="8475"/>
                  </a:cubicBezTo>
                  <a:cubicBezTo>
                    <a:pt x="13575" y="8105"/>
                    <a:pt x="13646" y="7754"/>
                    <a:pt x="13792" y="7421"/>
                  </a:cubicBezTo>
                  <a:cubicBezTo>
                    <a:pt x="13937" y="7088"/>
                    <a:pt x="14095" y="6752"/>
                    <a:pt x="14276" y="6413"/>
                  </a:cubicBezTo>
                  <a:cubicBezTo>
                    <a:pt x="14448" y="6074"/>
                    <a:pt x="14606" y="5721"/>
                    <a:pt x="14748" y="5351"/>
                  </a:cubicBezTo>
                  <a:cubicBezTo>
                    <a:pt x="14886" y="4984"/>
                    <a:pt x="14954" y="4575"/>
                    <a:pt x="14954" y="4123"/>
                  </a:cubicBezTo>
                  <a:cubicBezTo>
                    <a:pt x="14954" y="3824"/>
                    <a:pt x="14906" y="3530"/>
                    <a:pt x="14813" y="3236"/>
                  </a:cubicBezTo>
                  <a:cubicBezTo>
                    <a:pt x="14717" y="2945"/>
                    <a:pt x="14584" y="2677"/>
                    <a:pt x="14411" y="2440"/>
                  </a:cubicBezTo>
                  <a:cubicBezTo>
                    <a:pt x="14239" y="2200"/>
                    <a:pt x="14027" y="2002"/>
                    <a:pt x="13776" y="1844"/>
                  </a:cubicBezTo>
                  <a:cubicBezTo>
                    <a:pt x="13521" y="1689"/>
                    <a:pt x="13230" y="1607"/>
                    <a:pt x="12894" y="1607"/>
                  </a:cubicBezTo>
                  <a:lnTo>
                    <a:pt x="12744" y="1607"/>
                  </a:lnTo>
                  <a:cubicBezTo>
                    <a:pt x="12682" y="1607"/>
                    <a:pt x="12631" y="1618"/>
                    <a:pt x="12594" y="1635"/>
                  </a:cubicBezTo>
                  <a:cubicBezTo>
                    <a:pt x="12524" y="1672"/>
                    <a:pt x="12481" y="1706"/>
                    <a:pt x="12473" y="1742"/>
                  </a:cubicBezTo>
                  <a:cubicBezTo>
                    <a:pt x="12464" y="1779"/>
                    <a:pt x="12450" y="1838"/>
                    <a:pt x="12430" y="1920"/>
                  </a:cubicBezTo>
                  <a:cubicBezTo>
                    <a:pt x="12323" y="2451"/>
                    <a:pt x="12221" y="3007"/>
                    <a:pt x="12128" y="3586"/>
                  </a:cubicBezTo>
                  <a:cubicBezTo>
                    <a:pt x="12035" y="4168"/>
                    <a:pt x="11854" y="4699"/>
                    <a:pt x="11597" y="5176"/>
                  </a:cubicBezTo>
                  <a:cubicBezTo>
                    <a:pt x="11334" y="5636"/>
                    <a:pt x="11001" y="6035"/>
                    <a:pt x="10597" y="6368"/>
                  </a:cubicBezTo>
                  <a:cubicBezTo>
                    <a:pt x="10190" y="6701"/>
                    <a:pt x="9803" y="7051"/>
                    <a:pt x="9432" y="7421"/>
                  </a:cubicBezTo>
                  <a:cubicBezTo>
                    <a:pt x="9170" y="7701"/>
                    <a:pt x="8949" y="7955"/>
                    <a:pt x="8771" y="8183"/>
                  </a:cubicBezTo>
                  <a:cubicBezTo>
                    <a:pt x="8593" y="8412"/>
                    <a:pt x="8404" y="8632"/>
                    <a:pt x="8212" y="8833"/>
                  </a:cubicBezTo>
                  <a:cubicBezTo>
                    <a:pt x="8017" y="9036"/>
                    <a:pt x="7799" y="9223"/>
                    <a:pt x="7556" y="9401"/>
                  </a:cubicBezTo>
                  <a:cubicBezTo>
                    <a:pt x="7313" y="9576"/>
                    <a:pt x="7019" y="9737"/>
                    <a:pt x="6674" y="9881"/>
                  </a:cubicBezTo>
                  <a:lnTo>
                    <a:pt x="6646" y="9881"/>
                  </a:lnTo>
                  <a:lnTo>
                    <a:pt x="6646" y="18573"/>
                  </a:lnTo>
                  <a:cubicBezTo>
                    <a:pt x="7279" y="18573"/>
                    <a:pt x="7889" y="18649"/>
                    <a:pt x="8486" y="18796"/>
                  </a:cubicBezTo>
                  <a:cubicBezTo>
                    <a:pt x="9082" y="18946"/>
                    <a:pt x="9684" y="19104"/>
                    <a:pt x="10294" y="19270"/>
                  </a:cubicBezTo>
                  <a:cubicBezTo>
                    <a:pt x="10902" y="19440"/>
                    <a:pt x="11538" y="19592"/>
                    <a:pt x="12207" y="19742"/>
                  </a:cubicBezTo>
                  <a:cubicBezTo>
                    <a:pt x="12874" y="19892"/>
                    <a:pt x="13595" y="19965"/>
                    <a:pt x="14375" y="19965"/>
                  </a:cubicBezTo>
                  <a:cubicBezTo>
                    <a:pt x="14781" y="19965"/>
                    <a:pt x="15222" y="19940"/>
                    <a:pt x="15700" y="19886"/>
                  </a:cubicBezTo>
                  <a:cubicBezTo>
                    <a:pt x="16177" y="19830"/>
                    <a:pt x="16627" y="19711"/>
                    <a:pt x="17048" y="19527"/>
                  </a:cubicBezTo>
                  <a:cubicBezTo>
                    <a:pt x="17469" y="19344"/>
                    <a:pt x="17816" y="19087"/>
                    <a:pt x="18102" y="18762"/>
                  </a:cubicBezTo>
                  <a:cubicBezTo>
                    <a:pt x="18387" y="18440"/>
                    <a:pt x="18526" y="18011"/>
                    <a:pt x="18526" y="17477"/>
                  </a:cubicBezTo>
                  <a:cubicBezTo>
                    <a:pt x="18526" y="17387"/>
                    <a:pt x="18523" y="17305"/>
                    <a:pt x="18517" y="17226"/>
                  </a:cubicBezTo>
                  <a:cubicBezTo>
                    <a:pt x="18503" y="17152"/>
                    <a:pt x="18489" y="17071"/>
                    <a:pt x="18472" y="16980"/>
                  </a:cubicBezTo>
                  <a:cubicBezTo>
                    <a:pt x="18786" y="16836"/>
                    <a:pt x="19029" y="16596"/>
                    <a:pt x="19195" y="16263"/>
                  </a:cubicBezTo>
                  <a:cubicBezTo>
                    <a:pt x="19365" y="15930"/>
                    <a:pt x="19447" y="15594"/>
                    <a:pt x="19447" y="15263"/>
                  </a:cubicBezTo>
                  <a:cubicBezTo>
                    <a:pt x="19450" y="14913"/>
                    <a:pt x="19351" y="14605"/>
                    <a:pt x="19164" y="14343"/>
                  </a:cubicBezTo>
                </a:path>
              </a:pathLst>
            </a:custGeom>
            <a:solidFill>
              <a:schemeClr val="bg1"/>
            </a:solidFill>
            <a:ln>
              <a:noFill/>
            </a:ln>
          </p:spPr>
          <p:txBody>
            <a:bodyPr lIns="0" tIns="0" rIns="0" bIns="0"/>
            <a:lstStyle/>
            <a:p>
              <a:endParaRPr lang="zh-CN" altLang="en-US" sz="240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sp>
          <p:nvSpPr>
            <p:cNvPr id="34" name="文本框 33"/>
            <p:cNvSpPr txBox="1"/>
            <p:nvPr/>
          </p:nvSpPr>
          <p:spPr>
            <a:xfrm>
              <a:off x="5663975" y="3936778"/>
              <a:ext cx="713657" cy="646331"/>
            </a:xfrm>
            <a:prstGeom prst="rect">
              <a:avLst/>
            </a:prstGeom>
            <a:noFill/>
          </p:spPr>
          <p:txBody>
            <a:bodyPr wrap="none" rtlCol="0">
              <a:spAutoFit/>
            </a:bodyPr>
            <a:lstStyle/>
            <a:p>
              <a:r>
                <a:rPr lang="en-US" altLang="zh-CN" sz="3600" dirty="0">
                  <a:solidFill>
                    <a:srgbClr val="8CBF4A"/>
                  </a:solidFill>
                  <a:latin typeface="方正中等线简体" panose="02010601030101010101" pitchFamily="2" charset="-122"/>
                  <a:ea typeface="方正中等线简体" panose="02010601030101010101" pitchFamily="2" charset="-122"/>
                </a:rPr>
                <a:t>05</a:t>
              </a:r>
              <a:endParaRPr lang="zh-CN" altLang="en-US" sz="3600" dirty="0">
                <a:solidFill>
                  <a:srgbClr val="8CBF4A"/>
                </a:solidFill>
                <a:latin typeface="方正中等线简体" panose="02010601030101010101" pitchFamily="2" charset="-122"/>
                <a:ea typeface="方正中等线简体" panose="02010601030101010101" pitchFamily="2" charset="-122"/>
              </a:endParaRPr>
            </a:p>
          </p:txBody>
        </p:sp>
      </p:grpSp>
      <p:grpSp>
        <p:nvGrpSpPr>
          <p:cNvPr id="35" name="组合 34"/>
          <p:cNvGrpSpPr/>
          <p:nvPr/>
        </p:nvGrpSpPr>
        <p:grpSpPr>
          <a:xfrm>
            <a:off x="4506094" y="2942265"/>
            <a:ext cx="1270653" cy="646331"/>
            <a:chOff x="4718853" y="2674485"/>
            <a:chExt cx="1270653" cy="646331"/>
          </a:xfrm>
        </p:grpSpPr>
        <p:sp>
          <p:nvSpPr>
            <p:cNvPr id="36" name="AutoShape 6"/>
            <p:cNvSpPr/>
            <p:nvPr/>
          </p:nvSpPr>
          <p:spPr bwMode="auto">
            <a:xfrm>
              <a:off x="4718853" y="2731563"/>
              <a:ext cx="547733" cy="550475"/>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69F95"/>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endParaRPr lang="zh-CN" altLang="en-US" sz="3600" b="1" kern="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37" name="AutoShape 18"/>
            <p:cNvSpPr/>
            <p:nvPr/>
          </p:nvSpPr>
          <p:spPr bwMode="auto">
            <a:xfrm>
              <a:off x="4827826" y="2859625"/>
              <a:ext cx="297286" cy="297219"/>
            </a:xfrm>
            <a:custGeom>
              <a:avLst/>
              <a:gdLst>
                <a:gd name="T0" fmla="*/ 4 w 21564"/>
                <a:gd name="T1" fmla="*/ 1 h 21600"/>
                <a:gd name="T2" fmla="*/ 4 w 21564"/>
                <a:gd name="T3" fmla="*/ 1 h 21600"/>
                <a:gd name="T4" fmla="*/ 4 w 21564"/>
                <a:gd name="T5" fmla="*/ 1 h 21600"/>
                <a:gd name="T6" fmla="*/ 4 w 21564"/>
                <a:gd name="T7" fmla="*/ 3 h 21600"/>
                <a:gd name="T8" fmla="*/ 4 w 21564"/>
                <a:gd name="T9" fmla="*/ 3 h 21600"/>
                <a:gd name="T10" fmla="*/ 4 w 21564"/>
                <a:gd name="T11" fmla="*/ 3 h 21600"/>
                <a:gd name="T12" fmla="*/ 1 w 21564"/>
                <a:gd name="T13" fmla="*/ 3 h 21600"/>
                <a:gd name="T14" fmla="*/ 1 w 21564"/>
                <a:gd name="T15" fmla="*/ 3 h 21600"/>
                <a:gd name="T16" fmla="*/ 2 w 21564"/>
                <a:gd name="T17" fmla="*/ 3 h 21600"/>
                <a:gd name="T18" fmla="*/ 2 w 21564"/>
                <a:gd name="T19" fmla="*/ 3 h 21600"/>
                <a:gd name="T20" fmla="*/ 4 w 21564"/>
                <a:gd name="T21" fmla="*/ 3 h 21600"/>
                <a:gd name="T22" fmla="*/ 4 w 21564"/>
                <a:gd name="T23" fmla="*/ 3 h 21600"/>
                <a:gd name="T24" fmla="*/ 4 w 21564"/>
                <a:gd name="T25" fmla="*/ 3 h 21600"/>
                <a:gd name="T26" fmla="*/ 4 w 21564"/>
                <a:gd name="T27" fmla="*/ 4 h 21600"/>
                <a:gd name="T28" fmla="*/ 4 w 21564"/>
                <a:gd name="T29" fmla="*/ 4 h 21600"/>
                <a:gd name="T30" fmla="*/ 4 w 21564"/>
                <a:gd name="T31" fmla="*/ 4 h 21600"/>
                <a:gd name="T32" fmla="*/ 3 w 21564"/>
                <a:gd name="T33" fmla="*/ 4 h 21600"/>
                <a:gd name="T34" fmla="*/ 2 w 21564"/>
                <a:gd name="T35" fmla="*/ 4 h 21600"/>
                <a:gd name="T36" fmla="*/ 1 w 21564"/>
                <a:gd name="T37" fmla="*/ 4 h 21600"/>
                <a:gd name="T38" fmla="*/ 1 w 21564"/>
                <a:gd name="T39" fmla="*/ 4 h 21600"/>
                <a:gd name="T40" fmla="*/ 1 w 21564"/>
                <a:gd name="T41" fmla="*/ 4 h 21600"/>
                <a:gd name="T42" fmla="*/ 1 w 21564"/>
                <a:gd name="T43" fmla="*/ 4 h 21600"/>
                <a:gd name="T44" fmla="*/ 1 w 21564"/>
                <a:gd name="T45" fmla="*/ 4 h 21600"/>
                <a:gd name="T46" fmla="*/ 1 w 21564"/>
                <a:gd name="T47" fmla="*/ 4 h 21600"/>
                <a:gd name="T48" fmla="*/ 1 w 21564"/>
                <a:gd name="T49" fmla="*/ 4 h 21600"/>
                <a:gd name="T50" fmla="*/ 1 w 21564"/>
                <a:gd name="T51" fmla="*/ 1 h 21600"/>
                <a:gd name="T52" fmla="*/ 1 w 21564"/>
                <a:gd name="T53" fmla="*/ 0 h 21600"/>
                <a:gd name="T54" fmla="*/ 1 w 21564"/>
                <a:gd name="T55" fmla="*/ 0 h 21600"/>
                <a:gd name="T56" fmla="*/ 0 w 21564"/>
                <a:gd name="T57" fmla="*/ 0 h 21600"/>
                <a:gd name="T58" fmla="*/ 0 w 21564"/>
                <a:gd name="T59" fmla="*/ 0 h 21600"/>
                <a:gd name="T60" fmla="*/ 0 w 21564"/>
                <a:gd name="T61" fmla="*/ 0 h 21600"/>
                <a:gd name="T62" fmla="*/ 0 w 21564"/>
                <a:gd name="T63" fmla="*/ 0 h 21600"/>
                <a:gd name="T64" fmla="*/ 1 w 21564"/>
                <a:gd name="T65" fmla="*/ 0 h 21600"/>
                <a:gd name="T66" fmla="*/ 1 w 21564"/>
                <a:gd name="T67" fmla="*/ 0 h 21600"/>
                <a:gd name="T68" fmla="*/ 1 w 21564"/>
                <a:gd name="T69" fmla="*/ 0 h 21600"/>
                <a:gd name="T70" fmla="*/ 1 w 21564"/>
                <a:gd name="T71" fmla="*/ 0 h 21600"/>
                <a:gd name="T72" fmla="*/ 1 w 21564"/>
                <a:gd name="T73" fmla="*/ 0 h 21600"/>
                <a:gd name="T74" fmla="*/ 1 w 21564"/>
                <a:gd name="T75" fmla="*/ 0 h 21600"/>
                <a:gd name="T76" fmla="*/ 1 w 21564"/>
                <a:gd name="T77" fmla="*/ 0 h 21600"/>
                <a:gd name="T78" fmla="*/ 1 w 21564"/>
                <a:gd name="T79" fmla="*/ 1 h 21600"/>
                <a:gd name="T80" fmla="*/ 4 w 21564"/>
                <a:gd name="T81" fmla="*/ 1 h 21600"/>
                <a:gd name="T82" fmla="*/ 4 w 21564"/>
                <a:gd name="T83" fmla="*/ 1 h 21600"/>
                <a:gd name="T84" fmla="*/ 1 w 21564"/>
                <a:gd name="T85" fmla="*/ 4 h 21600"/>
                <a:gd name="T86" fmla="*/ 1 w 21564"/>
                <a:gd name="T87" fmla="*/ 4 h 21600"/>
                <a:gd name="T88" fmla="*/ 2 w 21564"/>
                <a:gd name="T89" fmla="*/ 4 h 21600"/>
                <a:gd name="T90" fmla="*/ 2 w 21564"/>
                <a:gd name="T91" fmla="*/ 4 h 21600"/>
                <a:gd name="T92" fmla="*/ 2 w 21564"/>
                <a:gd name="T93" fmla="*/ 4 h 21600"/>
                <a:gd name="T94" fmla="*/ 2 w 21564"/>
                <a:gd name="T95" fmla="*/ 4 h 21600"/>
                <a:gd name="T96" fmla="*/ 2 w 21564"/>
                <a:gd name="T97" fmla="*/ 4 h 21600"/>
                <a:gd name="T98" fmla="*/ 1 w 21564"/>
                <a:gd name="T99" fmla="*/ 4 h 21600"/>
                <a:gd name="T100" fmla="*/ 1 w 21564"/>
                <a:gd name="T101" fmla="*/ 4 h 21600"/>
                <a:gd name="T102" fmla="*/ 3 w 21564"/>
                <a:gd name="T103" fmla="*/ 4 h 21600"/>
                <a:gd name="T104" fmla="*/ 3 w 21564"/>
                <a:gd name="T105" fmla="*/ 4 h 21600"/>
                <a:gd name="T106" fmla="*/ 3 w 21564"/>
                <a:gd name="T107" fmla="*/ 4 h 21600"/>
                <a:gd name="T108" fmla="*/ 3 w 21564"/>
                <a:gd name="T109" fmla="*/ 4 h 21600"/>
                <a:gd name="T110" fmla="*/ 4 w 21564"/>
                <a:gd name="T111" fmla="*/ 4 h 21600"/>
                <a:gd name="T112" fmla="*/ 3 w 21564"/>
                <a:gd name="T113" fmla="*/ 4 h 21600"/>
                <a:gd name="T114" fmla="*/ 3 w 21564"/>
                <a:gd name="T115" fmla="*/ 4 h 21600"/>
                <a:gd name="T116" fmla="*/ 3 w 21564"/>
                <a:gd name="T117" fmla="*/ 4 h 21600"/>
                <a:gd name="T118" fmla="*/ 3 w 21564"/>
                <a:gd name="T119" fmla="*/ 4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564" h="21600">
                  <a:moveTo>
                    <a:pt x="20681" y="3131"/>
                  </a:moveTo>
                  <a:cubicBezTo>
                    <a:pt x="20952" y="3131"/>
                    <a:pt x="21180" y="3257"/>
                    <a:pt x="21358" y="3515"/>
                  </a:cubicBezTo>
                  <a:cubicBezTo>
                    <a:pt x="21536" y="3768"/>
                    <a:pt x="21600" y="4044"/>
                    <a:pt x="21544" y="4341"/>
                  </a:cubicBezTo>
                  <a:lnTo>
                    <a:pt x="20280" y="12471"/>
                  </a:lnTo>
                  <a:cubicBezTo>
                    <a:pt x="20231" y="12706"/>
                    <a:pt x="20128" y="12900"/>
                    <a:pt x="19969" y="13061"/>
                  </a:cubicBezTo>
                  <a:cubicBezTo>
                    <a:pt x="19810" y="13223"/>
                    <a:pt x="19615" y="13296"/>
                    <a:pt x="19390" y="13296"/>
                  </a:cubicBezTo>
                  <a:lnTo>
                    <a:pt x="6706" y="13296"/>
                  </a:lnTo>
                  <a:lnTo>
                    <a:pt x="7114" y="15661"/>
                  </a:lnTo>
                  <a:cubicBezTo>
                    <a:pt x="7146" y="15811"/>
                    <a:pt x="7215" y="15937"/>
                    <a:pt x="7320" y="16034"/>
                  </a:cubicBezTo>
                  <a:cubicBezTo>
                    <a:pt x="7425" y="16131"/>
                    <a:pt x="7540" y="16184"/>
                    <a:pt x="7667" y="16184"/>
                  </a:cubicBezTo>
                  <a:lnTo>
                    <a:pt x="17686" y="16184"/>
                  </a:lnTo>
                  <a:cubicBezTo>
                    <a:pt x="17811" y="16184"/>
                    <a:pt x="17918" y="16237"/>
                    <a:pt x="18009" y="16345"/>
                  </a:cubicBezTo>
                  <a:cubicBezTo>
                    <a:pt x="18097" y="16454"/>
                    <a:pt x="18143" y="16580"/>
                    <a:pt x="18143" y="16736"/>
                  </a:cubicBezTo>
                  <a:lnTo>
                    <a:pt x="18143" y="17831"/>
                  </a:lnTo>
                  <a:cubicBezTo>
                    <a:pt x="18143" y="17981"/>
                    <a:pt x="18099" y="18108"/>
                    <a:pt x="18013" y="18205"/>
                  </a:cubicBezTo>
                  <a:cubicBezTo>
                    <a:pt x="17928" y="18302"/>
                    <a:pt x="17818" y="18348"/>
                    <a:pt x="17686" y="18348"/>
                  </a:cubicBezTo>
                  <a:lnTo>
                    <a:pt x="15776" y="18348"/>
                  </a:lnTo>
                  <a:lnTo>
                    <a:pt x="8146" y="18348"/>
                  </a:lnTo>
                  <a:lnTo>
                    <a:pt x="6929" y="18348"/>
                  </a:lnTo>
                  <a:cubicBezTo>
                    <a:pt x="6801" y="18348"/>
                    <a:pt x="6662" y="18337"/>
                    <a:pt x="6501" y="18302"/>
                  </a:cubicBezTo>
                  <a:cubicBezTo>
                    <a:pt x="6339" y="18266"/>
                    <a:pt x="6202" y="18222"/>
                    <a:pt x="6085" y="18169"/>
                  </a:cubicBezTo>
                  <a:cubicBezTo>
                    <a:pt x="6036" y="18146"/>
                    <a:pt x="5982" y="18090"/>
                    <a:pt x="5921" y="17987"/>
                  </a:cubicBezTo>
                  <a:cubicBezTo>
                    <a:pt x="5860" y="17884"/>
                    <a:pt x="5799" y="17770"/>
                    <a:pt x="5740" y="17644"/>
                  </a:cubicBezTo>
                  <a:cubicBezTo>
                    <a:pt x="5684" y="17517"/>
                    <a:pt x="5633" y="17391"/>
                    <a:pt x="5594" y="17259"/>
                  </a:cubicBezTo>
                  <a:cubicBezTo>
                    <a:pt x="5552" y="17133"/>
                    <a:pt x="5528" y="17036"/>
                    <a:pt x="5513" y="16959"/>
                  </a:cubicBezTo>
                  <a:lnTo>
                    <a:pt x="2997" y="2670"/>
                  </a:lnTo>
                  <a:cubicBezTo>
                    <a:pt x="2966" y="2520"/>
                    <a:pt x="2897" y="2400"/>
                    <a:pt x="2792" y="2309"/>
                  </a:cubicBezTo>
                  <a:cubicBezTo>
                    <a:pt x="2687" y="2212"/>
                    <a:pt x="2569" y="2165"/>
                    <a:pt x="2445" y="2165"/>
                  </a:cubicBezTo>
                  <a:lnTo>
                    <a:pt x="457" y="2165"/>
                  </a:lnTo>
                  <a:cubicBezTo>
                    <a:pt x="152" y="2165"/>
                    <a:pt x="0" y="1982"/>
                    <a:pt x="0" y="1618"/>
                  </a:cubicBezTo>
                  <a:lnTo>
                    <a:pt x="0" y="546"/>
                  </a:lnTo>
                  <a:cubicBezTo>
                    <a:pt x="0" y="185"/>
                    <a:pt x="152" y="0"/>
                    <a:pt x="457" y="0"/>
                  </a:cubicBezTo>
                  <a:lnTo>
                    <a:pt x="3159" y="0"/>
                  </a:lnTo>
                  <a:cubicBezTo>
                    <a:pt x="3286" y="0"/>
                    <a:pt x="3433" y="18"/>
                    <a:pt x="3606" y="59"/>
                  </a:cubicBezTo>
                  <a:cubicBezTo>
                    <a:pt x="3775" y="94"/>
                    <a:pt x="3917" y="132"/>
                    <a:pt x="4027" y="167"/>
                  </a:cubicBezTo>
                  <a:cubicBezTo>
                    <a:pt x="4075" y="208"/>
                    <a:pt x="4129" y="276"/>
                    <a:pt x="4193" y="373"/>
                  </a:cubicBezTo>
                  <a:cubicBezTo>
                    <a:pt x="4261" y="470"/>
                    <a:pt x="4322" y="585"/>
                    <a:pt x="4376" y="705"/>
                  </a:cubicBezTo>
                  <a:cubicBezTo>
                    <a:pt x="4430" y="825"/>
                    <a:pt x="4479" y="952"/>
                    <a:pt x="4518" y="1072"/>
                  </a:cubicBezTo>
                  <a:cubicBezTo>
                    <a:pt x="4557" y="1198"/>
                    <a:pt x="4584" y="1301"/>
                    <a:pt x="4599" y="1378"/>
                  </a:cubicBezTo>
                  <a:lnTo>
                    <a:pt x="4917" y="3134"/>
                  </a:lnTo>
                  <a:lnTo>
                    <a:pt x="20681" y="3134"/>
                  </a:lnTo>
                  <a:lnTo>
                    <a:pt x="20681" y="3131"/>
                  </a:lnTo>
                  <a:close/>
                  <a:moveTo>
                    <a:pt x="6811" y="19982"/>
                  </a:moveTo>
                  <a:cubicBezTo>
                    <a:pt x="6811" y="19541"/>
                    <a:pt x="6941" y="19156"/>
                    <a:pt x="7202" y="18833"/>
                  </a:cubicBezTo>
                  <a:cubicBezTo>
                    <a:pt x="7462" y="18513"/>
                    <a:pt x="7777" y="18345"/>
                    <a:pt x="8146" y="18345"/>
                  </a:cubicBezTo>
                  <a:cubicBezTo>
                    <a:pt x="8528" y="18345"/>
                    <a:pt x="8850" y="18513"/>
                    <a:pt x="9114" y="18833"/>
                  </a:cubicBezTo>
                  <a:cubicBezTo>
                    <a:pt x="9381" y="19153"/>
                    <a:pt x="9513" y="19538"/>
                    <a:pt x="9513" y="19982"/>
                  </a:cubicBezTo>
                  <a:cubicBezTo>
                    <a:pt x="9513" y="20425"/>
                    <a:pt x="9381" y="20801"/>
                    <a:pt x="9114" y="21118"/>
                  </a:cubicBezTo>
                  <a:cubicBezTo>
                    <a:pt x="8850" y="21438"/>
                    <a:pt x="8528" y="21600"/>
                    <a:pt x="8146" y="21600"/>
                  </a:cubicBezTo>
                  <a:cubicBezTo>
                    <a:pt x="7779" y="21600"/>
                    <a:pt x="7464" y="21438"/>
                    <a:pt x="7202" y="21118"/>
                  </a:cubicBezTo>
                  <a:cubicBezTo>
                    <a:pt x="6941" y="20801"/>
                    <a:pt x="6811" y="20422"/>
                    <a:pt x="6811" y="19982"/>
                  </a:cubicBezTo>
                  <a:moveTo>
                    <a:pt x="14432" y="19982"/>
                  </a:moveTo>
                  <a:cubicBezTo>
                    <a:pt x="14432" y="19541"/>
                    <a:pt x="14564" y="19156"/>
                    <a:pt x="14823" y="18833"/>
                  </a:cubicBezTo>
                  <a:cubicBezTo>
                    <a:pt x="15085" y="18513"/>
                    <a:pt x="15400" y="18345"/>
                    <a:pt x="15779" y="18345"/>
                  </a:cubicBezTo>
                  <a:cubicBezTo>
                    <a:pt x="16143" y="18345"/>
                    <a:pt x="16459" y="18513"/>
                    <a:pt x="16720" y="18833"/>
                  </a:cubicBezTo>
                  <a:cubicBezTo>
                    <a:pt x="16982" y="19153"/>
                    <a:pt x="17114" y="19538"/>
                    <a:pt x="17114" y="19982"/>
                  </a:cubicBezTo>
                  <a:cubicBezTo>
                    <a:pt x="17114" y="20425"/>
                    <a:pt x="16982" y="20801"/>
                    <a:pt x="16720" y="21118"/>
                  </a:cubicBezTo>
                  <a:cubicBezTo>
                    <a:pt x="16461" y="21438"/>
                    <a:pt x="16146" y="21600"/>
                    <a:pt x="15779" y="21600"/>
                  </a:cubicBezTo>
                  <a:cubicBezTo>
                    <a:pt x="15412" y="21600"/>
                    <a:pt x="15094" y="21438"/>
                    <a:pt x="14830" y="21118"/>
                  </a:cubicBezTo>
                  <a:cubicBezTo>
                    <a:pt x="14564" y="20801"/>
                    <a:pt x="14432" y="20422"/>
                    <a:pt x="14432" y="19982"/>
                  </a:cubicBezTo>
                </a:path>
              </a:pathLst>
            </a:custGeom>
            <a:solidFill>
              <a:schemeClr val="bg1"/>
            </a:solidFill>
            <a:ln>
              <a:noFill/>
            </a:ln>
          </p:spPr>
          <p:txBody>
            <a:bodyPr lIns="0" tIns="0" rIns="0" bIns="0"/>
            <a:lstStyle/>
            <a:p>
              <a:endParaRPr lang="zh-CN" altLang="en-US" sz="240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sp>
          <p:nvSpPr>
            <p:cNvPr id="38" name="文本框 37"/>
            <p:cNvSpPr txBox="1"/>
            <p:nvPr/>
          </p:nvSpPr>
          <p:spPr>
            <a:xfrm>
              <a:off x="5275849" y="2674485"/>
              <a:ext cx="713657" cy="646331"/>
            </a:xfrm>
            <a:prstGeom prst="rect">
              <a:avLst/>
            </a:prstGeom>
            <a:noFill/>
          </p:spPr>
          <p:txBody>
            <a:bodyPr wrap="none" rtlCol="0">
              <a:spAutoFit/>
            </a:bodyPr>
            <a:lstStyle/>
            <a:p>
              <a:r>
                <a:rPr lang="en-US" altLang="zh-CN" sz="3600" dirty="0">
                  <a:solidFill>
                    <a:srgbClr val="F69F95"/>
                  </a:solidFill>
                  <a:latin typeface="方正中等线简体" panose="02010601030101010101" pitchFamily="2" charset="-122"/>
                  <a:ea typeface="方正中等线简体" panose="02010601030101010101" pitchFamily="2" charset="-122"/>
                </a:rPr>
                <a:t>04</a:t>
              </a:r>
              <a:endParaRPr lang="zh-CN" altLang="en-US" sz="3600" dirty="0">
                <a:solidFill>
                  <a:srgbClr val="F69F95"/>
                </a:solidFill>
                <a:latin typeface="方正中等线简体" panose="02010601030101010101" pitchFamily="2" charset="-122"/>
                <a:ea typeface="方正中等线简体" panose="02010601030101010101" pitchFamily="2" charset="-122"/>
              </a:endParaRPr>
            </a:p>
          </p:txBody>
        </p:sp>
      </p:grpSp>
      <p:grpSp>
        <p:nvGrpSpPr>
          <p:cNvPr id="39" name="组合 38"/>
          <p:cNvGrpSpPr/>
          <p:nvPr/>
        </p:nvGrpSpPr>
        <p:grpSpPr>
          <a:xfrm>
            <a:off x="2999615" y="1754952"/>
            <a:ext cx="713657" cy="1095303"/>
            <a:chOff x="3212374" y="1487172"/>
            <a:chExt cx="713657" cy="1095303"/>
          </a:xfrm>
        </p:grpSpPr>
        <p:sp>
          <p:nvSpPr>
            <p:cNvPr id="40" name="AutoShape 5"/>
            <p:cNvSpPr/>
            <p:nvPr/>
          </p:nvSpPr>
          <p:spPr bwMode="auto">
            <a:xfrm>
              <a:off x="3254409" y="2032000"/>
              <a:ext cx="547733" cy="550475"/>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8CBF4A"/>
            </a:solidFill>
            <a:ln w="57150" cap="flat" cmpd="sng" algn="ctr">
              <a:noFill/>
              <a:prstDash val="solid"/>
            </a:ln>
            <a:effectLst/>
          </p:spPr>
          <p:txBody>
            <a:bodyPr spcFirstLastPara="0" vert="horz" wrap="square" lIns="0" tIns="0" rIns="0" bIns="0" numCol="1" spcCol="1270" anchor="ctr" anchorCtr="0">
              <a:noAutofit/>
            </a:bodyPr>
            <a:lstStyle/>
            <a:p>
              <a:pPr algn="ctr" defTabSz="1184910">
                <a:lnSpc>
                  <a:spcPct val="90000"/>
                </a:lnSpc>
                <a:spcBef>
                  <a:spcPct val="0"/>
                </a:spcBef>
                <a:spcAft>
                  <a:spcPct val="35000"/>
                </a:spcAft>
              </a:pPr>
              <a:endParaRPr lang="zh-CN" altLang="en-US" sz="3600" b="1" kern="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41" name="AutoShape 17"/>
            <p:cNvSpPr/>
            <p:nvPr/>
          </p:nvSpPr>
          <p:spPr bwMode="auto">
            <a:xfrm>
              <a:off x="3379633" y="2174397"/>
              <a:ext cx="279124" cy="279060"/>
            </a:xfrm>
            <a:custGeom>
              <a:avLst/>
              <a:gdLst>
                <a:gd name="T0" fmla="*/ 4 w 21600"/>
                <a:gd name="T1" fmla="*/ 4 h 21600"/>
                <a:gd name="T2" fmla="*/ 4 w 21600"/>
                <a:gd name="T3" fmla="*/ 4 h 21600"/>
                <a:gd name="T4" fmla="*/ 4 w 21600"/>
                <a:gd name="T5" fmla="*/ 4 h 21600"/>
                <a:gd name="T6" fmla="*/ 4 w 21600"/>
                <a:gd name="T7" fmla="*/ 4 h 21600"/>
                <a:gd name="T8" fmla="*/ 4 w 21600"/>
                <a:gd name="T9" fmla="*/ 4 h 21600"/>
                <a:gd name="T10" fmla="*/ 4 w 21600"/>
                <a:gd name="T11" fmla="*/ 4 h 21600"/>
                <a:gd name="T12" fmla="*/ 3 w 21600"/>
                <a:gd name="T13" fmla="*/ 4 h 21600"/>
                <a:gd name="T14" fmla="*/ 2 w 21600"/>
                <a:gd name="T15" fmla="*/ 2 h 21600"/>
                <a:gd name="T16" fmla="*/ 2 w 21600"/>
                <a:gd name="T17" fmla="*/ 3 h 21600"/>
                <a:gd name="T18" fmla="*/ 2 w 21600"/>
                <a:gd name="T19" fmla="*/ 3 h 21600"/>
                <a:gd name="T20" fmla="*/ 2 w 21600"/>
                <a:gd name="T21" fmla="*/ 4 h 21600"/>
                <a:gd name="T22" fmla="*/ 2 w 21600"/>
                <a:gd name="T23" fmla="*/ 4 h 21600"/>
                <a:gd name="T24" fmla="*/ 2 w 21600"/>
                <a:gd name="T25" fmla="*/ 4 h 21600"/>
                <a:gd name="T26" fmla="*/ 2 w 21600"/>
                <a:gd name="T27" fmla="*/ 4 h 21600"/>
                <a:gd name="T28" fmla="*/ 1 w 21600"/>
                <a:gd name="T29" fmla="*/ 4 h 21600"/>
                <a:gd name="T30" fmla="*/ 1 w 21600"/>
                <a:gd name="T31" fmla="*/ 4 h 21600"/>
                <a:gd name="T32" fmla="*/ 1 w 21600"/>
                <a:gd name="T33" fmla="*/ 4 h 21600"/>
                <a:gd name="T34" fmla="*/ 1 w 21600"/>
                <a:gd name="T35" fmla="*/ 3 h 21600"/>
                <a:gd name="T36" fmla="*/ 0 w 21600"/>
                <a:gd name="T37" fmla="*/ 3 h 21600"/>
                <a:gd name="T38" fmla="*/ 0 w 21600"/>
                <a:gd name="T39" fmla="*/ 3 h 21600"/>
                <a:gd name="T40" fmla="*/ 0 w 21600"/>
                <a:gd name="T41" fmla="*/ 3 h 21600"/>
                <a:gd name="T42" fmla="*/ 0 w 21600"/>
                <a:gd name="T43" fmla="*/ 2 h 21600"/>
                <a:gd name="T44" fmla="*/ 0 w 21600"/>
                <a:gd name="T45" fmla="*/ 2 h 21600"/>
                <a:gd name="T46" fmla="*/ 0 w 21600"/>
                <a:gd name="T47" fmla="*/ 2 h 21600"/>
                <a:gd name="T48" fmla="*/ 0 w 21600"/>
                <a:gd name="T49" fmla="*/ 2 h 21600"/>
                <a:gd name="T50" fmla="*/ 1 w 21600"/>
                <a:gd name="T51" fmla="*/ 2 h 21600"/>
                <a:gd name="T52" fmla="*/ 1 w 21600"/>
                <a:gd name="T53" fmla="*/ 2 h 21600"/>
                <a:gd name="T54" fmla="*/ 2 w 21600"/>
                <a:gd name="T55" fmla="*/ 2 h 21600"/>
                <a:gd name="T56" fmla="*/ 0 w 21600"/>
                <a:gd name="T57" fmla="*/ 1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2 w 21600"/>
                <a:gd name="T73" fmla="*/ 1 h 21600"/>
                <a:gd name="T74" fmla="*/ 3 w 21600"/>
                <a:gd name="T75" fmla="*/ 0 h 21600"/>
                <a:gd name="T76" fmla="*/ 3 w 21600"/>
                <a:gd name="T77" fmla="*/ 0 h 21600"/>
                <a:gd name="T78" fmla="*/ 4 w 21600"/>
                <a:gd name="T79" fmla="*/ 0 h 21600"/>
                <a:gd name="T80" fmla="*/ 4 w 21600"/>
                <a:gd name="T81" fmla="*/ 0 h 21600"/>
                <a:gd name="T82" fmla="*/ 4 w 21600"/>
                <a:gd name="T83" fmla="*/ 0 h 21600"/>
                <a:gd name="T84" fmla="*/ 4 w 21600"/>
                <a:gd name="T85" fmla="*/ 0 h 21600"/>
                <a:gd name="T86" fmla="*/ 4 w 21600"/>
                <a:gd name="T87" fmla="*/ 1 h 21600"/>
                <a:gd name="T88" fmla="*/ 4 w 21600"/>
                <a:gd name="T89" fmla="*/ 1 h 21600"/>
                <a:gd name="T90" fmla="*/ 3 w 21600"/>
                <a:gd name="T91" fmla="*/ 2 h 21600"/>
                <a:gd name="T92" fmla="*/ 4 w 21600"/>
                <a:gd name="T93" fmla="*/ 4 h 21600"/>
                <a:gd name="T94" fmla="*/ 4 w 21600"/>
                <a:gd name="T95" fmla="*/ 4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600" h="21600">
                  <a:moveTo>
                    <a:pt x="21521" y="19327"/>
                  </a:moveTo>
                  <a:cubicBezTo>
                    <a:pt x="21574" y="19434"/>
                    <a:pt x="21600" y="19553"/>
                    <a:pt x="21600" y="19677"/>
                  </a:cubicBezTo>
                  <a:cubicBezTo>
                    <a:pt x="21600" y="19974"/>
                    <a:pt x="21492" y="20237"/>
                    <a:pt x="21275" y="20463"/>
                  </a:cubicBezTo>
                  <a:lnTo>
                    <a:pt x="20491" y="21235"/>
                  </a:lnTo>
                  <a:cubicBezTo>
                    <a:pt x="20281" y="21461"/>
                    <a:pt x="20027" y="21574"/>
                    <a:pt x="19721" y="21574"/>
                  </a:cubicBezTo>
                  <a:lnTo>
                    <a:pt x="19664" y="21574"/>
                  </a:lnTo>
                  <a:cubicBezTo>
                    <a:pt x="19350" y="21538"/>
                    <a:pt x="19081" y="21396"/>
                    <a:pt x="18866" y="21153"/>
                  </a:cubicBezTo>
                  <a:lnTo>
                    <a:pt x="12700" y="13223"/>
                  </a:lnTo>
                  <a:cubicBezTo>
                    <a:pt x="11959" y="13870"/>
                    <a:pt x="11265" y="14439"/>
                    <a:pt x="10623" y="14928"/>
                  </a:cubicBezTo>
                  <a:cubicBezTo>
                    <a:pt x="9975" y="15414"/>
                    <a:pt x="9367" y="15835"/>
                    <a:pt x="8789" y="16189"/>
                  </a:cubicBezTo>
                  <a:lnTo>
                    <a:pt x="9262" y="19988"/>
                  </a:lnTo>
                  <a:lnTo>
                    <a:pt x="9262" y="20124"/>
                  </a:lnTo>
                  <a:cubicBezTo>
                    <a:pt x="9262" y="20424"/>
                    <a:pt x="9163" y="20673"/>
                    <a:pt x="8965" y="20871"/>
                  </a:cubicBezTo>
                  <a:lnTo>
                    <a:pt x="8546" y="21289"/>
                  </a:lnTo>
                  <a:cubicBezTo>
                    <a:pt x="8339" y="21498"/>
                    <a:pt x="8076" y="21600"/>
                    <a:pt x="7762" y="21600"/>
                  </a:cubicBezTo>
                  <a:lnTo>
                    <a:pt x="7706" y="21600"/>
                  </a:lnTo>
                  <a:cubicBezTo>
                    <a:pt x="7355" y="21563"/>
                    <a:pt x="7089" y="21425"/>
                    <a:pt x="6908" y="21179"/>
                  </a:cubicBezTo>
                  <a:lnTo>
                    <a:pt x="4132" y="17501"/>
                  </a:lnTo>
                  <a:lnTo>
                    <a:pt x="419" y="14696"/>
                  </a:lnTo>
                  <a:cubicBezTo>
                    <a:pt x="156" y="14473"/>
                    <a:pt x="17" y="14201"/>
                    <a:pt x="0" y="13885"/>
                  </a:cubicBezTo>
                  <a:lnTo>
                    <a:pt x="0" y="13834"/>
                  </a:lnTo>
                  <a:cubicBezTo>
                    <a:pt x="0" y="13551"/>
                    <a:pt x="105" y="13294"/>
                    <a:pt x="311" y="13059"/>
                  </a:cubicBezTo>
                  <a:lnTo>
                    <a:pt x="716" y="12669"/>
                  </a:lnTo>
                  <a:cubicBezTo>
                    <a:pt x="897" y="12440"/>
                    <a:pt x="1152" y="12332"/>
                    <a:pt x="1477" y="12341"/>
                  </a:cubicBezTo>
                  <a:cubicBezTo>
                    <a:pt x="1551" y="12341"/>
                    <a:pt x="1596" y="12352"/>
                    <a:pt x="1613" y="12369"/>
                  </a:cubicBezTo>
                  <a:lnTo>
                    <a:pt x="5408" y="12802"/>
                  </a:lnTo>
                  <a:cubicBezTo>
                    <a:pt x="5761" y="12234"/>
                    <a:pt x="6180" y="11626"/>
                    <a:pt x="6673" y="10984"/>
                  </a:cubicBezTo>
                  <a:cubicBezTo>
                    <a:pt x="7168" y="10336"/>
                    <a:pt x="7734" y="9655"/>
                    <a:pt x="8376" y="8931"/>
                  </a:cubicBezTo>
                  <a:lnTo>
                    <a:pt x="478" y="2748"/>
                  </a:lnTo>
                  <a:cubicBezTo>
                    <a:pt x="195" y="2522"/>
                    <a:pt x="59" y="2256"/>
                    <a:pt x="59" y="1951"/>
                  </a:cubicBezTo>
                  <a:lnTo>
                    <a:pt x="59" y="1894"/>
                  </a:lnTo>
                  <a:cubicBezTo>
                    <a:pt x="59" y="1614"/>
                    <a:pt x="161" y="1354"/>
                    <a:pt x="371" y="1111"/>
                  </a:cubicBezTo>
                  <a:lnTo>
                    <a:pt x="1140" y="336"/>
                  </a:lnTo>
                  <a:cubicBezTo>
                    <a:pt x="1384" y="130"/>
                    <a:pt x="1641" y="25"/>
                    <a:pt x="1910" y="25"/>
                  </a:cubicBezTo>
                  <a:lnTo>
                    <a:pt x="2088" y="25"/>
                  </a:lnTo>
                  <a:cubicBezTo>
                    <a:pt x="2154" y="25"/>
                    <a:pt x="2216" y="45"/>
                    <a:pt x="2270" y="79"/>
                  </a:cubicBezTo>
                  <a:lnTo>
                    <a:pt x="13147" y="4046"/>
                  </a:lnTo>
                  <a:lnTo>
                    <a:pt x="15193" y="2030"/>
                  </a:lnTo>
                  <a:cubicBezTo>
                    <a:pt x="15827" y="1397"/>
                    <a:pt x="16552" y="902"/>
                    <a:pt x="17375" y="540"/>
                  </a:cubicBezTo>
                  <a:cubicBezTo>
                    <a:pt x="18196" y="181"/>
                    <a:pt x="18951" y="0"/>
                    <a:pt x="19636" y="0"/>
                  </a:cubicBezTo>
                  <a:cubicBezTo>
                    <a:pt x="20284" y="0"/>
                    <a:pt x="20779" y="167"/>
                    <a:pt x="21113" y="500"/>
                  </a:cubicBezTo>
                  <a:cubicBezTo>
                    <a:pt x="21292" y="662"/>
                    <a:pt x="21419" y="871"/>
                    <a:pt x="21492" y="1125"/>
                  </a:cubicBezTo>
                  <a:cubicBezTo>
                    <a:pt x="21563" y="1374"/>
                    <a:pt x="21600" y="1660"/>
                    <a:pt x="21600" y="1973"/>
                  </a:cubicBezTo>
                  <a:cubicBezTo>
                    <a:pt x="21600" y="2660"/>
                    <a:pt x="21425" y="3415"/>
                    <a:pt x="21077" y="4235"/>
                  </a:cubicBezTo>
                  <a:cubicBezTo>
                    <a:pt x="20728" y="5055"/>
                    <a:pt x="20230" y="5779"/>
                    <a:pt x="19582" y="6401"/>
                  </a:cubicBezTo>
                  <a:lnTo>
                    <a:pt x="17548" y="8456"/>
                  </a:lnTo>
                  <a:lnTo>
                    <a:pt x="21521" y="19327"/>
                  </a:lnTo>
                  <a:close/>
                  <a:moveTo>
                    <a:pt x="21521" y="19327"/>
                  </a:moveTo>
                </a:path>
              </a:pathLst>
            </a:custGeom>
            <a:solidFill>
              <a:schemeClr val="bg1"/>
            </a:solidFill>
            <a:ln>
              <a:noFill/>
            </a:ln>
          </p:spPr>
          <p:txBody>
            <a:bodyPr lIns="0" tIns="0" rIns="0" bIns="0"/>
            <a:lstStyle/>
            <a:p>
              <a:endParaRPr lang="zh-CN" altLang="en-US" sz="240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sp>
          <p:nvSpPr>
            <p:cNvPr id="45" name="文本框 44"/>
            <p:cNvSpPr txBox="1"/>
            <p:nvPr/>
          </p:nvSpPr>
          <p:spPr>
            <a:xfrm>
              <a:off x="3212374" y="1487172"/>
              <a:ext cx="713657" cy="646331"/>
            </a:xfrm>
            <a:prstGeom prst="rect">
              <a:avLst/>
            </a:prstGeom>
            <a:noFill/>
          </p:spPr>
          <p:txBody>
            <a:bodyPr wrap="none" rtlCol="0">
              <a:spAutoFit/>
            </a:bodyPr>
            <a:lstStyle/>
            <a:p>
              <a:r>
                <a:rPr lang="en-US" altLang="zh-CN" sz="3600" dirty="0">
                  <a:solidFill>
                    <a:srgbClr val="8CBF4A"/>
                  </a:solidFill>
                  <a:latin typeface="方正中等线简体" panose="02010601030101010101" pitchFamily="2" charset="-122"/>
                  <a:ea typeface="方正中等线简体" panose="02010601030101010101" pitchFamily="2" charset="-122"/>
                </a:rPr>
                <a:t>03</a:t>
              </a:r>
              <a:endParaRPr lang="zh-CN" altLang="en-US" sz="3600" dirty="0">
                <a:solidFill>
                  <a:srgbClr val="8CBF4A"/>
                </a:solidFill>
                <a:latin typeface="方正中等线简体" panose="02010601030101010101" pitchFamily="2" charset="-122"/>
                <a:ea typeface="方正中等线简体" panose="02010601030101010101" pitchFamily="2" charset="-122"/>
              </a:endParaRPr>
            </a:p>
          </p:txBody>
        </p:sp>
      </p:grpSp>
      <p:sp>
        <p:nvSpPr>
          <p:cNvPr id="51" name="文本框 50"/>
          <p:cNvSpPr txBox="1"/>
          <p:nvPr/>
        </p:nvSpPr>
        <p:spPr>
          <a:xfrm>
            <a:off x="7681366" y="1981475"/>
            <a:ext cx="3601189" cy="830997"/>
          </a:xfrm>
          <a:prstGeom prst="rect">
            <a:avLst/>
          </a:prstGeom>
          <a:noFill/>
        </p:spPr>
        <p:txBody>
          <a:bodyPr wrap="square" rtlCol="0">
            <a:spAutoFit/>
          </a:bodyPr>
          <a:lstStyle/>
          <a:p>
            <a:pPr algn="just">
              <a:lnSpc>
                <a:spcPct val="120000"/>
              </a:lnSpc>
            </a:pPr>
            <a:r>
              <a:rPr lang="zh-CN" altLang="en-US" sz="2400" dirty="0">
                <a:solidFill>
                  <a:srgbClr val="8CBF4A"/>
                </a:solidFill>
                <a:latin typeface="微软雅黑" panose="020B0503020204020204" charset="-122"/>
                <a:ea typeface="微软雅黑" panose="020B0503020204020204" charset="-122"/>
              </a:rPr>
              <a:t>工作岗位职责</a:t>
            </a:r>
            <a:r>
              <a:rPr lang="zh-CN" altLang="en-US" sz="1600" dirty="0">
                <a:solidFill>
                  <a:srgbClr val="8CBF4A"/>
                </a:solidFill>
                <a:latin typeface="微软雅黑" panose="020B0503020204020204" charset="-122"/>
                <a:ea typeface="微软雅黑" panose="020B0503020204020204" charset="-122"/>
              </a:rPr>
              <a:t>，</a:t>
            </a:r>
            <a:r>
              <a:rPr lang="zh-CN" altLang="en-US" sz="1600"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a:t>
            </a:r>
          </a:p>
        </p:txBody>
      </p:sp>
      <p:sp>
        <p:nvSpPr>
          <p:cNvPr id="52" name="文本框 51"/>
          <p:cNvSpPr txBox="1"/>
          <p:nvPr/>
        </p:nvSpPr>
        <p:spPr>
          <a:xfrm>
            <a:off x="7681366" y="5595414"/>
            <a:ext cx="3601189" cy="830997"/>
          </a:xfrm>
          <a:prstGeom prst="rect">
            <a:avLst/>
          </a:prstGeom>
          <a:noFill/>
        </p:spPr>
        <p:txBody>
          <a:bodyPr wrap="square" rtlCol="0">
            <a:spAutoFit/>
          </a:bodyPr>
          <a:lstStyle/>
          <a:p>
            <a:pPr algn="just">
              <a:lnSpc>
                <a:spcPct val="120000"/>
              </a:lnSpc>
            </a:pPr>
            <a:r>
              <a:rPr lang="zh-CN" altLang="en-US" sz="2400" dirty="0">
                <a:solidFill>
                  <a:srgbClr val="8CBF4A"/>
                </a:solidFill>
                <a:latin typeface="微软雅黑" panose="020B0503020204020204" charset="-122"/>
                <a:ea typeface="微软雅黑" panose="020B0503020204020204" charset="-122"/>
              </a:rPr>
              <a:t>工作岗位职责</a:t>
            </a:r>
            <a:r>
              <a:rPr lang="zh-CN" altLang="en-US" sz="1600" dirty="0">
                <a:solidFill>
                  <a:srgbClr val="8CBF4A"/>
                </a:solidFill>
                <a:latin typeface="微软雅黑" panose="020B0503020204020204" charset="-122"/>
                <a:ea typeface="微软雅黑" panose="020B0503020204020204" charset="-122"/>
              </a:rPr>
              <a:t>，</a:t>
            </a:r>
            <a:r>
              <a:rPr lang="zh-CN" altLang="en-US" sz="1600"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a:t>
            </a:r>
          </a:p>
        </p:txBody>
      </p:sp>
      <p:sp>
        <p:nvSpPr>
          <p:cNvPr id="53" name="文本框 52"/>
          <p:cNvSpPr txBox="1"/>
          <p:nvPr/>
        </p:nvSpPr>
        <p:spPr>
          <a:xfrm>
            <a:off x="7681366" y="4691930"/>
            <a:ext cx="3601189" cy="830997"/>
          </a:xfrm>
          <a:prstGeom prst="rect">
            <a:avLst/>
          </a:prstGeom>
          <a:noFill/>
        </p:spPr>
        <p:txBody>
          <a:bodyPr wrap="square" rtlCol="0">
            <a:spAutoFit/>
          </a:bodyPr>
          <a:lstStyle/>
          <a:p>
            <a:pPr algn="just">
              <a:lnSpc>
                <a:spcPct val="120000"/>
              </a:lnSpc>
            </a:pPr>
            <a:r>
              <a:rPr lang="zh-CN" altLang="en-US" sz="2400" dirty="0">
                <a:solidFill>
                  <a:srgbClr val="F69F95"/>
                </a:solidFill>
                <a:latin typeface="微软雅黑" panose="020B0503020204020204" charset="-122"/>
                <a:ea typeface="微软雅黑" panose="020B0503020204020204" charset="-122"/>
              </a:rPr>
              <a:t>工作岗位职责</a:t>
            </a:r>
            <a:r>
              <a:rPr lang="zh-CN" altLang="en-US" sz="1600" dirty="0">
                <a:solidFill>
                  <a:srgbClr val="F69F95"/>
                </a:solidFill>
                <a:latin typeface="微软雅黑" panose="020B0503020204020204" charset="-122"/>
                <a:ea typeface="微软雅黑" panose="020B0503020204020204" charset="-122"/>
              </a:rPr>
              <a:t>，</a:t>
            </a:r>
            <a:r>
              <a:rPr lang="zh-CN" altLang="en-US" sz="1600"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a:t>
            </a:r>
          </a:p>
        </p:txBody>
      </p:sp>
      <p:sp>
        <p:nvSpPr>
          <p:cNvPr id="54" name="文本框 53"/>
          <p:cNvSpPr txBox="1"/>
          <p:nvPr/>
        </p:nvSpPr>
        <p:spPr>
          <a:xfrm>
            <a:off x="7681366" y="3788445"/>
            <a:ext cx="3601189" cy="830997"/>
          </a:xfrm>
          <a:prstGeom prst="rect">
            <a:avLst/>
          </a:prstGeom>
          <a:noFill/>
        </p:spPr>
        <p:txBody>
          <a:bodyPr wrap="square" rtlCol="0">
            <a:spAutoFit/>
          </a:bodyPr>
          <a:lstStyle/>
          <a:p>
            <a:pPr algn="just">
              <a:lnSpc>
                <a:spcPct val="120000"/>
              </a:lnSpc>
            </a:pPr>
            <a:r>
              <a:rPr lang="zh-CN" altLang="en-US" sz="2400" dirty="0">
                <a:solidFill>
                  <a:srgbClr val="8CBF4A"/>
                </a:solidFill>
                <a:latin typeface="微软雅黑" panose="020B0503020204020204" charset="-122"/>
                <a:ea typeface="微软雅黑" panose="020B0503020204020204" charset="-122"/>
              </a:rPr>
              <a:t>工作岗位职责</a:t>
            </a:r>
            <a:r>
              <a:rPr lang="zh-CN" altLang="en-US" sz="1600" dirty="0">
                <a:solidFill>
                  <a:srgbClr val="8CBF4A"/>
                </a:solidFill>
                <a:latin typeface="微软雅黑" panose="020B0503020204020204" charset="-122"/>
                <a:ea typeface="微软雅黑" panose="020B0503020204020204" charset="-122"/>
              </a:rPr>
              <a:t>，</a:t>
            </a:r>
            <a:r>
              <a:rPr lang="zh-CN" altLang="en-US" sz="1600"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a:t>
            </a:r>
          </a:p>
        </p:txBody>
      </p:sp>
      <p:sp>
        <p:nvSpPr>
          <p:cNvPr id="55" name="文本框 54"/>
          <p:cNvSpPr txBox="1"/>
          <p:nvPr/>
        </p:nvSpPr>
        <p:spPr>
          <a:xfrm>
            <a:off x="7681366" y="2884960"/>
            <a:ext cx="3601189" cy="830997"/>
          </a:xfrm>
          <a:prstGeom prst="rect">
            <a:avLst/>
          </a:prstGeom>
          <a:noFill/>
        </p:spPr>
        <p:txBody>
          <a:bodyPr wrap="square" rtlCol="0">
            <a:spAutoFit/>
          </a:bodyPr>
          <a:lstStyle/>
          <a:p>
            <a:pPr algn="just">
              <a:lnSpc>
                <a:spcPct val="120000"/>
              </a:lnSpc>
            </a:pPr>
            <a:r>
              <a:rPr lang="zh-CN" altLang="en-US" sz="2400" dirty="0">
                <a:solidFill>
                  <a:srgbClr val="F69F95"/>
                </a:solidFill>
                <a:latin typeface="微软雅黑" panose="020B0503020204020204" charset="-122"/>
                <a:ea typeface="微软雅黑" panose="020B0503020204020204" charset="-122"/>
              </a:rPr>
              <a:t>工作岗位职责</a:t>
            </a:r>
            <a:r>
              <a:rPr lang="zh-CN" altLang="en-US" sz="1600" dirty="0">
                <a:solidFill>
                  <a:srgbClr val="F69F95"/>
                </a:solidFill>
                <a:latin typeface="微软雅黑" panose="020B0503020204020204" charset="-122"/>
                <a:ea typeface="微软雅黑" panose="020B0503020204020204" charset="-122"/>
              </a:rPr>
              <a:t>，</a:t>
            </a:r>
            <a:r>
              <a:rPr lang="zh-CN" altLang="en-US" sz="1600"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nodeType="with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50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nodeType="withEffect">
                                  <p:stCondLst>
                                    <p:cond delay="75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100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par>
                          <p:cTn id="34" fill="hold">
                            <p:stCondLst>
                              <p:cond delay="2500"/>
                            </p:stCondLst>
                            <p:childTnLst>
                              <p:par>
                                <p:cTn id="35" presetID="2" presetClass="entr" presetSubtype="2" fill="hold" grpId="0"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2"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additive="base">
                                        <p:cTn id="46" dur="500" fill="hold"/>
                                        <p:tgtEl>
                                          <p:spTgt spid="55"/>
                                        </p:tgtEl>
                                        <p:attrNameLst>
                                          <p:attrName>ppt_x</p:attrName>
                                        </p:attrNameLst>
                                      </p:cBhvr>
                                      <p:tavLst>
                                        <p:tav tm="0">
                                          <p:val>
                                            <p:strVal val="1+#ppt_w/2"/>
                                          </p:val>
                                        </p:tav>
                                        <p:tav tm="100000">
                                          <p:val>
                                            <p:strVal val="#ppt_x"/>
                                          </p:val>
                                        </p:tav>
                                      </p:tavLst>
                                    </p:anim>
                                    <p:anim calcmode="lin" valueType="num">
                                      <p:cBhvr additive="base">
                                        <p:cTn id="47" dur="500" fill="hold"/>
                                        <p:tgtEl>
                                          <p:spTgt spid="55"/>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4500"/>
                            </p:stCondLst>
                            <p:childTnLst>
                              <p:par>
                                <p:cTn id="53" presetID="2" presetClass="entr" presetSubtype="2"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additive="base">
                                        <p:cTn id="55" dur="500" fill="hold"/>
                                        <p:tgtEl>
                                          <p:spTgt spid="54"/>
                                        </p:tgtEl>
                                        <p:attrNameLst>
                                          <p:attrName>ppt_x</p:attrName>
                                        </p:attrNameLst>
                                      </p:cBhvr>
                                      <p:tavLst>
                                        <p:tav tm="0">
                                          <p:val>
                                            <p:strVal val="1+#ppt_w/2"/>
                                          </p:val>
                                        </p:tav>
                                        <p:tav tm="100000">
                                          <p:val>
                                            <p:strVal val="#ppt_x"/>
                                          </p:val>
                                        </p:tav>
                                      </p:tavLst>
                                    </p:anim>
                                    <p:anim calcmode="lin" valueType="num">
                                      <p:cBhvr additive="base">
                                        <p:cTn id="56" dur="500" fill="hold"/>
                                        <p:tgtEl>
                                          <p:spTgt spid="54"/>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par>
                          <p:cTn id="61" fill="hold">
                            <p:stCondLst>
                              <p:cond delay="5500"/>
                            </p:stCondLst>
                            <p:childTnLst>
                              <p:par>
                                <p:cTn id="62" presetID="2" presetClass="entr" presetSubtype="2"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additive="base">
                                        <p:cTn id="64" dur="500" fill="hold"/>
                                        <p:tgtEl>
                                          <p:spTgt spid="53"/>
                                        </p:tgtEl>
                                        <p:attrNameLst>
                                          <p:attrName>ppt_x</p:attrName>
                                        </p:attrNameLst>
                                      </p:cBhvr>
                                      <p:tavLst>
                                        <p:tav tm="0">
                                          <p:val>
                                            <p:strVal val="1+#ppt_w/2"/>
                                          </p:val>
                                        </p:tav>
                                        <p:tav tm="100000">
                                          <p:val>
                                            <p:strVal val="#ppt_x"/>
                                          </p:val>
                                        </p:tav>
                                      </p:tavLst>
                                    </p:anim>
                                    <p:anim calcmode="lin" valueType="num">
                                      <p:cBhvr additive="base">
                                        <p:cTn id="65" dur="500" fill="hold"/>
                                        <p:tgtEl>
                                          <p:spTgt spid="53"/>
                                        </p:tgtEl>
                                        <p:attrNameLst>
                                          <p:attrName>ppt_y</p:attrName>
                                        </p:attrNameLst>
                                      </p:cBhvr>
                                      <p:tavLst>
                                        <p:tav tm="0">
                                          <p:val>
                                            <p:strVal val="#ppt_y"/>
                                          </p:val>
                                        </p:tav>
                                        <p:tav tm="100000">
                                          <p:val>
                                            <p:strVal val="#ppt_y"/>
                                          </p:val>
                                        </p:tav>
                                      </p:tavLst>
                                    </p:anim>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6500"/>
                            </p:stCondLst>
                            <p:childTnLst>
                              <p:par>
                                <p:cTn id="71" presetID="2" presetClass="entr" presetSubtype="2" fill="hold" grpId="0" nodeType="after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1+#ppt_w/2"/>
                                          </p:val>
                                        </p:tav>
                                        <p:tav tm="100000">
                                          <p:val>
                                            <p:strVal val="#ppt_x"/>
                                          </p:val>
                                        </p:tav>
                                      </p:tavLst>
                                    </p:anim>
                                    <p:anim calcmode="lin" valueType="num">
                                      <p:cBhvr additive="base">
                                        <p:cTn id="74"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19" grpId="0" animBg="1"/>
      <p:bldP spid="20" grpId="0" animBg="1"/>
      <p:bldP spid="21" grpId="0" animBg="1"/>
      <p:bldP spid="22" grpId="0" animBg="1"/>
      <p:bldP spid="51" grpId="0"/>
      <p:bldP spid="52" grpId="0"/>
      <p:bldP spid="53" grpId="0"/>
      <p:bldP spid="54"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369634" y="552586"/>
            <a:ext cx="3480440"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具体工作完成情况</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286830" y="2358018"/>
            <a:ext cx="1711325" cy="1712913"/>
            <a:chOff x="4203701" y="2122488"/>
            <a:chExt cx="1711325" cy="1712913"/>
          </a:xfrm>
        </p:grpSpPr>
        <p:sp>
          <p:nvSpPr>
            <p:cNvPr id="11" name="Freeform 9"/>
            <p:cNvSpPr/>
            <p:nvPr/>
          </p:nvSpPr>
          <p:spPr bwMode="auto">
            <a:xfrm>
              <a:off x="4203701" y="2122488"/>
              <a:ext cx="1711325" cy="1712913"/>
            </a:xfrm>
            <a:custGeom>
              <a:avLst/>
              <a:gdLst>
                <a:gd name="T0" fmla="*/ 575 w 590"/>
                <a:gd name="T1" fmla="*/ 0 h 591"/>
                <a:gd name="T2" fmla="*/ 308 w 590"/>
                <a:gd name="T3" fmla="*/ 0 h 591"/>
                <a:gd name="T4" fmla="*/ 306 w 590"/>
                <a:gd name="T5" fmla="*/ 0 h 591"/>
                <a:gd name="T6" fmla="*/ 311 w 590"/>
                <a:gd name="T7" fmla="*/ 52 h 591"/>
                <a:gd name="T8" fmla="*/ 43 w 590"/>
                <a:gd name="T9" fmla="*/ 321 h 591"/>
                <a:gd name="T10" fmla="*/ 0 w 590"/>
                <a:gd name="T11" fmla="*/ 317 h 591"/>
                <a:gd name="T12" fmla="*/ 0 w 590"/>
                <a:gd name="T13" fmla="*/ 575 h 591"/>
                <a:gd name="T14" fmla="*/ 15 w 590"/>
                <a:gd name="T15" fmla="*/ 591 h 591"/>
                <a:gd name="T16" fmla="*/ 575 w 590"/>
                <a:gd name="T17" fmla="*/ 591 h 591"/>
                <a:gd name="T18" fmla="*/ 590 w 590"/>
                <a:gd name="T19" fmla="*/ 575 h 591"/>
                <a:gd name="T20" fmla="*/ 590 w 590"/>
                <a:gd name="T21" fmla="*/ 16 h 591"/>
                <a:gd name="T22" fmla="*/ 575 w 590"/>
                <a:gd name="T2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0" h="591">
                  <a:moveTo>
                    <a:pt x="575" y="0"/>
                  </a:moveTo>
                  <a:cubicBezTo>
                    <a:pt x="308" y="0"/>
                    <a:pt x="308" y="0"/>
                    <a:pt x="308" y="0"/>
                  </a:cubicBezTo>
                  <a:cubicBezTo>
                    <a:pt x="306" y="0"/>
                    <a:pt x="306" y="0"/>
                    <a:pt x="306" y="0"/>
                  </a:cubicBezTo>
                  <a:cubicBezTo>
                    <a:pt x="309" y="17"/>
                    <a:pt x="311" y="35"/>
                    <a:pt x="311" y="52"/>
                  </a:cubicBezTo>
                  <a:cubicBezTo>
                    <a:pt x="311" y="200"/>
                    <a:pt x="191" y="321"/>
                    <a:pt x="43" y="321"/>
                  </a:cubicBezTo>
                  <a:cubicBezTo>
                    <a:pt x="28" y="321"/>
                    <a:pt x="14" y="319"/>
                    <a:pt x="0" y="317"/>
                  </a:cubicBezTo>
                  <a:cubicBezTo>
                    <a:pt x="0" y="575"/>
                    <a:pt x="0" y="575"/>
                    <a:pt x="0" y="575"/>
                  </a:cubicBezTo>
                  <a:cubicBezTo>
                    <a:pt x="0" y="584"/>
                    <a:pt x="7" y="591"/>
                    <a:pt x="15" y="591"/>
                  </a:cubicBezTo>
                  <a:cubicBezTo>
                    <a:pt x="575" y="591"/>
                    <a:pt x="575" y="591"/>
                    <a:pt x="575" y="591"/>
                  </a:cubicBezTo>
                  <a:cubicBezTo>
                    <a:pt x="583" y="591"/>
                    <a:pt x="590" y="584"/>
                    <a:pt x="590" y="575"/>
                  </a:cubicBezTo>
                  <a:cubicBezTo>
                    <a:pt x="590" y="16"/>
                    <a:pt x="590" y="16"/>
                    <a:pt x="590" y="16"/>
                  </a:cubicBezTo>
                  <a:cubicBezTo>
                    <a:pt x="590" y="7"/>
                    <a:pt x="583" y="0"/>
                    <a:pt x="575" y="0"/>
                  </a:cubicBezTo>
                </a:path>
              </a:pathLst>
            </a:custGeom>
            <a:solidFill>
              <a:srgbClr val="F69F95"/>
            </a:solidFill>
            <a:ln>
              <a:noFill/>
            </a:ln>
          </p:spPr>
          <p:txBody>
            <a:bodyPr vert="horz" wrap="square" lIns="91440" tIns="45720" rIns="91440" bIns="45720" numCol="1" anchor="t" anchorCtr="0" compatLnSpc="1"/>
            <a:lstStyle/>
            <a:p>
              <a:endParaRPr lang="zh-CN" altLang="en-US"/>
            </a:p>
          </p:txBody>
        </p:sp>
        <p:sp>
          <p:nvSpPr>
            <p:cNvPr id="12" name="Freeform 158"/>
            <p:cNvSpPr>
              <a:spLocks noEditPoints="1"/>
            </p:cNvSpPr>
            <p:nvPr/>
          </p:nvSpPr>
          <p:spPr bwMode="auto">
            <a:xfrm>
              <a:off x="5044230" y="2975825"/>
              <a:ext cx="517127" cy="443251"/>
            </a:xfrm>
            <a:custGeom>
              <a:avLst/>
              <a:gdLst/>
              <a:ahLst/>
              <a:cxnLst>
                <a:cxn ang="0">
                  <a:pos x="68" y="30"/>
                </a:cxn>
                <a:cxn ang="0">
                  <a:pos x="0" y="30"/>
                </a:cxn>
                <a:cxn ang="0">
                  <a:pos x="0" y="15"/>
                </a:cxn>
                <a:cxn ang="0">
                  <a:pos x="7" y="9"/>
                </a:cxn>
                <a:cxn ang="0">
                  <a:pos x="20" y="9"/>
                </a:cxn>
                <a:cxn ang="0">
                  <a:pos x="20" y="3"/>
                </a:cxn>
                <a:cxn ang="0">
                  <a:pos x="24" y="0"/>
                </a:cxn>
                <a:cxn ang="0">
                  <a:pos x="45" y="0"/>
                </a:cxn>
                <a:cxn ang="0">
                  <a:pos x="49" y="3"/>
                </a:cxn>
                <a:cxn ang="0">
                  <a:pos x="49" y="9"/>
                </a:cxn>
                <a:cxn ang="0">
                  <a:pos x="62" y="9"/>
                </a:cxn>
                <a:cxn ang="0">
                  <a:pos x="68" y="15"/>
                </a:cxn>
                <a:cxn ang="0">
                  <a:pos x="68" y="30"/>
                </a:cxn>
                <a:cxn ang="0">
                  <a:pos x="68" y="52"/>
                </a:cxn>
                <a:cxn ang="0">
                  <a:pos x="62" y="58"/>
                </a:cxn>
                <a:cxn ang="0">
                  <a:pos x="7" y="58"/>
                </a:cxn>
                <a:cxn ang="0">
                  <a:pos x="0" y="52"/>
                </a:cxn>
                <a:cxn ang="0">
                  <a:pos x="0" y="34"/>
                </a:cxn>
                <a:cxn ang="0">
                  <a:pos x="26" y="34"/>
                </a:cxn>
                <a:cxn ang="0">
                  <a:pos x="26" y="40"/>
                </a:cxn>
                <a:cxn ang="0">
                  <a:pos x="28" y="42"/>
                </a:cxn>
                <a:cxn ang="0">
                  <a:pos x="41" y="42"/>
                </a:cxn>
                <a:cxn ang="0">
                  <a:pos x="43" y="40"/>
                </a:cxn>
                <a:cxn ang="0">
                  <a:pos x="43" y="34"/>
                </a:cxn>
                <a:cxn ang="0">
                  <a:pos x="68" y="34"/>
                </a:cxn>
                <a:cxn ang="0">
                  <a:pos x="68" y="52"/>
                </a:cxn>
                <a:cxn ang="0">
                  <a:pos x="44" y="9"/>
                </a:cxn>
                <a:cxn ang="0">
                  <a:pos x="44" y="5"/>
                </a:cxn>
                <a:cxn ang="0">
                  <a:pos x="25" y="5"/>
                </a:cxn>
                <a:cxn ang="0">
                  <a:pos x="25" y="9"/>
                </a:cxn>
                <a:cxn ang="0">
                  <a:pos x="44" y="9"/>
                </a:cxn>
                <a:cxn ang="0">
                  <a:pos x="39" y="39"/>
                </a:cxn>
                <a:cxn ang="0">
                  <a:pos x="30" y="39"/>
                </a:cxn>
                <a:cxn ang="0">
                  <a:pos x="30" y="34"/>
                </a:cxn>
                <a:cxn ang="0">
                  <a:pos x="39" y="34"/>
                </a:cxn>
                <a:cxn ang="0">
                  <a:pos x="39" y="39"/>
                </a:cxn>
              </a:cxnLst>
              <a:rect l="0" t="0" r="r" b="b"/>
              <a:pathLst>
                <a:path w="68" h="58">
                  <a:moveTo>
                    <a:pt x="68" y="30"/>
                  </a:moveTo>
                  <a:cubicBezTo>
                    <a:pt x="0" y="30"/>
                    <a:pt x="0" y="30"/>
                    <a:pt x="0" y="30"/>
                  </a:cubicBezTo>
                  <a:cubicBezTo>
                    <a:pt x="0" y="15"/>
                    <a:pt x="0" y="15"/>
                    <a:pt x="0" y="15"/>
                  </a:cubicBezTo>
                  <a:cubicBezTo>
                    <a:pt x="0" y="12"/>
                    <a:pt x="3" y="9"/>
                    <a:pt x="7"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62" y="9"/>
                    <a:pt x="62" y="9"/>
                    <a:pt x="62" y="9"/>
                  </a:cubicBezTo>
                  <a:cubicBezTo>
                    <a:pt x="66" y="9"/>
                    <a:pt x="68" y="12"/>
                    <a:pt x="68" y="15"/>
                  </a:cubicBezTo>
                  <a:lnTo>
                    <a:pt x="68" y="30"/>
                  </a:lnTo>
                  <a:close/>
                  <a:moveTo>
                    <a:pt x="68" y="52"/>
                  </a:moveTo>
                  <a:cubicBezTo>
                    <a:pt x="68" y="55"/>
                    <a:pt x="66" y="58"/>
                    <a:pt x="62" y="58"/>
                  </a:cubicBezTo>
                  <a:cubicBezTo>
                    <a:pt x="7" y="58"/>
                    <a:pt x="7" y="58"/>
                    <a:pt x="7" y="58"/>
                  </a:cubicBezTo>
                  <a:cubicBezTo>
                    <a:pt x="3" y="58"/>
                    <a:pt x="0" y="55"/>
                    <a:pt x="0" y="52"/>
                  </a:cubicBezTo>
                  <a:cubicBezTo>
                    <a:pt x="0" y="34"/>
                    <a:pt x="0" y="34"/>
                    <a:pt x="0" y="34"/>
                  </a:cubicBezTo>
                  <a:cubicBezTo>
                    <a:pt x="26" y="34"/>
                    <a:pt x="26" y="34"/>
                    <a:pt x="26" y="34"/>
                  </a:cubicBezTo>
                  <a:cubicBezTo>
                    <a:pt x="26" y="40"/>
                    <a:pt x="26" y="40"/>
                    <a:pt x="26" y="40"/>
                  </a:cubicBezTo>
                  <a:cubicBezTo>
                    <a:pt x="26" y="41"/>
                    <a:pt x="27" y="42"/>
                    <a:pt x="28" y="42"/>
                  </a:cubicBezTo>
                  <a:cubicBezTo>
                    <a:pt x="41" y="42"/>
                    <a:pt x="41" y="42"/>
                    <a:pt x="41" y="42"/>
                  </a:cubicBezTo>
                  <a:cubicBezTo>
                    <a:pt x="42" y="42"/>
                    <a:pt x="43" y="41"/>
                    <a:pt x="43" y="40"/>
                  </a:cubicBezTo>
                  <a:cubicBezTo>
                    <a:pt x="43" y="34"/>
                    <a:pt x="43" y="34"/>
                    <a:pt x="43" y="34"/>
                  </a:cubicBezTo>
                  <a:cubicBezTo>
                    <a:pt x="68" y="34"/>
                    <a:pt x="68" y="34"/>
                    <a:pt x="68" y="34"/>
                  </a:cubicBezTo>
                  <a:lnTo>
                    <a:pt x="68" y="52"/>
                  </a:lnTo>
                  <a:close/>
                  <a:moveTo>
                    <a:pt x="44" y="9"/>
                  </a:moveTo>
                  <a:cubicBezTo>
                    <a:pt x="44" y="5"/>
                    <a:pt x="44" y="5"/>
                    <a:pt x="44" y="5"/>
                  </a:cubicBezTo>
                  <a:cubicBezTo>
                    <a:pt x="25" y="5"/>
                    <a:pt x="25" y="5"/>
                    <a:pt x="25" y="5"/>
                  </a:cubicBezTo>
                  <a:cubicBezTo>
                    <a:pt x="25" y="9"/>
                    <a:pt x="25" y="9"/>
                    <a:pt x="25" y="9"/>
                  </a:cubicBezTo>
                  <a:lnTo>
                    <a:pt x="44" y="9"/>
                  </a:lnTo>
                  <a:close/>
                  <a:moveTo>
                    <a:pt x="39" y="39"/>
                  </a:moveTo>
                  <a:cubicBezTo>
                    <a:pt x="30" y="39"/>
                    <a:pt x="30" y="39"/>
                    <a:pt x="30" y="39"/>
                  </a:cubicBezTo>
                  <a:cubicBezTo>
                    <a:pt x="30" y="34"/>
                    <a:pt x="30" y="34"/>
                    <a:pt x="30" y="34"/>
                  </a:cubicBezTo>
                  <a:cubicBezTo>
                    <a:pt x="39" y="34"/>
                    <a:pt x="39" y="34"/>
                    <a:pt x="39" y="34"/>
                  </a:cubicBezTo>
                  <a:lnTo>
                    <a:pt x="39" y="39"/>
                  </a:lnTo>
                  <a:close/>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a:solidFill>
                  <a:srgbClr val="262626"/>
                </a:solidFill>
              </a:endParaRPr>
            </a:p>
          </p:txBody>
        </p:sp>
      </p:grpSp>
      <p:grpSp>
        <p:nvGrpSpPr>
          <p:cNvPr id="13" name="组合 12"/>
          <p:cNvGrpSpPr/>
          <p:nvPr/>
        </p:nvGrpSpPr>
        <p:grpSpPr>
          <a:xfrm>
            <a:off x="6145792" y="2358018"/>
            <a:ext cx="1709738" cy="1712913"/>
            <a:chOff x="6062663" y="2122488"/>
            <a:chExt cx="1709738" cy="1712913"/>
          </a:xfrm>
        </p:grpSpPr>
        <p:sp>
          <p:nvSpPr>
            <p:cNvPr id="14" name="Freeform 11"/>
            <p:cNvSpPr/>
            <p:nvPr/>
          </p:nvSpPr>
          <p:spPr bwMode="auto">
            <a:xfrm>
              <a:off x="6062663" y="2122488"/>
              <a:ext cx="1709738" cy="1712913"/>
            </a:xfrm>
            <a:custGeom>
              <a:avLst/>
              <a:gdLst>
                <a:gd name="T0" fmla="*/ 15 w 590"/>
                <a:gd name="T1" fmla="*/ 0 h 591"/>
                <a:gd name="T2" fmla="*/ 282 w 590"/>
                <a:gd name="T3" fmla="*/ 0 h 591"/>
                <a:gd name="T4" fmla="*/ 284 w 590"/>
                <a:gd name="T5" fmla="*/ 0 h 591"/>
                <a:gd name="T6" fmla="*/ 279 w 590"/>
                <a:gd name="T7" fmla="*/ 52 h 591"/>
                <a:gd name="T8" fmla="*/ 548 w 590"/>
                <a:gd name="T9" fmla="*/ 321 h 591"/>
                <a:gd name="T10" fmla="*/ 590 w 590"/>
                <a:gd name="T11" fmla="*/ 317 h 591"/>
                <a:gd name="T12" fmla="*/ 590 w 590"/>
                <a:gd name="T13" fmla="*/ 575 h 591"/>
                <a:gd name="T14" fmla="*/ 575 w 590"/>
                <a:gd name="T15" fmla="*/ 591 h 591"/>
                <a:gd name="T16" fmla="*/ 15 w 590"/>
                <a:gd name="T17" fmla="*/ 591 h 591"/>
                <a:gd name="T18" fmla="*/ 0 w 590"/>
                <a:gd name="T19" fmla="*/ 575 h 591"/>
                <a:gd name="T20" fmla="*/ 0 w 590"/>
                <a:gd name="T21" fmla="*/ 16 h 591"/>
                <a:gd name="T22" fmla="*/ 15 w 590"/>
                <a:gd name="T2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0" h="591">
                  <a:moveTo>
                    <a:pt x="15" y="0"/>
                  </a:moveTo>
                  <a:cubicBezTo>
                    <a:pt x="282" y="0"/>
                    <a:pt x="282" y="0"/>
                    <a:pt x="282" y="0"/>
                  </a:cubicBezTo>
                  <a:cubicBezTo>
                    <a:pt x="284" y="0"/>
                    <a:pt x="284" y="0"/>
                    <a:pt x="284" y="0"/>
                  </a:cubicBezTo>
                  <a:cubicBezTo>
                    <a:pt x="281" y="17"/>
                    <a:pt x="279" y="35"/>
                    <a:pt x="279" y="52"/>
                  </a:cubicBezTo>
                  <a:cubicBezTo>
                    <a:pt x="279" y="200"/>
                    <a:pt x="400" y="321"/>
                    <a:pt x="548" y="321"/>
                  </a:cubicBezTo>
                  <a:cubicBezTo>
                    <a:pt x="562" y="321"/>
                    <a:pt x="576" y="319"/>
                    <a:pt x="590" y="317"/>
                  </a:cubicBezTo>
                  <a:cubicBezTo>
                    <a:pt x="590" y="575"/>
                    <a:pt x="590" y="575"/>
                    <a:pt x="590" y="575"/>
                  </a:cubicBezTo>
                  <a:cubicBezTo>
                    <a:pt x="590" y="584"/>
                    <a:pt x="584" y="591"/>
                    <a:pt x="575" y="591"/>
                  </a:cubicBezTo>
                  <a:cubicBezTo>
                    <a:pt x="15" y="591"/>
                    <a:pt x="15" y="591"/>
                    <a:pt x="15" y="591"/>
                  </a:cubicBezTo>
                  <a:cubicBezTo>
                    <a:pt x="7" y="591"/>
                    <a:pt x="0" y="584"/>
                    <a:pt x="0" y="575"/>
                  </a:cubicBezTo>
                  <a:cubicBezTo>
                    <a:pt x="0" y="16"/>
                    <a:pt x="0" y="16"/>
                    <a:pt x="0" y="16"/>
                  </a:cubicBezTo>
                  <a:cubicBezTo>
                    <a:pt x="0" y="7"/>
                    <a:pt x="7" y="0"/>
                    <a:pt x="15" y="0"/>
                  </a:cubicBezTo>
                </a:path>
              </a:pathLst>
            </a:custGeom>
            <a:solidFill>
              <a:srgbClr val="8CBF4A"/>
            </a:solidFill>
            <a:ln>
              <a:noFill/>
            </a:ln>
          </p:spPr>
          <p:txBody>
            <a:bodyPr vert="horz" wrap="square" lIns="91440" tIns="45720" rIns="91440" bIns="45720" numCol="1" anchor="t" anchorCtr="0" compatLnSpc="1"/>
            <a:lstStyle/>
            <a:p>
              <a:endParaRPr lang="zh-CN" altLang="en-US"/>
            </a:p>
          </p:txBody>
        </p:sp>
        <p:sp>
          <p:nvSpPr>
            <p:cNvPr id="15" name="Freeform 154"/>
            <p:cNvSpPr>
              <a:spLocks noEditPoints="1"/>
            </p:cNvSpPr>
            <p:nvPr/>
          </p:nvSpPr>
          <p:spPr bwMode="auto">
            <a:xfrm>
              <a:off x="6421438" y="2917580"/>
              <a:ext cx="525287" cy="567775"/>
            </a:xfrm>
            <a:custGeom>
              <a:avLst/>
              <a:gdLst/>
              <a:ahLst/>
              <a:cxnLst>
                <a:cxn ang="0">
                  <a:pos x="58" y="58"/>
                </a:cxn>
                <a:cxn ang="0">
                  <a:pos x="41" y="58"/>
                </a:cxn>
                <a:cxn ang="0">
                  <a:pos x="31" y="68"/>
                </a:cxn>
                <a:cxn ang="0">
                  <a:pos x="22" y="58"/>
                </a:cxn>
                <a:cxn ang="0">
                  <a:pos x="5" y="58"/>
                </a:cxn>
                <a:cxn ang="0">
                  <a:pos x="0" y="53"/>
                </a:cxn>
                <a:cxn ang="0">
                  <a:pos x="12" y="22"/>
                </a:cxn>
                <a:cxn ang="0">
                  <a:pos x="28" y="5"/>
                </a:cxn>
                <a:cxn ang="0">
                  <a:pos x="28" y="3"/>
                </a:cxn>
                <a:cxn ang="0">
                  <a:pos x="31" y="0"/>
                </a:cxn>
                <a:cxn ang="0">
                  <a:pos x="35" y="3"/>
                </a:cxn>
                <a:cxn ang="0">
                  <a:pos x="35" y="5"/>
                </a:cxn>
                <a:cxn ang="0">
                  <a:pos x="51" y="22"/>
                </a:cxn>
                <a:cxn ang="0">
                  <a:pos x="63" y="53"/>
                </a:cxn>
                <a:cxn ang="0">
                  <a:pos x="58" y="58"/>
                </a:cxn>
                <a:cxn ang="0">
                  <a:pos x="31" y="63"/>
                </a:cxn>
                <a:cxn ang="0">
                  <a:pos x="26" y="58"/>
                </a:cxn>
                <a:cxn ang="0">
                  <a:pos x="25" y="57"/>
                </a:cxn>
                <a:cxn ang="0">
                  <a:pos x="25" y="58"/>
                </a:cxn>
                <a:cxn ang="0">
                  <a:pos x="31" y="65"/>
                </a:cxn>
                <a:cxn ang="0">
                  <a:pos x="32" y="64"/>
                </a:cxn>
                <a:cxn ang="0">
                  <a:pos x="31" y="63"/>
                </a:cxn>
              </a:cxnLst>
              <a:rect l="0" t="0" r="r" b="b"/>
              <a:pathLst>
                <a:path w="63" h="68">
                  <a:moveTo>
                    <a:pt x="58" y="58"/>
                  </a:moveTo>
                  <a:cubicBezTo>
                    <a:pt x="41" y="58"/>
                    <a:pt x="41" y="58"/>
                    <a:pt x="41" y="58"/>
                  </a:cubicBezTo>
                  <a:cubicBezTo>
                    <a:pt x="41" y="63"/>
                    <a:pt x="37" y="68"/>
                    <a:pt x="31" y="68"/>
                  </a:cubicBezTo>
                  <a:cubicBezTo>
                    <a:pt x="26" y="68"/>
                    <a:pt x="22" y="63"/>
                    <a:pt x="22" y="58"/>
                  </a:cubicBezTo>
                  <a:cubicBezTo>
                    <a:pt x="5" y="58"/>
                    <a:pt x="5" y="58"/>
                    <a:pt x="5" y="58"/>
                  </a:cubicBezTo>
                  <a:cubicBezTo>
                    <a:pt x="2" y="58"/>
                    <a:pt x="0" y="56"/>
                    <a:pt x="0" y="53"/>
                  </a:cubicBezTo>
                  <a:cubicBezTo>
                    <a:pt x="5" y="48"/>
                    <a:pt x="12" y="40"/>
                    <a:pt x="12" y="22"/>
                  </a:cubicBezTo>
                  <a:cubicBezTo>
                    <a:pt x="12" y="14"/>
                    <a:pt x="18" y="6"/>
                    <a:pt x="28" y="5"/>
                  </a:cubicBezTo>
                  <a:cubicBezTo>
                    <a:pt x="28" y="4"/>
                    <a:pt x="28" y="4"/>
                    <a:pt x="28" y="3"/>
                  </a:cubicBezTo>
                  <a:cubicBezTo>
                    <a:pt x="28" y="1"/>
                    <a:pt x="29" y="0"/>
                    <a:pt x="31" y="0"/>
                  </a:cubicBezTo>
                  <a:cubicBezTo>
                    <a:pt x="33" y="0"/>
                    <a:pt x="35" y="1"/>
                    <a:pt x="35" y="3"/>
                  </a:cubicBezTo>
                  <a:cubicBezTo>
                    <a:pt x="35" y="4"/>
                    <a:pt x="35" y="4"/>
                    <a:pt x="35" y="5"/>
                  </a:cubicBezTo>
                  <a:cubicBezTo>
                    <a:pt x="45" y="6"/>
                    <a:pt x="51" y="14"/>
                    <a:pt x="51" y="22"/>
                  </a:cubicBezTo>
                  <a:cubicBezTo>
                    <a:pt x="51" y="40"/>
                    <a:pt x="57" y="48"/>
                    <a:pt x="63" y="53"/>
                  </a:cubicBezTo>
                  <a:cubicBezTo>
                    <a:pt x="63" y="56"/>
                    <a:pt x="61" y="58"/>
                    <a:pt x="58" y="58"/>
                  </a:cubicBezTo>
                  <a:close/>
                  <a:moveTo>
                    <a:pt x="31" y="63"/>
                  </a:moveTo>
                  <a:cubicBezTo>
                    <a:pt x="28" y="63"/>
                    <a:pt x="26" y="61"/>
                    <a:pt x="26" y="58"/>
                  </a:cubicBezTo>
                  <a:cubicBezTo>
                    <a:pt x="26" y="58"/>
                    <a:pt x="26" y="57"/>
                    <a:pt x="25" y="57"/>
                  </a:cubicBezTo>
                  <a:cubicBezTo>
                    <a:pt x="25" y="57"/>
                    <a:pt x="25" y="58"/>
                    <a:pt x="25" y="58"/>
                  </a:cubicBezTo>
                  <a:cubicBezTo>
                    <a:pt x="25" y="62"/>
                    <a:pt x="28" y="65"/>
                    <a:pt x="31" y="65"/>
                  </a:cubicBezTo>
                  <a:cubicBezTo>
                    <a:pt x="32" y="65"/>
                    <a:pt x="32" y="64"/>
                    <a:pt x="32" y="64"/>
                  </a:cubicBezTo>
                  <a:cubicBezTo>
                    <a:pt x="32" y="64"/>
                    <a:pt x="32" y="63"/>
                    <a:pt x="31" y="63"/>
                  </a:cubicBezTo>
                  <a:close/>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a:solidFill>
                  <a:srgbClr val="262626"/>
                </a:solidFill>
              </a:endParaRPr>
            </a:p>
          </p:txBody>
        </p:sp>
      </p:grpSp>
      <p:grpSp>
        <p:nvGrpSpPr>
          <p:cNvPr id="16" name="组合 15"/>
          <p:cNvGrpSpPr/>
          <p:nvPr/>
        </p:nvGrpSpPr>
        <p:grpSpPr>
          <a:xfrm>
            <a:off x="6145792" y="4224918"/>
            <a:ext cx="1709738" cy="1711325"/>
            <a:chOff x="6062663" y="3989388"/>
            <a:chExt cx="1709738" cy="1711325"/>
          </a:xfrm>
        </p:grpSpPr>
        <p:sp>
          <p:nvSpPr>
            <p:cNvPr id="17" name="Freeform 12"/>
            <p:cNvSpPr/>
            <p:nvPr/>
          </p:nvSpPr>
          <p:spPr bwMode="auto">
            <a:xfrm>
              <a:off x="6062663" y="3989388"/>
              <a:ext cx="1709738" cy="1711325"/>
            </a:xfrm>
            <a:custGeom>
              <a:avLst/>
              <a:gdLst>
                <a:gd name="T0" fmla="*/ 15 w 590"/>
                <a:gd name="T1" fmla="*/ 590 h 590"/>
                <a:gd name="T2" fmla="*/ 282 w 590"/>
                <a:gd name="T3" fmla="*/ 590 h 590"/>
                <a:gd name="T4" fmla="*/ 284 w 590"/>
                <a:gd name="T5" fmla="*/ 590 h 590"/>
                <a:gd name="T6" fmla="*/ 279 w 590"/>
                <a:gd name="T7" fmla="*/ 539 h 590"/>
                <a:gd name="T8" fmla="*/ 548 w 590"/>
                <a:gd name="T9" fmla="*/ 270 h 590"/>
                <a:gd name="T10" fmla="*/ 590 w 590"/>
                <a:gd name="T11" fmla="*/ 274 h 590"/>
                <a:gd name="T12" fmla="*/ 590 w 590"/>
                <a:gd name="T13" fmla="*/ 15 h 590"/>
                <a:gd name="T14" fmla="*/ 575 w 590"/>
                <a:gd name="T15" fmla="*/ 0 h 590"/>
                <a:gd name="T16" fmla="*/ 15 w 590"/>
                <a:gd name="T17" fmla="*/ 0 h 590"/>
                <a:gd name="T18" fmla="*/ 0 w 590"/>
                <a:gd name="T19" fmla="*/ 15 h 590"/>
                <a:gd name="T20" fmla="*/ 0 w 590"/>
                <a:gd name="T21" fmla="*/ 575 h 590"/>
                <a:gd name="T22" fmla="*/ 15 w 590"/>
                <a:gd name="T23" fmla="*/ 59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0" h="590">
                  <a:moveTo>
                    <a:pt x="15" y="590"/>
                  </a:moveTo>
                  <a:cubicBezTo>
                    <a:pt x="282" y="590"/>
                    <a:pt x="282" y="590"/>
                    <a:pt x="282" y="590"/>
                  </a:cubicBezTo>
                  <a:cubicBezTo>
                    <a:pt x="284" y="590"/>
                    <a:pt x="284" y="590"/>
                    <a:pt x="284" y="590"/>
                  </a:cubicBezTo>
                  <a:cubicBezTo>
                    <a:pt x="281" y="573"/>
                    <a:pt x="279" y="556"/>
                    <a:pt x="279" y="539"/>
                  </a:cubicBezTo>
                  <a:cubicBezTo>
                    <a:pt x="279" y="391"/>
                    <a:pt x="400" y="270"/>
                    <a:pt x="548" y="270"/>
                  </a:cubicBezTo>
                  <a:cubicBezTo>
                    <a:pt x="562" y="270"/>
                    <a:pt x="576" y="271"/>
                    <a:pt x="590" y="274"/>
                  </a:cubicBezTo>
                  <a:cubicBezTo>
                    <a:pt x="590" y="15"/>
                    <a:pt x="590" y="15"/>
                    <a:pt x="590" y="15"/>
                  </a:cubicBezTo>
                  <a:cubicBezTo>
                    <a:pt x="590" y="7"/>
                    <a:pt x="584" y="0"/>
                    <a:pt x="575" y="0"/>
                  </a:cubicBezTo>
                  <a:cubicBezTo>
                    <a:pt x="15" y="0"/>
                    <a:pt x="15" y="0"/>
                    <a:pt x="15" y="0"/>
                  </a:cubicBezTo>
                  <a:cubicBezTo>
                    <a:pt x="7" y="0"/>
                    <a:pt x="0" y="7"/>
                    <a:pt x="0" y="15"/>
                  </a:cubicBezTo>
                  <a:cubicBezTo>
                    <a:pt x="0" y="575"/>
                    <a:pt x="0" y="575"/>
                    <a:pt x="0" y="575"/>
                  </a:cubicBezTo>
                  <a:cubicBezTo>
                    <a:pt x="0" y="584"/>
                    <a:pt x="7" y="590"/>
                    <a:pt x="15" y="590"/>
                  </a:cubicBezTo>
                </a:path>
              </a:pathLst>
            </a:custGeom>
            <a:solidFill>
              <a:srgbClr val="F69F95"/>
            </a:solidFill>
            <a:ln>
              <a:noFill/>
            </a:ln>
          </p:spPr>
          <p:txBody>
            <a:bodyPr vert="horz" wrap="square" lIns="91440" tIns="45720" rIns="91440" bIns="45720" numCol="1" anchor="t" anchorCtr="0" compatLnSpc="1"/>
            <a:lstStyle/>
            <a:p>
              <a:endParaRPr lang="zh-CN" altLang="en-US"/>
            </a:p>
          </p:txBody>
        </p:sp>
        <p:sp>
          <p:nvSpPr>
            <p:cNvPr id="18" name="Freeform 79"/>
            <p:cNvSpPr>
              <a:spLocks noEditPoints="1"/>
            </p:cNvSpPr>
            <p:nvPr/>
          </p:nvSpPr>
          <p:spPr bwMode="auto">
            <a:xfrm>
              <a:off x="6394041" y="4350713"/>
              <a:ext cx="502871" cy="393403"/>
            </a:xfrm>
            <a:custGeom>
              <a:avLst/>
              <a:gdLst/>
              <a:ahLst/>
              <a:cxnLst>
                <a:cxn ang="0">
                  <a:pos x="9" y="9"/>
                </a:cxn>
                <a:cxn ang="0">
                  <a:pos x="0" y="8"/>
                </a:cxn>
                <a:cxn ang="0">
                  <a:pos x="2" y="0"/>
                </a:cxn>
                <a:cxn ang="0">
                  <a:pos x="10" y="1"/>
                </a:cxn>
                <a:cxn ang="0">
                  <a:pos x="10" y="23"/>
                </a:cxn>
                <a:cxn ang="0">
                  <a:pos x="2" y="24"/>
                </a:cxn>
                <a:cxn ang="0">
                  <a:pos x="0" y="15"/>
                </a:cxn>
                <a:cxn ang="0">
                  <a:pos x="9" y="14"/>
                </a:cxn>
                <a:cxn ang="0">
                  <a:pos x="10" y="23"/>
                </a:cxn>
                <a:cxn ang="0">
                  <a:pos x="9" y="38"/>
                </a:cxn>
                <a:cxn ang="0">
                  <a:pos x="0" y="37"/>
                </a:cxn>
                <a:cxn ang="0">
                  <a:pos x="2" y="29"/>
                </a:cxn>
                <a:cxn ang="0">
                  <a:pos x="10" y="30"/>
                </a:cxn>
                <a:cxn ang="0">
                  <a:pos x="10" y="52"/>
                </a:cxn>
                <a:cxn ang="0">
                  <a:pos x="2" y="53"/>
                </a:cxn>
                <a:cxn ang="0">
                  <a:pos x="0" y="44"/>
                </a:cxn>
                <a:cxn ang="0">
                  <a:pos x="9" y="43"/>
                </a:cxn>
                <a:cxn ang="0">
                  <a:pos x="10" y="52"/>
                </a:cxn>
                <a:cxn ang="0">
                  <a:pos x="67" y="9"/>
                </a:cxn>
                <a:cxn ang="0">
                  <a:pos x="15" y="8"/>
                </a:cxn>
                <a:cxn ang="0">
                  <a:pos x="16" y="0"/>
                </a:cxn>
                <a:cxn ang="0">
                  <a:pos x="68" y="1"/>
                </a:cxn>
                <a:cxn ang="0">
                  <a:pos x="68" y="23"/>
                </a:cxn>
                <a:cxn ang="0">
                  <a:pos x="16" y="24"/>
                </a:cxn>
                <a:cxn ang="0">
                  <a:pos x="15" y="15"/>
                </a:cxn>
                <a:cxn ang="0">
                  <a:pos x="67" y="14"/>
                </a:cxn>
                <a:cxn ang="0">
                  <a:pos x="68" y="23"/>
                </a:cxn>
                <a:cxn ang="0">
                  <a:pos x="67" y="38"/>
                </a:cxn>
                <a:cxn ang="0">
                  <a:pos x="15" y="37"/>
                </a:cxn>
                <a:cxn ang="0">
                  <a:pos x="16" y="29"/>
                </a:cxn>
                <a:cxn ang="0">
                  <a:pos x="68" y="30"/>
                </a:cxn>
                <a:cxn ang="0">
                  <a:pos x="68" y="52"/>
                </a:cxn>
                <a:cxn ang="0">
                  <a:pos x="16" y="53"/>
                </a:cxn>
                <a:cxn ang="0">
                  <a:pos x="15" y="44"/>
                </a:cxn>
                <a:cxn ang="0">
                  <a:pos x="67" y="43"/>
                </a:cxn>
                <a:cxn ang="0">
                  <a:pos x="68" y="52"/>
                </a:cxn>
              </a:cxnLst>
              <a:rect l="0" t="0" r="r" b="b"/>
              <a:pathLst>
                <a:path w="68" h="53">
                  <a:moveTo>
                    <a:pt x="10" y="8"/>
                  </a:moveTo>
                  <a:cubicBezTo>
                    <a:pt x="10" y="9"/>
                    <a:pt x="10" y="9"/>
                    <a:pt x="9" y="9"/>
                  </a:cubicBezTo>
                  <a:cubicBezTo>
                    <a:pt x="2" y="9"/>
                    <a:pt x="2" y="9"/>
                    <a:pt x="2" y="9"/>
                  </a:cubicBezTo>
                  <a:cubicBezTo>
                    <a:pt x="1" y="9"/>
                    <a:pt x="0" y="9"/>
                    <a:pt x="0" y="8"/>
                  </a:cubicBezTo>
                  <a:cubicBezTo>
                    <a:pt x="0" y="1"/>
                    <a:pt x="0" y="1"/>
                    <a:pt x="0" y="1"/>
                  </a:cubicBezTo>
                  <a:cubicBezTo>
                    <a:pt x="0" y="0"/>
                    <a:pt x="1" y="0"/>
                    <a:pt x="2" y="0"/>
                  </a:cubicBezTo>
                  <a:cubicBezTo>
                    <a:pt x="9" y="0"/>
                    <a:pt x="9" y="0"/>
                    <a:pt x="9" y="0"/>
                  </a:cubicBezTo>
                  <a:cubicBezTo>
                    <a:pt x="10" y="0"/>
                    <a:pt x="10" y="0"/>
                    <a:pt x="10" y="1"/>
                  </a:cubicBezTo>
                  <a:lnTo>
                    <a:pt x="10" y="8"/>
                  </a:lnTo>
                  <a:close/>
                  <a:moveTo>
                    <a:pt x="10" y="23"/>
                  </a:moveTo>
                  <a:cubicBezTo>
                    <a:pt x="10" y="23"/>
                    <a:pt x="10" y="24"/>
                    <a:pt x="9" y="24"/>
                  </a:cubicBezTo>
                  <a:cubicBezTo>
                    <a:pt x="2" y="24"/>
                    <a:pt x="2" y="24"/>
                    <a:pt x="2" y="24"/>
                  </a:cubicBezTo>
                  <a:cubicBezTo>
                    <a:pt x="1" y="24"/>
                    <a:pt x="0" y="23"/>
                    <a:pt x="0" y="23"/>
                  </a:cubicBezTo>
                  <a:cubicBezTo>
                    <a:pt x="0" y="15"/>
                    <a:pt x="0" y="15"/>
                    <a:pt x="0" y="15"/>
                  </a:cubicBezTo>
                  <a:cubicBezTo>
                    <a:pt x="0" y="15"/>
                    <a:pt x="1" y="14"/>
                    <a:pt x="2" y="14"/>
                  </a:cubicBezTo>
                  <a:cubicBezTo>
                    <a:pt x="9" y="14"/>
                    <a:pt x="9" y="14"/>
                    <a:pt x="9" y="14"/>
                  </a:cubicBezTo>
                  <a:cubicBezTo>
                    <a:pt x="10" y="14"/>
                    <a:pt x="10" y="15"/>
                    <a:pt x="10" y="15"/>
                  </a:cubicBezTo>
                  <a:lnTo>
                    <a:pt x="10" y="23"/>
                  </a:lnTo>
                  <a:close/>
                  <a:moveTo>
                    <a:pt x="10" y="37"/>
                  </a:moveTo>
                  <a:cubicBezTo>
                    <a:pt x="10" y="38"/>
                    <a:pt x="10" y="38"/>
                    <a:pt x="9" y="38"/>
                  </a:cubicBezTo>
                  <a:cubicBezTo>
                    <a:pt x="2" y="38"/>
                    <a:pt x="2" y="38"/>
                    <a:pt x="2" y="38"/>
                  </a:cubicBezTo>
                  <a:cubicBezTo>
                    <a:pt x="1" y="38"/>
                    <a:pt x="0" y="38"/>
                    <a:pt x="0" y="37"/>
                  </a:cubicBezTo>
                  <a:cubicBezTo>
                    <a:pt x="0" y="30"/>
                    <a:pt x="0" y="30"/>
                    <a:pt x="0" y="30"/>
                  </a:cubicBezTo>
                  <a:cubicBezTo>
                    <a:pt x="0" y="29"/>
                    <a:pt x="1" y="29"/>
                    <a:pt x="2" y="29"/>
                  </a:cubicBezTo>
                  <a:cubicBezTo>
                    <a:pt x="9" y="29"/>
                    <a:pt x="9" y="29"/>
                    <a:pt x="9" y="29"/>
                  </a:cubicBezTo>
                  <a:cubicBezTo>
                    <a:pt x="10" y="29"/>
                    <a:pt x="10" y="29"/>
                    <a:pt x="10" y="30"/>
                  </a:cubicBezTo>
                  <a:lnTo>
                    <a:pt x="10" y="37"/>
                  </a:lnTo>
                  <a:close/>
                  <a:moveTo>
                    <a:pt x="10" y="52"/>
                  </a:moveTo>
                  <a:cubicBezTo>
                    <a:pt x="10" y="52"/>
                    <a:pt x="10" y="53"/>
                    <a:pt x="9" y="53"/>
                  </a:cubicBezTo>
                  <a:cubicBezTo>
                    <a:pt x="2" y="53"/>
                    <a:pt x="2" y="53"/>
                    <a:pt x="2" y="53"/>
                  </a:cubicBezTo>
                  <a:cubicBezTo>
                    <a:pt x="1" y="53"/>
                    <a:pt x="0" y="52"/>
                    <a:pt x="0" y="52"/>
                  </a:cubicBezTo>
                  <a:cubicBezTo>
                    <a:pt x="0" y="44"/>
                    <a:pt x="0" y="44"/>
                    <a:pt x="0" y="44"/>
                  </a:cubicBezTo>
                  <a:cubicBezTo>
                    <a:pt x="0" y="44"/>
                    <a:pt x="1" y="43"/>
                    <a:pt x="2" y="43"/>
                  </a:cubicBezTo>
                  <a:cubicBezTo>
                    <a:pt x="9" y="43"/>
                    <a:pt x="9" y="43"/>
                    <a:pt x="9" y="43"/>
                  </a:cubicBezTo>
                  <a:cubicBezTo>
                    <a:pt x="10" y="43"/>
                    <a:pt x="10" y="44"/>
                    <a:pt x="10" y="44"/>
                  </a:cubicBezTo>
                  <a:lnTo>
                    <a:pt x="10" y="52"/>
                  </a:lnTo>
                  <a:close/>
                  <a:moveTo>
                    <a:pt x="68" y="8"/>
                  </a:moveTo>
                  <a:cubicBezTo>
                    <a:pt x="68" y="9"/>
                    <a:pt x="68" y="9"/>
                    <a:pt x="67" y="9"/>
                  </a:cubicBezTo>
                  <a:cubicBezTo>
                    <a:pt x="16" y="9"/>
                    <a:pt x="16" y="9"/>
                    <a:pt x="16" y="9"/>
                  </a:cubicBezTo>
                  <a:cubicBezTo>
                    <a:pt x="16" y="9"/>
                    <a:pt x="15" y="9"/>
                    <a:pt x="15" y="8"/>
                  </a:cubicBezTo>
                  <a:cubicBezTo>
                    <a:pt x="15" y="1"/>
                    <a:pt x="15" y="1"/>
                    <a:pt x="15" y="1"/>
                  </a:cubicBezTo>
                  <a:cubicBezTo>
                    <a:pt x="15" y="0"/>
                    <a:pt x="16" y="0"/>
                    <a:pt x="16" y="0"/>
                  </a:cubicBezTo>
                  <a:cubicBezTo>
                    <a:pt x="67" y="0"/>
                    <a:pt x="67" y="0"/>
                    <a:pt x="67" y="0"/>
                  </a:cubicBezTo>
                  <a:cubicBezTo>
                    <a:pt x="68" y="0"/>
                    <a:pt x="68" y="0"/>
                    <a:pt x="68" y="1"/>
                  </a:cubicBezTo>
                  <a:lnTo>
                    <a:pt x="68" y="8"/>
                  </a:lnTo>
                  <a:close/>
                  <a:moveTo>
                    <a:pt x="68" y="23"/>
                  </a:moveTo>
                  <a:cubicBezTo>
                    <a:pt x="68" y="23"/>
                    <a:pt x="68" y="24"/>
                    <a:pt x="67" y="24"/>
                  </a:cubicBezTo>
                  <a:cubicBezTo>
                    <a:pt x="16" y="24"/>
                    <a:pt x="16" y="24"/>
                    <a:pt x="16" y="24"/>
                  </a:cubicBezTo>
                  <a:cubicBezTo>
                    <a:pt x="16" y="24"/>
                    <a:pt x="15" y="23"/>
                    <a:pt x="15" y="23"/>
                  </a:cubicBezTo>
                  <a:cubicBezTo>
                    <a:pt x="15" y="15"/>
                    <a:pt x="15" y="15"/>
                    <a:pt x="15" y="15"/>
                  </a:cubicBezTo>
                  <a:cubicBezTo>
                    <a:pt x="15" y="15"/>
                    <a:pt x="16" y="14"/>
                    <a:pt x="16" y="14"/>
                  </a:cubicBezTo>
                  <a:cubicBezTo>
                    <a:pt x="67" y="14"/>
                    <a:pt x="67" y="14"/>
                    <a:pt x="67" y="14"/>
                  </a:cubicBezTo>
                  <a:cubicBezTo>
                    <a:pt x="68" y="14"/>
                    <a:pt x="68" y="15"/>
                    <a:pt x="68" y="15"/>
                  </a:cubicBezTo>
                  <a:lnTo>
                    <a:pt x="68" y="23"/>
                  </a:lnTo>
                  <a:close/>
                  <a:moveTo>
                    <a:pt x="68" y="37"/>
                  </a:moveTo>
                  <a:cubicBezTo>
                    <a:pt x="68" y="38"/>
                    <a:pt x="68" y="38"/>
                    <a:pt x="67" y="38"/>
                  </a:cubicBezTo>
                  <a:cubicBezTo>
                    <a:pt x="16" y="38"/>
                    <a:pt x="16" y="38"/>
                    <a:pt x="16" y="38"/>
                  </a:cubicBezTo>
                  <a:cubicBezTo>
                    <a:pt x="16" y="38"/>
                    <a:pt x="15" y="38"/>
                    <a:pt x="15" y="37"/>
                  </a:cubicBezTo>
                  <a:cubicBezTo>
                    <a:pt x="15" y="30"/>
                    <a:pt x="15" y="30"/>
                    <a:pt x="15" y="30"/>
                  </a:cubicBezTo>
                  <a:cubicBezTo>
                    <a:pt x="15" y="29"/>
                    <a:pt x="16" y="29"/>
                    <a:pt x="16" y="29"/>
                  </a:cubicBezTo>
                  <a:cubicBezTo>
                    <a:pt x="67" y="29"/>
                    <a:pt x="67" y="29"/>
                    <a:pt x="67" y="29"/>
                  </a:cubicBezTo>
                  <a:cubicBezTo>
                    <a:pt x="68" y="29"/>
                    <a:pt x="68" y="29"/>
                    <a:pt x="68" y="30"/>
                  </a:cubicBezTo>
                  <a:lnTo>
                    <a:pt x="68" y="37"/>
                  </a:lnTo>
                  <a:close/>
                  <a:moveTo>
                    <a:pt x="68" y="52"/>
                  </a:moveTo>
                  <a:cubicBezTo>
                    <a:pt x="68" y="52"/>
                    <a:pt x="68" y="53"/>
                    <a:pt x="67" y="53"/>
                  </a:cubicBezTo>
                  <a:cubicBezTo>
                    <a:pt x="16" y="53"/>
                    <a:pt x="16" y="53"/>
                    <a:pt x="16" y="53"/>
                  </a:cubicBezTo>
                  <a:cubicBezTo>
                    <a:pt x="16" y="53"/>
                    <a:pt x="15" y="52"/>
                    <a:pt x="15" y="52"/>
                  </a:cubicBezTo>
                  <a:cubicBezTo>
                    <a:pt x="15" y="44"/>
                    <a:pt x="15" y="44"/>
                    <a:pt x="15" y="44"/>
                  </a:cubicBezTo>
                  <a:cubicBezTo>
                    <a:pt x="15" y="44"/>
                    <a:pt x="16" y="43"/>
                    <a:pt x="16" y="43"/>
                  </a:cubicBezTo>
                  <a:cubicBezTo>
                    <a:pt x="67" y="43"/>
                    <a:pt x="67" y="43"/>
                    <a:pt x="67" y="43"/>
                  </a:cubicBezTo>
                  <a:cubicBezTo>
                    <a:pt x="68" y="43"/>
                    <a:pt x="68" y="44"/>
                    <a:pt x="68" y="44"/>
                  </a:cubicBezTo>
                  <a:lnTo>
                    <a:pt x="68" y="52"/>
                  </a:lnTo>
                  <a:close/>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a:solidFill>
                  <a:srgbClr val="262626"/>
                </a:solidFill>
              </a:endParaRPr>
            </a:p>
          </p:txBody>
        </p:sp>
      </p:grpSp>
      <p:grpSp>
        <p:nvGrpSpPr>
          <p:cNvPr id="19" name="组合 18"/>
          <p:cNvGrpSpPr/>
          <p:nvPr/>
        </p:nvGrpSpPr>
        <p:grpSpPr>
          <a:xfrm>
            <a:off x="4286830" y="4224918"/>
            <a:ext cx="1711325" cy="1711325"/>
            <a:chOff x="4203701" y="3989388"/>
            <a:chExt cx="1711325" cy="1711325"/>
          </a:xfrm>
        </p:grpSpPr>
        <p:sp>
          <p:nvSpPr>
            <p:cNvPr id="20" name="Freeform 10"/>
            <p:cNvSpPr/>
            <p:nvPr/>
          </p:nvSpPr>
          <p:spPr bwMode="auto">
            <a:xfrm>
              <a:off x="4203701" y="3989388"/>
              <a:ext cx="1711325" cy="1711325"/>
            </a:xfrm>
            <a:custGeom>
              <a:avLst/>
              <a:gdLst>
                <a:gd name="T0" fmla="*/ 575 w 590"/>
                <a:gd name="T1" fmla="*/ 590 h 590"/>
                <a:gd name="T2" fmla="*/ 308 w 590"/>
                <a:gd name="T3" fmla="*/ 590 h 590"/>
                <a:gd name="T4" fmla="*/ 306 w 590"/>
                <a:gd name="T5" fmla="*/ 590 h 590"/>
                <a:gd name="T6" fmla="*/ 311 w 590"/>
                <a:gd name="T7" fmla="*/ 539 h 590"/>
                <a:gd name="T8" fmla="*/ 43 w 590"/>
                <a:gd name="T9" fmla="*/ 270 h 590"/>
                <a:gd name="T10" fmla="*/ 0 w 590"/>
                <a:gd name="T11" fmla="*/ 274 h 590"/>
                <a:gd name="T12" fmla="*/ 0 w 590"/>
                <a:gd name="T13" fmla="*/ 15 h 590"/>
                <a:gd name="T14" fmla="*/ 15 w 590"/>
                <a:gd name="T15" fmla="*/ 0 h 590"/>
                <a:gd name="T16" fmla="*/ 575 w 590"/>
                <a:gd name="T17" fmla="*/ 0 h 590"/>
                <a:gd name="T18" fmla="*/ 590 w 590"/>
                <a:gd name="T19" fmla="*/ 15 h 590"/>
                <a:gd name="T20" fmla="*/ 590 w 590"/>
                <a:gd name="T21" fmla="*/ 575 h 590"/>
                <a:gd name="T22" fmla="*/ 575 w 590"/>
                <a:gd name="T23" fmla="*/ 59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0" h="590">
                  <a:moveTo>
                    <a:pt x="575" y="590"/>
                  </a:moveTo>
                  <a:cubicBezTo>
                    <a:pt x="308" y="590"/>
                    <a:pt x="308" y="590"/>
                    <a:pt x="308" y="590"/>
                  </a:cubicBezTo>
                  <a:cubicBezTo>
                    <a:pt x="306" y="590"/>
                    <a:pt x="306" y="590"/>
                    <a:pt x="306" y="590"/>
                  </a:cubicBezTo>
                  <a:cubicBezTo>
                    <a:pt x="309" y="573"/>
                    <a:pt x="311" y="556"/>
                    <a:pt x="311" y="539"/>
                  </a:cubicBezTo>
                  <a:cubicBezTo>
                    <a:pt x="311" y="391"/>
                    <a:pt x="191" y="270"/>
                    <a:pt x="43" y="270"/>
                  </a:cubicBezTo>
                  <a:cubicBezTo>
                    <a:pt x="28" y="270"/>
                    <a:pt x="14" y="271"/>
                    <a:pt x="0" y="274"/>
                  </a:cubicBezTo>
                  <a:cubicBezTo>
                    <a:pt x="0" y="15"/>
                    <a:pt x="0" y="15"/>
                    <a:pt x="0" y="15"/>
                  </a:cubicBezTo>
                  <a:cubicBezTo>
                    <a:pt x="0" y="7"/>
                    <a:pt x="7" y="0"/>
                    <a:pt x="15" y="0"/>
                  </a:cubicBezTo>
                  <a:cubicBezTo>
                    <a:pt x="575" y="0"/>
                    <a:pt x="575" y="0"/>
                    <a:pt x="575" y="0"/>
                  </a:cubicBezTo>
                  <a:cubicBezTo>
                    <a:pt x="583" y="0"/>
                    <a:pt x="590" y="7"/>
                    <a:pt x="590" y="15"/>
                  </a:cubicBezTo>
                  <a:cubicBezTo>
                    <a:pt x="590" y="575"/>
                    <a:pt x="590" y="575"/>
                    <a:pt x="590" y="575"/>
                  </a:cubicBezTo>
                  <a:cubicBezTo>
                    <a:pt x="590" y="584"/>
                    <a:pt x="583" y="590"/>
                    <a:pt x="575" y="590"/>
                  </a:cubicBezTo>
                </a:path>
              </a:pathLst>
            </a:custGeom>
            <a:solidFill>
              <a:srgbClr val="8CBF4A"/>
            </a:solidFill>
            <a:ln>
              <a:noFill/>
            </a:ln>
          </p:spPr>
          <p:txBody>
            <a:bodyPr vert="horz" wrap="square" lIns="91440" tIns="45720" rIns="91440" bIns="45720" numCol="1" anchor="t" anchorCtr="0" compatLnSpc="1"/>
            <a:lstStyle/>
            <a:p>
              <a:endParaRPr lang="zh-CN" altLang="en-US"/>
            </a:p>
          </p:txBody>
        </p:sp>
        <p:sp>
          <p:nvSpPr>
            <p:cNvPr id="21" name="Freeform 107"/>
            <p:cNvSpPr>
              <a:spLocks noEditPoints="1"/>
            </p:cNvSpPr>
            <p:nvPr/>
          </p:nvSpPr>
          <p:spPr bwMode="auto">
            <a:xfrm>
              <a:off x="5086113" y="4467466"/>
              <a:ext cx="531733" cy="539276"/>
            </a:xfrm>
            <a:custGeom>
              <a:avLst/>
              <a:gdLst/>
              <a:ahLst/>
              <a:cxnLst>
                <a:cxn ang="0">
                  <a:pos x="64" y="14"/>
                </a:cxn>
                <a:cxn ang="0">
                  <a:pos x="12" y="65"/>
                </a:cxn>
                <a:cxn ang="0">
                  <a:pos x="10" y="66"/>
                </a:cxn>
                <a:cxn ang="0">
                  <a:pos x="8" y="65"/>
                </a:cxn>
                <a:cxn ang="0">
                  <a:pos x="0" y="57"/>
                </a:cxn>
                <a:cxn ang="0">
                  <a:pos x="0" y="56"/>
                </a:cxn>
                <a:cxn ang="0">
                  <a:pos x="0" y="54"/>
                </a:cxn>
                <a:cxn ang="0">
                  <a:pos x="52" y="2"/>
                </a:cxn>
                <a:cxn ang="0">
                  <a:pos x="54" y="1"/>
                </a:cxn>
                <a:cxn ang="0">
                  <a:pos x="56" y="2"/>
                </a:cxn>
                <a:cxn ang="0">
                  <a:pos x="64" y="10"/>
                </a:cxn>
                <a:cxn ang="0">
                  <a:pos x="64" y="12"/>
                </a:cxn>
                <a:cxn ang="0">
                  <a:pos x="64" y="14"/>
                </a:cxn>
                <a:cxn ang="0">
                  <a:pos x="14" y="5"/>
                </a:cxn>
                <a:cxn ang="0">
                  <a:pos x="10" y="7"/>
                </a:cxn>
                <a:cxn ang="0">
                  <a:pos x="9" y="11"/>
                </a:cxn>
                <a:cxn ang="0">
                  <a:pos x="8" y="7"/>
                </a:cxn>
                <a:cxn ang="0">
                  <a:pos x="4" y="5"/>
                </a:cxn>
                <a:cxn ang="0">
                  <a:pos x="8" y="4"/>
                </a:cxn>
                <a:cxn ang="0">
                  <a:pos x="9" y="0"/>
                </a:cxn>
                <a:cxn ang="0">
                  <a:pos x="10" y="4"/>
                </a:cxn>
                <a:cxn ang="0">
                  <a:pos x="14" y="5"/>
                </a:cxn>
                <a:cxn ang="0">
                  <a:pos x="32" y="13"/>
                </a:cxn>
                <a:cxn ang="0">
                  <a:pos x="24" y="16"/>
                </a:cxn>
                <a:cxn ang="0">
                  <a:pos x="22" y="23"/>
                </a:cxn>
                <a:cxn ang="0">
                  <a:pos x="19" y="16"/>
                </a:cxn>
                <a:cxn ang="0">
                  <a:pos x="11" y="13"/>
                </a:cxn>
                <a:cxn ang="0">
                  <a:pos x="19" y="11"/>
                </a:cxn>
                <a:cxn ang="0">
                  <a:pos x="22" y="3"/>
                </a:cxn>
                <a:cxn ang="0">
                  <a:pos x="24" y="11"/>
                </a:cxn>
                <a:cxn ang="0">
                  <a:pos x="32" y="13"/>
                </a:cxn>
                <a:cxn ang="0">
                  <a:pos x="40" y="5"/>
                </a:cxn>
                <a:cxn ang="0">
                  <a:pos x="36" y="7"/>
                </a:cxn>
                <a:cxn ang="0">
                  <a:pos x="34" y="11"/>
                </a:cxn>
                <a:cxn ang="0">
                  <a:pos x="33" y="7"/>
                </a:cxn>
                <a:cxn ang="0">
                  <a:pos x="29" y="5"/>
                </a:cxn>
                <a:cxn ang="0">
                  <a:pos x="33" y="4"/>
                </a:cxn>
                <a:cxn ang="0">
                  <a:pos x="34" y="0"/>
                </a:cxn>
                <a:cxn ang="0">
                  <a:pos x="36" y="4"/>
                </a:cxn>
                <a:cxn ang="0">
                  <a:pos x="40" y="5"/>
                </a:cxn>
                <a:cxn ang="0">
                  <a:pos x="58" y="12"/>
                </a:cxn>
                <a:cxn ang="0">
                  <a:pos x="54" y="8"/>
                </a:cxn>
                <a:cxn ang="0">
                  <a:pos x="42" y="19"/>
                </a:cxn>
                <a:cxn ang="0">
                  <a:pos x="46" y="24"/>
                </a:cxn>
                <a:cxn ang="0">
                  <a:pos x="58" y="12"/>
                </a:cxn>
                <a:cxn ang="0">
                  <a:pos x="65" y="31"/>
                </a:cxn>
                <a:cxn ang="0">
                  <a:pos x="61" y="32"/>
                </a:cxn>
                <a:cxn ang="0">
                  <a:pos x="60" y="36"/>
                </a:cxn>
                <a:cxn ang="0">
                  <a:pos x="59" y="32"/>
                </a:cxn>
                <a:cxn ang="0">
                  <a:pos x="55" y="31"/>
                </a:cxn>
                <a:cxn ang="0">
                  <a:pos x="59" y="30"/>
                </a:cxn>
                <a:cxn ang="0">
                  <a:pos x="60" y="26"/>
                </a:cxn>
                <a:cxn ang="0">
                  <a:pos x="61" y="30"/>
                </a:cxn>
                <a:cxn ang="0">
                  <a:pos x="65" y="31"/>
                </a:cxn>
              </a:cxnLst>
              <a:rect l="0" t="0" r="r" b="b"/>
              <a:pathLst>
                <a:path w="65" h="66">
                  <a:moveTo>
                    <a:pt x="64" y="14"/>
                  </a:moveTo>
                  <a:cubicBezTo>
                    <a:pt x="12" y="65"/>
                    <a:pt x="12" y="65"/>
                    <a:pt x="12" y="65"/>
                  </a:cubicBezTo>
                  <a:cubicBezTo>
                    <a:pt x="11" y="66"/>
                    <a:pt x="11" y="66"/>
                    <a:pt x="10" y="66"/>
                  </a:cubicBezTo>
                  <a:cubicBezTo>
                    <a:pt x="9" y="66"/>
                    <a:pt x="9" y="66"/>
                    <a:pt x="8" y="65"/>
                  </a:cubicBezTo>
                  <a:cubicBezTo>
                    <a:pt x="0" y="57"/>
                    <a:pt x="0" y="57"/>
                    <a:pt x="0" y="57"/>
                  </a:cubicBezTo>
                  <a:cubicBezTo>
                    <a:pt x="0" y="57"/>
                    <a:pt x="0" y="56"/>
                    <a:pt x="0" y="56"/>
                  </a:cubicBezTo>
                  <a:cubicBezTo>
                    <a:pt x="0" y="55"/>
                    <a:pt x="0" y="54"/>
                    <a:pt x="0" y="54"/>
                  </a:cubicBezTo>
                  <a:cubicBezTo>
                    <a:pt x="52" y="2"/>
                    <a:pt x="52" y="2"/>
                    <a:pt x="52" y="2"/>
                  </a:cubicBezTo>
                  <a:cubicBezTo>
                    <a:pt x="52" y="2"/>
                    <a:pt x="53" y="1"/>
                    <a:pt x="54" y="1"/>
                  </a:cubicBezTo>
                  <a:cubicBezTo>
                    <a:pt x="54" y="1"/>
                    <a:pt x="55" y="2"/>
                    <a:pt x="56" y="2"/>
                  </a:cubicBezTo>
                  <a:cubicBezTo>
                    <a:pt x="64" y="10"/>
                    <a:pt x="64" y="10"/>
                    <a:pt x="64" y="10"/>
                  </a:cubicBezTo>
                  <a:cubicBezTo>
                    <a:pt x="64" y="11"/>
                    <a:pt x="64" y="11"/>
                    <a:pt x="64" y="12"/>
                  </a:cubicBezTo>
                  <a:cubicBezTo>
                    <a:pt x="64" y="13"/>
                    <a:pt x="64" y="13"/>
                    <a:pt x="64" y="14"/>
                  </a:cubicBezTo>
                  <a:close/>
                  <a:moveTo>
                    <a:pt x="14" y="5"/>
                  </a:moveTo>
                  <a:cubicBezTo>
                    <a:pt x="10" y="7"/>
                    <a:pt x="10" y="7"/>
                    <a:pt x="10" y="7"/>
                  </a:cubicBezTo>
                  <a:cubicBezTo>
                    <a:pt x="9" y="11"/>
                    <a:pt x="9" y="11"/>
                    <a:pt x="9" y="11"/>
                  </a:cubicBezTo>
                  <a:cubicBezTo>
                    <a:pt x="8" y="7"/>
                    <a:pt x="8" y="7"/>
                    <a:pt x="8" y="7"/>
                  </a:cubicBezTo>
                  <a:cubicBezTo>
                    <a:pt x="4" y="5"/>
                    <a:pt x="4" y="5"/>
                    <a:pt x="4" y="5"/>
                  </a:cubicBezTo>
                  <a:cubicBezTo>
                    <a:pt x="8" y="4"/>
                    <a:pt x="8" y="4"/>
                    <a:pt x="8" y="4"/>
                  </a:cubicBezTo>
                  <a:cubicBezTo>
                    <a:pt x="9" y="0"/>
                    <a:pt x="9" y="0"/>
                    <a:pt x="9" y="0"/>
                  </a:cubicBezTo>
                  <a:cubicBezTo>
                    <a:pt x="10" y="4"/>
                    <a:pt x="10" y="4"/>
                    <a:pt x="10" y="4"/>
                  </a:cubicBezTo>
                  <a:lnTo>
                    <a:pt x="14" y="5"/>
                  </a:lnTo>
                  <a:close/>
                  <a:moveTo>
                    <a:pt x="32" y="13"/>
                  </a:moveTo>
                  <a:cubicBezTo>
                    <a:pt x="24" y="16"/>
                    <a:pt x="24" y="16"/>
                    <a:pt x="24" y="16"/>
                  </a:cubicBezTo>
                  <a:cubicBezTo>
                    <a:pt x="22" y="23"/>
                    <a:pt x="22" y="23"/>
                    <a:pt x="22" y="23"/>
                  </a:cubicBezTo>
                  <a:cubicBezTo>
                    <a:pt x="19" y="16"/>
                    <a:pt x="19" y="16"/>
                    <a:pt x="19" y="16"/>
                  </a:cubicBezTo>
                  <a:cubicBezTo>
                    <a:pt x="11" y="13"/>
                    <a:pt x="11" y="13"/>
                    <a:pt x="11" y="13"/>
                  </a:cubicBezTo>
                  <a:cubicBezTo>
                    <a:pt x="19" y="11"/>
                    <a:pt x="19" y="11"/>
                    <a:pt x="19" y="11"/>
                  </a:cubicBezTo>
                  <a:cubicBezTo>
                    <a:pt x="22" y="3"/>
                    <a:pt x="22" y="3"/>
                    <a:pt x="22" y="3"/>
                  </a:cubicBezTo>
                  <a:cubicBezTo>
                    <a:pt x="24" y="11"/>
                    <a:pt x="24" y="11"/>
                    <a:pt x="24" y="11"/>
                  </a:cubicBezTo>
                  <a:lnTo>
                    <a:pt x="32" y="13"/>
                  </a:lnTo>
                  <a:close/>
                  <a:moveTo>
                    <a:pt x="40" y="5"/>
                  </a:moveTo>
                  <a:cubicBezTo>
                    <a:pt x="36" y="7"/>
                    <a:pt x="36" y="7"/>
                    <a:pt x="36" y="7"/>
                  </a:cubicBezTo>
                  <a:cubicBezTo>
                    <a:pt x="34" y="11"/>
                    <a:pt x="34" y="11"/>
                    <a:pt x="34" y="11"/>
                  </a:cubicBezTo>
                  <a:cubicBezTo>
                    <a:pt x="33" y="7"/>
                    <a:pt x="33" y="7"/>
                    <a:pt x="33" y="7"/>
                  </a:cubicBezTo>
                  <a:cubicBezTo>
                    <a:pt x="29" y="5"/>
                    <a:pt x="29" y="5"/>
                    <a:pt x="29" y="5"/>
                  </a:cubicBezTo>
                  <a:cubicBezTo>
                    <a:pt x="33" y="4"/>
                    <a:pt x="33" y="4"/>
                    <a:pt x="33" y="4"/>
                  </a:cubicBezTo>
                  <a:cubicBezTo>
                    <a:pt x="34" y="0"/>
                    <a:pt x="34" y="0"/>
                    <a:pt x="34" y="0"/>
                  </a:cubicBezTo>
                  <a:cubicBezTo>
                    <a:pt x="36" y="4"/>
                    <a:pt x="36" y="4"/>
                    <a:pt x="36" y="4"/>
                  </a:cubicBezTo>
                  <a:lnTo>
                    <a:pt x="40" y="5"/>
                  </a:lnTo>
                  <a:close/>
                  <a:moveTo>
                    <a:pt x="58" y="12"/>
                  </a:moveTo>
                  <a:cubicBezTo>
                    <a:pt x="54" y="8"/>
                    <a:pt x="54" y="8"/>
                    <a:pt x="54" y="8"/>
                  </a:cubicBezTo>
                  <a:cubicBezTo>
                    <a:pt x="42" y="19"/>
                    <a:pt x="42" y="19"/>
                    <a:pt x="42" y="19"/>
                  </a:cubicBezTo>
                  <a:cubicBezTo>
                    <a:pt x="46" y="24"/>
                    <a:pt x="46" y="24"/>
                    <a:pt x="46" y="24"/>
                  </a:cubicBezTo>
                  <a:lnTo>
                    <a:pt x="58" y="12"/>
                  </a:lnTo>
                  <a:close/>
                  <a:moveTo>
                    <a:pt x="65" y="31"/>
                  </a:moveTo>
                  <a:cubicBezTo>
                    <a:pt x="61" y="32"/>
                    <a:pt x="61" y="32"/>
                    <a:pt x="61" y="32"/>
                  </a:cubicBezTo>
                  <a:cubicBezTo>
                    <a:pt x="60" y="36"/>
                    <a:pt x="60" y="36"/>
                    <a:pt x="60" y="36"/>
                  </a:cubicBezTo>
                  <a:cubicBezTo>
                    <a:pt x="59" y="32"/>
                    <a:pt x="59" y="32"/>
                    <a:pt x="59" y="32"/>
                  </a:cubicBezTo>
                  <a:cubicBezTo>
                    <a:pt x="55" y="31"/>
                    <a:pt x="55" y="31"/>
                    <a:pt x="55" y="31"/>
                  </a:cubicBezTo>
                  <a:cubicBezTo>
                    <a:pt x="59" y="30"/>
                    <a:pt x="59" y="30"/>
                    <a:pt x="59" y="30"/>
                  </a:cubicBezTo>
                  <a:cubicBezTo>
                    <a:pt x="60" y="26"/>
                    <a:pt x="60" y="26"/>
                    <a:pt x="60" y="26"/>
                  </a:cubicBezTo>
                  <a:cubicBezTo>
                    <a:pt x="61" y="30"/>
                    <a:pt x="61" y="30"/>
                    <a:pt x="61" y="30"/>
                  </a:cubicBezTo>
                  <a:lnTo>
                    <a:pt x="65" y="31"/>
                  </a:lnTo>
                  <a:close/>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a:solidFill>
                  <a:srgbClr val="262626"/>
                </a:solidFill>
              </a:endParaRPr>
            </a:p>
          </p:txBody>
        </p:sp>
      </p:grpSp>
      <p:grpSp>
        <p:nvGrpSpPr>
          <p:cNvPr id="22" name="组合 21"/>
          <p:cNvGrpSpPr/>
          <p:nvPr/>
        </p:nvGrpSpPr>
        <p:grpSpPr>
          <a:xfrm>
            <a:off x="8658775" y="5066658"/>
            <a:ext cx="3034926" cy="1156083"/>
            <a:chOff x="8575646" y="4831128"/>
            <a:chExt cx="3034926" cy="1156083"/>
          </a:xfrm>
        </p:grpSpPr>
        <p:sp>
          <p:nvSpPr>
            <p:cNvPr id="23" name="TextBox 43"/>
            <p:cNvSpPr txBox="1"/>
            <p:nvPr/>
          </p:nvSpPr>
          <p:spPr>
            <a:xfrm>
              <a:off x="8575646" y="5350562"/>
              <a:ext cx="3034926" cy="636649"/>
            </a:xfrm>
            <a:prstGeom prst="rect">
              <a:avLst/>
            </a:prstGeom>
            <a:noFill/>
          </p:spPr>
          <p:txBody>
            <a:bodyPr wrap="square" lIns="0" tIns="0" rIns="0" bIns="0" rtlCol="0">
              <a:spAutoFit/>
            </a:bodyPr>
            <a:lstStyle/>
            <a:p>
              <a:pPr algn="just">
                <a:lnSpc>
                  <a:spcPct val="120000"/>
                </a:lnSpc>
              </a:pPr>
              <a:r>
                <a:rPr lang="zh-CN" altLang="en-US"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a:t>
              </a:r>
            </a:p>
          </p:txBody>
        </p:sp>
        <p:sp>
          <p:nvSpPr>
            <p:cNvPr id="24" name="Rectangle 44"/>
            <p:cNvSpPr/>
            <p:nvPr/>
          </p:nvSpPr>
          <p:spPr>
            <a:xfrm>
              <a:off x="8582057" y="4831128"/>
              <a:ext cx="1641475" cy="492443"/>
            </a:xfrm>
            <a:prstGeom prst="rect">
              <a:avLst/>
            </a:prstGeom>
          </p:spPr>
          <p:txBody>
            <a:bodyPr wrap="none" lIns="0" tIns="0" rIns="0" bIns="0">
              <a:spAutoFit/>
            </a:bodyPr>
            <a:lstStyle/>
            <a:p>
              <a:pPr algn="r" defTabSz="1375410"/>
              <a:r>
                <a:rPr lang="zh-CN" altLang="en-US" sz="3200" b="1" dirty="0">
                  <a:solidFill>
                    <a:srgbClr val="F69F95"/>
                  </a:solidFill>
                  <a:latin typeface="方正细黑一简体" panose="02010601030101010101" pitchFamily="2" charset="-122"/>
                  <a:ea typeface="方正细黑一简体" panose="02010601030101010101" pitchFamily="2" charset="-122"/>
                </a:rPr>
                <a:t>完成情况</a:t>
              </a:r>
              <a:endParaRPr lang="en-US" altLang="zh-CN" sz="3200" b="1" dirty="0">
                <a:solidFill>
                  <a:srgbClr val="F69F95"/>
                </a:solidFill>
                <a:latin typeface="方正细黑一简体" panose="02010601030101010101" pitchFamily="2" charset="-122"/>
                <a:ea typeface="方正细黑一简体" panose="02010601030101010101" pitchFamily="2" charset="-122"/>
              </a:endParaRPr>
            </a:p>
          </p:txBody>
        </p:sp>
      </p:grpSp>
      <p:grpSp>
        <p:nvGrpSpPr>
          <p:cNvPr id="25" name="组合 24"/>
          <p:cNvGrpSpPr/>
          <p:nvPr/>
        </p:nvGrpSpPr>
        <p:grpSpPr>
          <a:xfrm>
            <a:off x="8658774" y="2185067"/>
            <a:ext cx="3034927" cy="1187777"/>
            <a:chOff x="8575645" y="1949537"/>
            <a:chExt cx="3034927" cy="1187777"/>
          </a:xfrm>
        </p:grpSpPr>
        <p:sp>
          <p:nvSpPr>
            <p:cNvPr id="26" name="TextBox 46"/>
            <p:cNvSpPr txBox="1"/>
            <p:nvPr/>
          </p:nvSpPr>
          <p:spPr>
            <a:xfrm>
              <a:off x="8575645" y="2500665"/>
              <a:ext cx="3034927" cy="636649"/>
            </a:xfrm>
            <a:prstGeom prst="rect">
              <a:avLst/>
            </a:prstGeom>
            <a:noFill/>
          </p:spPr>
          <p:txBody>
            <a:bodyPr wrap="square" lIns="0" tIns="0" rIns="0" bIns="0" rtlCol="0">
              <a:spAutoFit/>
            </a:bodyPr>
            <a:lstStyle/>
            <a:p>
              <a:pPr algn="just">
                <a:lnSpc>
                  <a:spcPct val="120000"/>
                </a:lnSpc>
              </a:pPr>
              <a:r>
                <a:rPr lang="zh-CN" altLang="en-US"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a:t>
              </a:r>
            </a:p>
          </p:txBody>
        </p:sp>
        <p:sp>
          <p:nvSpPr>
            <p:cNvPr id="27" name="Rectangle 47"/>
            <p:cNvSpPr/>
            <p:nvPr/>
          </p:nvSpPr>
          <p:spPr>
            <a:xfrm>
              <a:off x="8582057" y="1949537"/>
              <a:ext cx="1641475" cy="492443"/>
            </a:xfrm>
            <a:prstGeom prst="rect">
              <a:avLst/>
            </a:prstGeom>
          </p:spPr>
          <p:txBody>
            <a:bodyPr wrap="none" lIns="0" tIns="0" rIns="0" bIns="0">
              <a:spAutoFit/>
            </a:bodyPr>
            <a:lstStyle/>
            <a:p>
              <a:pPr algn="r" defTabSz="1375410"/>
              <a:r>
                <a:rPr lang="zh-CN" altLang="en-US" sz="3200" b="1" dirty="0">
                  <a:solidFill>
                    <a:srgbClr val="8CBF4A"/>
                  </a:solidFill>
                  <a:latin typeface="方正细黑一简体" panose="02010601030101010101" pitchFamily="2" charset="-122"/>
                  <a:ea typeface="方正细黑一简体" panose="02010601030101010101" pitchFamily="2" charset="-122"/>
                </a:rPr>
                <a:t>完成情况</a:t>
              </a:r>
              <a:endParaRPr lang="en-US" altLang="zh-CN" sz="3200" b="1" dirty="0">
                <a:solidFill>
                  <a:srgbClr val="8CBF4A"/>
                </a:solidFill>
                <a:latin typeface="方正细黑一简体" panose="02010601030101010101" pitchFamily="2" charset="-122"/>
                <a:ea typeface="方正细黑一简体" panose="02010601030101010101" pitchFamily="2" charset="-122"/>
              </a:endParaRPr>
            </a:p>
          </p:txBody>
        </p:sp>
      </p:grpSp>
      <p:grpSp>
        <p:nvGrpSpPr>
          <p:cNvPr id="28" name="组合 27"/>
          <p:cNvGrpSpPr/>
          <p:nvPr/>
        </p:nvGrpSpPr>
        <p:grpSpPr>
          <a:xfrm>
            <a:off x="1053051" y="2185067"/>
            <a:ext cx="2490416" cy="1190811"/>
            <a:chOff x="969922" y="1949537"/>
            <a:chExt cx="2490416" cy="1190811"/>
          </a:xfrm>
        </p:grpSpPr>
        <p:sp>
          <p:nvSpPr>
            <p:cNvPr id="29" name="TextBox 49"/>
            <p:cNvSpPr txBox="1"/>
            <p:nvPr/>
          </p:nvSpPr>
          <p:spPr>
            <a:xfrm>
              <a:off x="969922" y="2503699"/>
              <a:ext cx="2490416" cy="636649"/>
            </a:xfrm>
            <a:prstGeom prst="rect">
              <a:avLst/>
            </a:prstGeom>
            <a:noFill/>
          </p:spPr>
          <p:txBody>
            <a:bodyPr wrap="square" lIns="0" tIns="0" rIns="0" bIns="0" rtlCol="0">
              <a:spAutoFit/>
            </a:bodyPr>
            <a:lstStyle/>
            <a:p>
              <a:pPr algn="just">
                <a:lnSpc>
                  <a:spcPct val="120000"/>
                </a:lnSpc>
              </a:pPr>
              <a:r>
                <a:rPr lang="zh-CN" altLang="en-US"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a:t>
              </a:r>
              <a:r>
                <a:rPr lang="en-US" altLang="zh-CN"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a:t>
              </a:r>
              <a:endParaRPr lang="zh-CN" altLang="en-US"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endParaRPr>
            </a:p>
          </p:txBody>
        </p:sp>
        <p:sp>
          <p:nvSpPr>
            <p:cNvPr id="30" name="Rectangle 50"/>
            <p:cNvSpPr/>
            <p:nvPr/>
          </p:nvSpPr>
          <p:spPr>
            <a:xfrm>
              <a:off x="1786568" y="1949537"/>
              <a:ext cx="1641475" cy="492443"/>
            </a:xfrm>
            <a:prstGeom prst="rect">
              <a:avLst/>
            </a:prstGeom>
          </p:spPr>
          <p:txBody>
            <a:bodyPr wrap="none" lIns="0" tIns="0" rIns="0" bIns="0">
              <a:spAutoFit/>
            </a:bodyPr>
            <a:lstStyle/>
            <a:p>
              <a:pPr algn="r" defTabSz="1375410"/>
              <a:r>
                <a:rPr lang="zh-CN" altLang="en-US" sz="3200" b="1" dirty="0">
                  <a:solidFill>
                    <a:srgbClr val="F69F95"/>
                  </a:solidFill>
                  <a:latin typeface="方正细黑一简体" panose="02010601030101010101" pitchFamily="2" charset="-122"/>
                  <a:ea typeface="方正细黑一简体" panose="02010601030101010101" pitchFamily="2" charset="-122"/>
                </a:rPr>
                <a:t>完成情况</a:t>
              </a:r>
              <a:endParaRPr lang="en-US" sz="3200" b="1" dirty="0">
                <a:solidFill>
                  <a:srgbClr val="F69F95"/>
                </a:solidFill>
                <a:latin typeface="方正细黑一简体" panose="02010601030101010101" pitchFamily="2" charset="-122"/>
                <a:ea typeface="方正细黑一简体" panose="02010601030101010101" pitchFamily="2" charset="-122"/>
              </a:endParaRPr>
            </a:p>
          </p:txBody>
        </p:sp>
      </p:grpSp>
      <p:grpSp>
        <p:nvGrpSpPr>
          <p:cNvPr id="31" name="组合 30"/>
          <p:cNvGrpSpPr/>
          <p:nvPr/>
        </p:nvGrpSpPr>
        <p:grpSpPr>
          <a:xfrm>
            <a:off x="886046" y="5039155"/>
            <a:ext cx="2768803" cy="1182975"/>
            <a:chOff x="802917" y="4803625"/>
            <a:chExt cx="2768803" cy="1182975"/>
          </a:xfrm>
        </p:grpSpPr>
        <p:sp>
          <p:nvSpPr>
            <p:cNvPr id="32" name="TextBox 52"/>
            <p:cNvSpPr txBox="1"/>
            <p:nvPr/>
          </p:nvSpPr>
          <p:spPr>
            <a:xfrm>
              <a:off x="978680" y="5321803"/>
              <a:ext cx="2481658" cy="664797"/>
            </a:xfrm>
            <a:prstGeom prst="rect">
              <a:avLst/>
            </a:prstGeom>
            <a:noFill/>
          </p:spPr>
          <p:txBody>
            <a:bodyPr wrap="square" lIns="0" tIns="0" rIns="0" bIns="0" rtlCol="0">
              <a:spAutoFit/>
            </a:bodyPr>
            <a:lstStyle/>
            <a:p>
              <a:pPr algn="just">
                <a:lnSpc>
                  <a:spcPct val="120000"/>
                </a:lnSpc>
              </a:pPr>
              <a:r>
                <a:rPr lang="zh-CN" altLang="en-US"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a:t>
              </a:r>
            </a:p>
          </p:txBody>
        </p:sp>
        <p:sp>
          <p:nvSpPr>
            <p:cNvPr id="33" name="Rectangle 53"/>
            <p:cNvSpPr/>
            <p:nvPr/>
          </p:nvSpPr>
          <p:spPr>
            <a:xfrm>
              <a:off x="802917" y="4803625"/>
              <a:ext cx="2768803" cy="492443"/>
            </a:xfrm>
            <a:prstGeom prst="rect">
              <a:avLst/>
            </a:prstGeom>
          </p:spPr>
          <p:txBody>
            <a:bodyPr wrap="square" lIns="0" tIns="0" rIns="0" bIns="0">
              <a:spAutoFit/>
            </a:bodyPr>
            <a:lstStyle/>
            <a:p>
              <a:pPr algn="r" defTabSz="1375410"/>
              <a:r>
                <a:rPr lang="zh-CN" altLang="en-US" sz="3200" b="1" dirty="0">
                  <a:solidFill>
                    <a:srgbClr val="8CBF4A"/>
                  </a:solidFill>
                  <a:latin typeface="方正细黑一简体" panose="02010601030101010101" pitchFamily="2" charset="-122"/>
                  <a:ea typeface="方正细黑一简体" panose="02010601030101010101" pitchFamily="2" charset="-122"/>
                </a:rPr>
                <a:t>完成情况</a:t>
              </a:r>
              <a:endParaRPr lang="en-US" altLang="zh-CN" sz="3200" b="1" dirty="0">
                <a:solidFill>
                  <a:srgbClr val="8CBF4A"/>
                </a:solidFill>
                <a:latin typeface="方正细黑一简体" panose="02010601030101010101" pitchFamily="2" charset="-122"/>
                <a:ea typeface="方正细黑一简体" panose="02010601030101010101" pitchFamily="2" charset="-122"/>
              </a:endParaRPr>
            </a:p>
          </p:txBody>
        </p:sp>
      </p:grpSp>
      <p:grpSp>
        <p:nvGrpSpPr>
          <p:cNvPr id="34" name="组合 33"/>
          <p:cNvGrpSpPr/>
          <p:nvPr/>
        </p:nvGrpSpPr>
        <p:grpSpPr>
          <a:xfrm>
            <a:off x="3742317" y="1838905"/>
            <a:ext cx="1350963" cy="1347788"/>
            <a:chOff x="3659188" y="1603375"/>
            <a:chExt cx="1350963" cy="1347788"/>
          </a:xfrm>
        </p:grpSpPr>
        <p:sp>
          <p:nvSpPr>
            <p:cNvPr id="35" name="Freeform 37"/>
            <p:cNvSpPr/>
            <p:nvPr/>
          </p:nvSpPr>
          <p:spPr>
            <a:xfrm>
              <a:off x="4324162" y="2165281"/>
              <a:ext cx="198965" cy="198965"/>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rgbClr val="00206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5908" tIns="245908" rIns="245908" bIns="245908" numCol="1" spcCol="1270" anchor="ctr" anchorCtr="0">
              <a:noAutofit/>
            </a:bodyPr>
            <a:lstStyle/>
            <a:p>
              <a:pPr algn="ctr" defTabSz="1303655">
                <a:lnSpc>
                  <a:spcPct val="90000"/>
                </a:lnSpc>
                <a:spcBef>
                  <a:spcPct val="0"/>
                </a:spcBef>
                <a:spcAft>
                  <a:spcPct val="35000"/>
                </a:spcAft>
              </a:pPr>
              <a:endParaRPr lang="en-US" sz="2935">
                <a:solidFill>
                  <a:srgbClr val="FFFFFF"/>
                </a:solidFill>
              </a:endParaRPr>
            </a:p>
          </p:txBody>
        </p:sp>
        <p:sp>
          <p:nvSpPr>
            <p:cNvPr id="36" name="Oval 5"/>
            <p:cNvSpPr>
              <a:spLocks noChangeArrowheads="1"/>
            </p:cNvSpPr>
            <p:nvPr/>
          </p:nvSpPr>
          <p:spPr bwMode="auto">
            <a:xfrm>
              <a:off x="3659188" y="1603375"/>
              <a:ext cx="1350963" cy="1347788"/>
            </a:xfrm>
            <a:prstGeom prst="ellipse">
              <a:avLst/>
            </a:prstGeom>
            <a:solidFill>
              <a:srgbClr val="F69F95"/>
            </a:solidFill>
            <a:ln>
              <a:noFill/>
            </a:ln>
          </p:spPr>
          <p:txBody>
            <a:bodyPr vert="horz" wrap="square" lIns="91440" tIns="45720" rIns="91440" bIns="45720" numCol="1" anchor="t" anchorCtr="0" compatLnSpc="1"/>
            <a:lstStyle/>
            <a:p>
              <a:endParaRPr lang="zh-CN" altLang="en-US"/>
            </a:p>
          </p:txBody>
        </p:sp>
        <p:sp>
          <p:nvSpPr>
            <p:cNvPr id="37" name="Rectangle 50"/>
            <p:cNvSpPr/>
            <p:nvPr/>
          </p:nvSpPr>
          <p:spPr>
            <a:xfrm>
              <a:off x="4042888" y="1879233"/>
              <a:ext cx="689292" cy="738664"/>
            </a:xfrm>
            <a:prstGeom prst="rect">
              <a:avLst/>
            </a:prstGeom>
          </p:spPr>
          <p:txBody>
            <a:bodyPr wrap="none" lIns="0" tIns="0" rIns="0" bIns="0">
              <a:spAutoFit/>
            </a:bodyPr>
            <a:lstStyle/>
            <a:p>
              <a:pPr algn="r" defTabSz="1375410"/>
              <a:r>
                <a:rPr lang="en-US" altLang="zh-CN" sz="4800" b="1" dirty="0">
                  <a:gradFill>
                    <a:gsLst>
                      <a:gs pos="0">
                        <a:schemeClr val="bg1"/>
                      </a:gs>
                      <a:gs pos="100000">
                        <a:schemeClr val="bg1"/>
                      </a:gs>
                    </a:gsLst>
                    <a:lin ang="5400000" scaled="1"/>
                  </a:gradFill>
                  <a:latin typeface="方正细黑一简体" panose="02010601030101010101" pitchFamily="2" charset="-122"/>
                  <a:ea typeface="方正细黑一简体" panose="02010601030101010101" pitchFamily="2" charset="-122"/>
                </a:rPr>
                <a:t>01</a:t>
              </a:r>
              <a:endParaRPr lang="en-US" sz="4800" b="1" dirty="0">
                <a:gradFill>
                  <a:gsLst>
                    <a:gs pos="0">
                      <a:schemeClr val="bg1"/>
                    </a:gs>
                    <a:gs pos="100000">
                      <a:schemeClr val="bg1"/>
                    </a:gs>
                  </a:gsLst>
                  <a:lin ang="5400000" scaled="1"/>
                </a:gradFill>
                <a:latin typeface="方正细黑一简体" panose="02010601030101010101" pitchFamily="2" charset="-122"/>
                <a:ea typeface="方正细黑一简体" panose="02010601030101010101" pitchFamily="2" charset="-122"/>
              </a:endParaRPr>
            </a:p>
          </p:txBody>
        </p:sp>
      </p:grpSp>
      <p:grpSp>
        <p:nvGrpSpPr>
          <p:cNvPr id="38" name="组合 37"/>
          <p:cNvGrpSpPr/>
          <p:nvPr/>
        </p:nvGrpSpPr>
        <p:grpSpPr>
          <a:xfrm>
            <a:off x="3742317" y="5115505"/>
            <a:ext cx="1350963" cy="1350963"/>
            <a:chOff x="3659188" y="4879975"/>
            <a:chExt cx="1350963" cy="1350963"/>
          </a:xfrm>
        </p:grpSpPr>
        <p:sp>
          <p:nvSpPr>
            <p:cNvPr id="39" name="Freeform 35"/>
            <p:cNvSpPr/>
            <p:nvPr/>
          </p:nvSpPr>
          <p:spPr>
            <a:xfrm>
              <a:off x="4324162" y="5583235"/>
              <a:ext cx="198965" cy="198965"/>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rgbClr val="002060">
                <a:alpha val="63000"/>
              </a:srgb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5908" tIns="245908" rIns="245908" bIns="245908" numCol="1" spcCol="1270" anchor="ctr" anchorCtr="0">
              <a:noAutofit/>
            </a:bodyPr>
            <a:lstStyle/>
            <a:p>
              <a:pPr algn="ctr" defTabSz="1303655">
                <a:lnSpc>
                  <a:spcPct val="90000"/>
                </a:lnSpc>
                <a:spcBef>
                  <a:spcPct val="0"/>
                </a:spcBef>
                <a:spcAft>
                  <a:spcPct val="35000"/>
                </a:spcAft>
              </a:pPr>
              <a:endParaRPr lang="en-US" sz="2935">
                <a:solidFill>
                  <a:srgbClr val="FFFFFF"/>
                </a:solidFill>
              </a:endParaRPr>
            </a:p>
          </p:txBody>
        </p:sp>
        <p:sp>
          <p:nvSpPr>
            <p:cNvPr id="40" name="Oval 6"/>
            <p:cNvSpPr>
              <a:spLocks noChangeArrowheads="1"/>
            </p:cNvSpPr>
            <p:nvPr/>
          </p:nvSpPr>
          <p:spPr bwMode="auto">
            <a:xfrm>
              <a:off x="3659188" y="4879975"/>
              <a:ext cx="1350963" cy="1350963"/>
            </a:xfrm>
            <a:prstGeom prst="ellipse">
              <a:avLst/>
            </a:prstGeom>
            <a:solidFill>
              <a:srgbClr val="8CBF4A"/>
            </a:solidFill>
            <a:ln>
              <a:noFill/>
            </a:ln>
          </p:spPr>
          <p:txBody>
            <a:bodyPr vert="horz" wrap="square" lIns="91440" tIns="45720" rIns="91440" bIns="45720" numCol="1" anchor="t" anchorCtr="0" compatLnSpc="1"/>
            <a:lstStyle/>
            <a:p>
              <a:endParaRPr lang="zh-CN" altLang="en-US"/>
            </a:p>
          </p:txBody>
        </p:sp>
        <p:sp>
          <p:nvSpPr>
            <p:cNvPr id="41" name="Rectangle 50"/>
            <p:cNvSpPr/>
            <p:nvPr/>
          </p:nvSpPr>
          <p:spPr>
            <a:xfrm>
              <a:off x="3994948" y="5154018"/>
              <a:ext cx="689292" cy="738664"/>
            </a:xfrm>
            <a:prstGeom prst="rect">
              <a:avLst/>
            </a:prstGeom>
          </p:spPr>
          <p:txBody>
            <a:bodyPr wrap="none" lIns="0" tIns="0" rIns="0" bIns="0">
              <a:spAutoFit/>
            </a:bodyPr>
            <a:lstStyle/>
            <a:p>
              <a:pPr algn="r" defTabSz="1375410"/>
              <a:r>
                <a:rPr lang="en-US" altLang="zh-CN" sz="4800" b="1" dirty="0">
                  <a:gradFill>
                    <a:gsLst>
                      <a:gs pos="0">
                        <a:schemeClr val="bg1"/>
                      </a:gs>
                      <a:gs pos="100000">
                        <a:schemeClr val="bg1"/>
                      </a:gs>
                    </a:gsLst>
                    <a:lin ang="5400000" scaled="1"/>
                  </a:gradFill>
                  <a:latin typeface="方正细黑一简体" panose="02010601030101010101" pitchFamily="2" charset="-122"/>
                  <a:ea typeface="方正细黑一简体" panose="02010601030101010101" pitchFamily="2" charset="-122"/>
                </a:rPr>
                <a:t>03</a:t>
              </a:r>
              <a:endParaRPr lang="en-US" sz="4800" b="1" dirty="0">
                <a:gradFill>
                  <a:gsLst>
                    <a:gs pos="0">
                      <a:schemeClr val="bg1"/>
                    </a:gs>
                    <a:gs pos="100000">
                      <a:schemeClr val="bg1"/>
                    </a:gs>
                  </a:gsLst>
                  <a:lin ang="5400000" scaled="1"/>
                </a:gradFill>
                <a:latin typeface="方正细黑一简体" panose="02010601030101010101" pitchFamily="2" charset="-122"/>
                <a:ea typeface="方正细黑一简体" panose="02010601030101010101" pitchFamily="2" charset="-122"/>
              </a:endParaRPr>
            </a:p>
          </p:txBody>
        </p:sp>
      </p:grpSp>
      <p:grpSp>
        <p:nvGrpSpPr>
          <p:cNvPr id="45" name="组合 44"/>
          <p:cNvGrpSpPr/>
          <p:nvPr/>
        </p:nvGrpSpPr>
        <p:grpSpPr>
          <a:xfrm>
            <a:off x="7064955" y="1838905"/>
            <a:ext cx="1350963" cy="1347788"/>
            <a:chOff x="6981826" y="1603375"/>
            <a:chExt cx="1350963" cy="1347788"/>
          </a:xfrm>
        </p:grpSpPr>
        <p:sp>
          <p:nvSpPr>
            <p:cNvPr id="51" name="Freeform 31"/>
            <p:cNvSpPr/>
            <p:nvPr/>
          </p:nvSpPr>
          <p:spPr>
            <a:xfrm>
              <a:off x="7785267" y="2165281"/>
              <a:ext cx="198965" cy="198965"/>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rgbClr val="31437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5908" tIns="245908" rIns="245908" bIns="245908" numCol="1" spcCol="1270" anchor="ctr" anchorCtr="0">
              <a:noAutofit/>
            </a:bodyPr>
            <a:lstStyle/>
            <a:p>
              <a:pPr algn="ctr" defTabSz="1303655">
                <a:lnSpc>
                  <a:spcPct val="90000"/>
                </a:lnSpc>
                <a:spcBef>
                  <a:spcPct val="0"/>
                </a:spcBef>
                <a:spcAft>
                  <a:spcPct val="35000"/>
                </a:spcAft>
              </a:pPr>
              <a:endParaRPr lang="en-US" sz="2935">
                <a:solidFill>
                  <a:srgbClr val="FFFFFF"/>
                </a:solidFill>
              </a:endParaRPr>
            </a:p>
          </p:txBody>
        </p:sp>
        <p:sp>
          <p:nvSpPr>
            <p:cNvPr id="52" name="Oval 7"/>
            <p:cNvSpPr>
              <a:spLocks noChangeArrowheads="1"/>
            </p:cNvSpPr>
            <p:nvPr/>
          </p:nvSpPr>
          <p:spPr bwMode="auto">
            <a:xfrm>
              <a:off x="6981826" y="1603375"/>
              <a:ext cx="1350963" cy="1347788"/>
            </a:xfrm>
            <a:prstGeom prst="ellipse">
              <a:avLst/>
            </a:prstGeom>
            <a:solidFill>
              <a:srgbClr val="8CBF4A"/>
            </a:solidFill>
            <a:ln>
              <a:noFill/>
            </a:ln>
          </p:spPr>
          <p:txBody>
            <a:bodyPr vert="horz" wrap="square" lIns="91440" tIns="45720" rIns="91440" bIns="45720" numCol="1" anchor="t" anchorCtr="0" compatLnSpc="1"/>
            <a:lstStyle/>
            <a:p>
              <a:endParaRPr lang="zh-CN" altLang="en-US"/>
            </a:p>
          </p:txBody>
        </p:sp>
        <p:sp>
          <p:nvSpPr>
            <p:cNvPr id="53" name="Rectangle 50"/>
            <p:cNvSpPr/>
            <p:nvPr/>
          </p:nvSpPr>
          <p:spPr>
            <a:xfrm>
              <a:off x="7350620" y="1879233"/>
              <a:ext cx="689292" cy="738664"/>
            </a:xfrm>
            <a:prstGeom prst="rect">
              <a:avLst/>
            </a:prstGeom>
          </p:spPr>
          <p:txBody>
            <a:bodyPr wrap="none" lIns="0" tIns="0" rIns="0" bIns="0">
              <a:spAutoFit/>
            </a:bodyPr>
            <a:lstStyle/>
            <a:p>
              <a:pPr algn="r" defTabSz="1375410"/>
              <a:r>
                <a:rPr lang="en-US" altLang="zh-CN" sz="4800" b="1" dirty="0">
                  <a:gradFill>
                    <a:gsLst>
                      <a:gs pos="0">
                        <a:schemeClr val="bg1"/>
                      </a:gs>
                      <a:gs pos="100000">
                        <a:schemeClr val="bg1"/>
                      </a:gs>
                    </a:gsLst>
                    <a:lin ang="5400000" scaled="1"/>
                  </a:gradFill>
                  <a:latin typeface="方正细黑一简体" panose="02010601030101010101" pitchFamily="2" charset="-122"/>
                  <a:ea typeface="方正细黑一简体" panose="02010601030101010101" pitchFamily="2" charset="-122"/>
                </a:rPr>
                <a:t>02</a:t>
              </a:r>
              <a:endParaRPr lang="en-US" sz="4800" b="1" dirty="0">
                <a:gradFill>
                  <a:gsLst>
                    <a:gs pos="0">
                      <a:schemeClr val="bg1"/>
                    </a:gs>
                    <a:gs pos="100000">
                      <a:schemeClr val="bg1"/>
                    </a:gs>
                  </a:gsLst>
                  <a:lin ang="5400000" scaled="1"/>
                </a:gradFill>
                <a:latin typeface="方正细黑一简体" panose="02010601030101010101" pitchFamily="2" charset="-122"/>
                <a:ea typeface="方正细黑一简体" panose="02010601030101010101" pitchFamily="2" charset="-122"/>
              </a:endParaRPr>
            </a:p>
          </p:txBody>
        </p:sp>
      </p:grpSp>
      <p:grpSp>
        <p:nvGrpSpPr>
          <p:cNvPr id="54" name="组合 53"/>
          <p:cNvGrpSpPr/>
          <p:nvPr/>
        </p:nvGrpSpPr>
        <p:grpSpPr>
          <a:xfrm>
            <a:off x="7064955" y="5115505"/>
            <a:ext cx="1350963" cy="1350963"/>
            <a:chOff x="6981826" y="4879975"/>
            <a:chExt cx="1350963" cy="1350963"/>
          </a:xfrm>
        </p:grpSpPr>
        <p:sp>
          <p:nvSpPr>
            <p:cNvPr id="55" name="Freeform 33"/>
            <p:cNvSpPr/>
            <p:nvPr/>
          </p:nvSpPr>
          <p:spPr>
            <a:xfrm>
              <a:off x="7785267" y="5583235"/>
              <a:ext cx="198965" cy="198965"/>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rgbClr val="3F509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5908" tIns="245908" rIns="245908" bIns="245908" numCol="1" spcCol="1270" anchor="ctr" anchorCtr="0">
              <a:noAutofit/>
            </a:bodyPr>
            <a:lstStyle/>
            <a:p>
              <a:pPr algn="ctr" defTabSz="1303655">
                <a:lnSpc>
                  <a:spcPct val="90000"/>
                </a:lnSpc>
                <a:spcBef>
                  <a:spcPct val="0"/>
                </a:spcBef>
                <a:spcAft>
                  <a:spcPct val="35000"/>
                </a:spcAft>
              </a:pPr>
              <a:endParaRPr lang="en-US" sz="2935">
                <a:solidFill>
                  <a:srgbClr val="FFFFFF"/>
                </a:solidFill>
              </a:endParaRPr>
            </a:p>
          </p:txBody>
        </p:sp>
        <p:sp>
          <p:nvSpPr>
            <p:cNvPr id="56" name="Oval 8"/>
            <p:cNvSpPr>
              <a:spLocks noChangeArrowheads="1"/>
            </p:cNvSpPr>
            <p:nvPr/>
          </p:nvSpPr>
          <p:spPr bwMode="auto">
            <a:xfrm>
              <a:off x="6981826" y="4879975"/>
              <a:ext cx="1350963" cy="1350963"/>
            </a:xfrm>
            <a:prstGeom prst="ellipse">
              <a:avLst/>
            </a:prstGeom>
            <a:solidFill>
              <a:srgbClr val="F69F95"/>
            </a:solidFill>
            <a:ln>
              <a:noFill/>
            </a:ln>
          </p:spPr>
          <p:txBody>
            <a:bodyPr vert="horz" wrap="square" lIns="91440" tIns="45720" rIns="91440" bIns="45720" numCol="1" anchor="t" anchorCtr="0" compatLnSpc="1"/>
            <a:lstStyle/>
            <a:p>
              <a:endParaRPr lang="zh-CN" altLang="en-US"/>
            </a:p>
          </p:txBody>
        </p:sp>
        <p:sp>
          <p:nvSpPr>
            <p:cNvPr id="57" name="Rectangle 50"/>
            <p:cNvSpPr/>
            <p:nvPr/>
          </p:nvSpPr>
          <p:spPr>
            <a:xfrm>
              <a:off x="7316029" y="5154018"/>
              <a:ext cx="689292" cy="738664"/>
            </a:xfrm>
            <a:prstGeom prst="rect">
              <a:avLst/>
            </a:prstGeom>
          </p:spPr>
          <p:txBody>
            <a:bodyPr wrap="none" lIns="0" tIns="0" rIns="0" bIns="0">
              <a:spAutoFit/>
            </a:bodyPr>
            <a:lstStyle/>
            <a:p>
              <a:pPr algn="r" defTabSz="1375410"/>
              <a:r>
                <a:rPr lang="en-US" altLang="zh-CN" sz="4800" b="1" dirty="0">
                  <a:gradFill>
                    <a:gsLst>
                      <a:gs pos="0">
                        <a:schemeClr val="bg1"/>
                      </a:gs>
                      <a:gs pos="100000">
                        <a:schemeClr val="bg1"/>
                      </a:gs>
                    </a:gsLst>
                    <a:lin ang="5400000" scaled="1"/>
                  </a:gradFill>
                  <a:latin typeface="方正细黑一简体" panose="02010601030101010101" pitchFamily="2" charset="-122"/>
                  <a:ea typeface="方正细黑一简体" panose="02010601030101010101" pitchFamily="2" charset="-122"/>
                </a:rPr>
                <a:t>04</a:t>
              </a:r>
              <a:endParaRPr lang="en-US" sz="4800" b="1" dirty="0">
                <a:gradFill>
                  <a:gsLst>
                    <a:gs pos="0">
                      <a:schemeClr val="bg1"/>
                    </a:gs>
                    <a:gs pos="100000">
                      <a:schemeClr val="bg1"/>
                    </a:gs>
                  </a:gsLst>
                  <a:lin ang="5400000" scaled="1"/>
                </a:gradFill>
                <a:latin typeface="方正细黑一简体" panose="02010601030101010101" pitchFamily="2" charset="-122"/>
                <a:ea typeface="方正细黑一简体" panose="02010601030101010101" pitchFamily="2" charset="-122"/>
              </a:endParaRPr>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1+#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0-#ppt_w/2"/>
                                          </p:val>
                                        </p:tav>
                                        <p:tav tm="100000">
                                          <p:val>
                                            <p:strVal val="#ppt_x"/>
                                          </p:val>
                                        </p:tav>
                                      </p:tavLst>
                                    </p:anim>
                                    <p:anim calcmode="lin" valueType="num">
                                      <p:cBhvr additive="base">
                                        <p:cTn id="16" dur="500" fill="hold"/>
                                        <p:tgtEl>
                                          <p:spTgt spid="3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1+#ppt_w/2"/>
                                          </p:val>
                                        </p:tav>
                                        <p:tav tm="100000">
                                          <p:val>
                                            <p:strVal val="#ppt_x"/>
                                          </p:val>
                                        </p:tav>
                                      </p:tavLst>
                                    </p:anim>
                                    <p:anim calcmode="lin" valueType="num">
                                      <p:cBhvr additive="base">
                                        <p:cTn id="20" dur="500" fill="hold"/>
                                        <p:tgtEl>
                                          <p:spTgt spid="5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1000"/>
                            </p:stCondLst>
                            <p:childTnLst>
                              <p:par>
                                <p:cTn id="35" presetID="2" presetClass="entr" presetSubtype="8"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0-#ppt_w/2"/>
                                          </p:val>
                                        </p:tav>
                                        <p:tav tm="100000">
                                          <p:val>
                                            <p:strVal val="#ppt_x"/>
                                          </p:val>
                                        </p:tav>
                                      </p:tavLst>
                                    </p:anim>
                                    <p:anim calcmode="lin" valueType="num">
                                      <p:cBhvr additive="base">
                                        <p:cTn id="42" dur="500" fill="hold"/>
                                        <p:tgtEl>
                                          <p:spTgt spid="28"/>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1+#ppt_w/2"/>
                                          </p:val>
                                        </p:tav>
                                        <p:tav tm="100000">
                                          <p:val>
                                            <p:strVal val="#ppt_x"/>
                                          </p:val>
                                        </p:tav>
                                      </p:tavLst>
                                    </p:anim>
                                    <p:anim calcmode="lin" valueType="num">
                                      <p:cBhvr additive="base">
                                        <p:cTn id="46" dur="500" fill="hold"/>
                                        <p:tgtEl>
                                          <p:spTgt spid="25"/>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1+#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788634" y="552586"/>
            <a:ext cx="2656496"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自主学习情况</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633797" y="2953208"/>
            <a:ext cx="863618" cy="3502696"/>
            <a:chOff x="5633797" y="2887893"/>
            <a:chExt cx="863618" cy="3502696"/>
          </a:xfrm>
        </p:grpSpPr>
        <p:cxnSp>
          <p:nvCxnSpPr>
            <p:cNvPr id="11" name="直接连接符 10"/>
            <p:cNvCxnSpPr/>
            <p:nvPr/>
          </p:nvCxnSpPr>
          <p:spPr>
            <a:xfrm>
              <a:off x="6061687" y="2887893"/>
              <a:ext cx="0" cy="2567863"/>
            </a:xfrm>
            <a:prstGeom prst="line">
              <a:avLst/>
            </a:prstGeom>
            <a:ln w="38100">
              <a:solidFill>
                <a:srgbClr val="F69F95"/>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60251" y="3329208"/>
              <a:ext cx="0" cy="2296350"/>
            </a:xfrm>
            <a:prstGeom prst="line">
              <a:avLst/>
            </a:prstGeom>
            <a:ln w="38100">
              <a:solidFill>
                <a:srgbClr val="8CBF4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97415" y="4094239"/>
              <a:ext cx="0" cy="2296350"/>
            </a:xfrm>
            <a:prstGeom prst="line">
              <a:avLst/>
            </a:prstGeom>
            <a:ln w="38100">
              <a:solidFill>
                <a:srgbClr val="F69F9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854735" y="3329208"/>
              <a:ext cx="0" cy="2296350"/>
            </a:xfrm>
            <a:prstGeom prst="line">
              <a:avLst/>
            </a:prstGeom>
            <a:ln w="38100">
              <a:solidFill>
                <a:srgbClr val="8CBF4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3797" y="4094239"/>
              <a:ext cx="0" cy="2296350"/>
            </a:xfrm>
            <a:prstGeom prst="line">
              <a:avLst/>
            </a:prstGeom>
            <a:ln w="38100">
              <a:solidFill>
                <a:srgbClr val="F69F95"/>
              </a:solidFill>
            </a:ln>
          </p:spPr>
          <p:style>
            <a:lnRef idx="1">
              <a:schemeClr val="accent1"/>
            </a:lnRef>
            <a:fillRef idx="0">
              <a:schemeClr val="accent1"/>
            </a:fillRef>
            <a:effectRef idx="0">
              <a:schemeClr val="accent1"/>
            </a:effectRef>
            <a:fontRef idx="minor">
              <a:schemeClr val="tx1"/>
            </a:fontRef>
          </p:style>
        </p:cxnSp>
      </p:grpSp>
      <p:sp>
        <p:nvSpPr>
          <p:cNvPr id="16" name="任意多边形 15"/>
          <p:cNvSpPr/>
          <p:nvPr/>
        </p:nvSpPr>
        <p:spPr bwMode="auto">
          <a:xfrm>
            <a:off x="5140188" y="5307730"/>
            <a:ext cx="1988424" cy="1504900"/>
          </a:xfrm>
          <a:custGeom>
            <a:avLst/>
            <a:gdLst>
              <a:gd name="connsiteX0" fmla="*/ 11545 w 1667022"/>
              <a:gd name="connsiteY0" fmla="*/ 0 h 1261653"/>
              <a:gd name="connsiteX1" fmla="*/ 1461805 w 1667022"/>
              <a:gd name="connsiteY1" fmla="*/ 0 h 1261653"/>
              <a:gd name="connsiteX2" fmla="*/ 1469930 w 1667022"/>
              <a:gd name="connsiteY2" fmla="*/ 23627 h 1261653"/>
              <a:gd name="connsiteX3" fmla="*/ 1505166 w 1667022"/>
              <a:gd name="connsiteY3" fmla="*/ 215353 h 1261653"/>
              <a:gd name="connsiteX4" fmla="*/ 1505166 w 1667022"/>
              <a:gd name="connsiteY4" fmla="*/ 219103 h 1261653"/>
              <a:gd name="connsiteX5" fmla="*/ 1501408 w 1667022"/>
              <a:gd name="connsiteY5" fmla="*/ 222854 h 1261653"/>
              <a:gd name="connsiteX6" fmla="*/ 1471340 w 1667022"/>
              <a:gd name="connsiteY6" fmla="*/ 279106 h 1261653"/>
              <a:gd name="connsiteX7" fmla="*/ 1493891 w 1667022"/>
              <a:gd name="connsiteY7" fmla="*/ 335358 h 1261653"/>
              <a:gd name="connsiteX8" fmla="*/ 1659264 w 1667022"/>
              <a:gd name="connsiteY8" fmla="*/ 545367 h 1261653"/>
              <a:gd name="connsiteX9" fmla="*/ 1659264 w 1667022"/>
              <a:gd name="connsiteY9" fmla="*/ 549117 h 1261653"/>
              <a:gd name="connsiteX10" fmla="*/ 1636713 w 1667022"/>
              <a:gd name="connsiteY10" fmla="*/ 624120 h 1261653"/>
              <a:gd name="connsiteX11" fmla="*/ 1587853 w 1667022"/>
              <a:gd name="connsiteY11" fmla="*/ 642870 h 1261653"/>
              <a:gd name="connsiteX12" fmla="*/ 1546510 w 1667022"/>
              <a:gd name="connsiteY12" fmla="*/ 661621 h 1261653"/>
              <a:gd name="connsiteX13" fmla="*/ 1531475 w 1667022"/>
              <a:gd name="connsiteY13" fmla="*/ 680372 h 1261653"/>
              <a:gd name="connsiteX14" fmla="*/ 1542751 w 1667022"/>
              <a:gd name="connsiteY14" fmla="*/ 702873 h 1261653"/>
              <a:gd name="connsiteX15" fmla="*/ 1565302 w 1667022"/>
              <a:gd name="connsiteY15" fmla="*/ 755375 h 1261653"/>
              <a:gd name="connsiteX16" fmla="*/ 1538993 w 1667022"/>
              <a:gd name="connsiteY16" fmla="*/ 800377 h 1261653"/>
              <a:gd name="connsiteX17" fmla="*/ 1523959 w 1667022"/>
              <a:gd name="connsiteY17" fmla="*/ 811627 h 1261653"/>
              <a:gd name="connsiteX18" fmla="*/ 1538993 w 1667022"/>
              <a:gd name="connsiteY18" fmla="*/ 841629 h 1261653"/>
              <a:gd name="connsiteX19" fmla="*/ 1516442 w 1667022"/>
              <a:gd name="connsiteY19" fmla="*/ 886630 h 1261653"/>
              <a:gd name="connsiteX20" fmla="*/ 1490132 w 1667022"/>
              <a:gd name="connsiteY20" fmla="*/ 946633 h 1261653"/>
              <a:gd name="connsiteX21" fmla="*/ 1490132 w 1667022"/>
              <a:gd name="connsiteY21" fmla="*/ 950383 h 1261653"/>
              <a:gd name="connsiteX22" fmla="*/ 1493891 w 1667022"/>
              <a:gd name="connsiteY22" fmla="*/ 972884 h 1261653"/>
              <a:gd name="connsiteX23" fmla="*/ 1497649 w 1667022"/>
              <a:gd name="connsiteY23" fmla="*/ 1044137 h 1261653"/>
              <a:gd name="connsiteX24" fmla="*/ 1369860 w 1667022"/>
              <a:gd name="connsiteY24" fmla="*/ 1119140 h 1261653"/>
              <a:gd name="connsiteX25" fmla="*/ 1366102 w 1667022"/>
              <a:gd name="connsiteY25" fmla="*/ 1119140 h 1261653"/>
              <a:gd name="connsiteX26" fmla="*/ 1230796 w 1667022"/>
              <a:gd name="connsiteY26" fmla="*/ 1115390 h 1261653"/>
              <a:gd name="connsiteX27" fmla="*/ 1155627 w 1667022"/>
              <a:gd name="connsiteY27" fmla="*/ 1119140 h 1261653"/>
              <a:gd name="connsiteX28" fmla="*/ 1151868 w 1667022"/>
              <a:gd name="connsiteY28" fmla="*/ 1119140 h 1261653"/>
              <a:gd name="connsiteX29" fmla="*/ 1118041 w 1667022"/>
              <a:gd name="connsiteY29" fmla="*/ 1126640 h 1261653"/>
              <a:gd name="connsiteX30" fmla="*/ 1054147 w 1667022"/>
              <a:gd name="connsiteY30" fmla="*/ 1239145 h 1261653"/>
              <a:gd name="connsiteX31" fmla="*/ 1049840 w 1667022"/>
              <a:gd name="connsiteY31" fmla="*/ 1261653 h 1261653"/>
              <a:gd name="connsiteX32" fmla="*/ 1025060 w 1667022"/>
              <a:gd name="connsiteY32" fmla="*/ 1248503 h 1261653"/>
              <a:gd name="connsiteX33" fmla="*/ 339355 w 1667022"/>
              <a:gd name="connsiteY33" fmla="*/ 1140445 h 1261653"/>
              <a:gd name="connsiteX34" fmla="*/ 306943 w 1667022"/>
              <a:gd name="connsiteY34" fmla="*/ 1144874 h 1261653"/>
              <a:gd name="connsiteX35" fmla="*/ 311811 w 1667022"/>
              <a:gd name="connsiteY35" fmla="*/ 1129012 h 1261653"/>
              <a:gd name="connsiteX36" fmla="*/ 321241 w 1667022"/>
              <a:gd name="connsiteY36" fmla="*/ 1089139 h 1261653"/>
              <a:gd name="connsiteX37" fmla="*/ 340034 w 1667022"/>
              <a:gd name="connsiteY37" fmla="*/ 909131 h 1261653"/>
              <a:gd name="connsiteX38" fmla="*/ 336275 w 1667022"/>
              <a:gd name="connsiteY38" fmla="*/ 890380 h 1261653"/>
              <a:gd name="connsiteX39" fmla="*/ 272381 w 1667022"/>
              <a:gd name="connsiteY39" fmla="*/ 759125 h 1261653"/>
              <a:gd name="connsiteX40" fmla="*/ 227279 w 1667022"/>
              <a:gd name="connsiteY40" fmla="*/ 695373 h 1261653"/>
              <a:gd name="connsiteX41" fmla="*/ 65664 w 1667022"/>
              <a:gd name="connsiteY41" fmla="*/ 455363 h 1261653"/>
              <a:gd name="connsiteX42" fmla="*/ 54389 w 1667022"/>
              <a:gd name="connsiteY42" fmla="*/ 425362 h 1261653"/>
              <a:gd name="connsiteX43" fmla="*/ 1535 w 1667022"/>
              <a:gd name="connsiteY43" fmla="*/ 78355 h 126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67022" h="1261653">
                <a:moveTo>
                  <a:pt x="11545" y="0"/>
                </a:moveTo>
                <a:lnTo>
                  <a:pt x="1461805" y="0"/>
                </a:lnTo>
                <a:lnTo>
                  <a:pt x="1469930" y="23627"/>
                </a:lnTo>
                <a:cubicBezTo>
                  <a:pt x="1490132" y="85973"/>
                  <a:pt x="1508925" y="160976"/>
                  <a:pt x="1505166" y="215353"/>
                </a:cubicBezTo>
                <a:cubicBezTo>
                  <a:pt x="1505166" y="215353"/>
                  <a:pt x="1505166" y="215353"/>
                  <a:pt x="1505166" y="219103"/>
                </a:cubicBezTo>
                <a:cubicBezTo>
                  <a:pt x="1505166" y="219103"/>
                  <a:pt x="1505166" y="219103"/>
                  <a:pt x="1501408" y="222854"/>
                </a:cubicBezTo>
                <a:cubicBezTo>
                  <a:pt x="1501408" y="222854"/>
                  <a:pt x="1471340" y="245354"/>
                  <a:pt x="1471340" y="279106"/>
                </a:cubicBezTo>
                <a:cubicBezTo>
                  <a:pt x="1471340" y="297857"/>
                  <a:pt x="1478857" y="316607"/>
                  <a:pt x="1493891" y="335358"/>
                </a:cubicBezTo>
                <a:cubicBezTo>
                  <a:pt x="1554026" y="402861"/>
                  <a:pt x="1655506" y="541616"/>
                  <a:pt x="1659264" y="545367"/>
                </a:cubicBezTo>
                <a:cubicBezTo>
                  <a:pt x="1659264" y="545367"/>
                  <a:pt x="1659264" y="545367"/>
                  <a:pt x="1659264" y="549117"/>
                </a:cubicBezTo>
                <a:cubicBezTo>
                  <a:pt x="1670540" y="567867"/>
                  <a:pt x="1674298" y="605369"/>
                  <a:pt x="1636713" y="624120"/>
                </a:cubicBezTo>
                <a:cubicBezTo>
                  <a:pt x="1617921" y="635370"/>
                  <a:pt x="1602887" y="639120"/>
                  <a:pt x="1587853" y="642870"/>
                </a:cubicBezTo>
                <a:cubicBezTo>
                  <a:pt x="1569061" y="650371"/>
                  <a:pt x="1557785" y="654121"/>
                  <a:pt x="1546510" y="661621"/>
                </a:cubicBezTo>
                <a:cubicBezTo>
                  <a:pt x="1535234" y="669122"/>
                  <a:pt x="1531475" y="676622"/>
                  <a:pt x="1531475" y="680372"/>
                </a:cubicBezTo>
                <a:cubicBezTo>
                  <a:pt x="1527717" y="687872"/>
                  <a:pt x="1535234" y="695373"/>
                  <a:pt x="1542751" y="702873"/>
                </a:cubicBezTo>
                <a:cubicBezTo>
                  <a:pt x="1561543" y="717874"/>
                  <a:pt x="1569061" y="736624"/>
                  <a:pt x="1565302" y="755375"/>
                </a:cubicBezTo>
                <a:cubicBezTo>
                  <a:pt x="1565302" y="774126"/>
                  <a:pt x="1554026" y="789126"/>
                  <a:pt x="1538993" y="800377"/>
                </a:cubicBezTo>
                <a:cubicBezTo>
                  <a:pt x="1535234" y="804127"/>
                  <a:pt x="1527717" y="807877"/>
                  <a:pt x="1523959" y="811627"/>
                </a:cubicBezTo>
                <a:cubicBezTo>
                  <a:pt x="1531475" y="819128"/>
                  <a:pt x="1538993" y="830378"/>
                  <a:pt x="1538993" y="841629"/>
                </a:cubicBezTo>
                <a:cubicBezTo>
                  <a:pt x="1538993" y="860379"/>
                  <a:pt x="1531475" y="871630"/>
                  <a:pt x="1516442" y="886630"/>
                </a:cubicBezTo>
                <a:cubicBezTo>
                  <a:pt x="1482615" y="912881"/>
                  <a:pt x="1486374" y="927882"/>
                  <a:pt x="1490132" y="946633"/>
                </a:cubicBezTo>
                <a:cubicBezTo>
                  <a:pt x="1490132" y="946633"/>
                  <a:pt x="1490132" y="950383"/>
                  <a:pt x="1490132" y="950383"/>
                </a:cubicBezTo>
                <a:cubicBezTo>
                  <a:pt x="1490132" y="957883"/>
                  <a:pt x="1493891" y="965384"/>
                  <a:pt x="1493891" y="972884"/>
                </a:cubicBezTo>
                <a:cubicBezTo>
                  <a:pt x="1501408" y="991635"/>
                  <a:pt x="1508925" y="1017886"/>
                  <a:pt x="1497649" y="1044137"/>
                </a:cubicBezTo>
                <a:cubicBezTo>
                  <a:pt x="1478857" y="1085388"/>
                  <a:pt x="1437513" y="1107889"/>
                  <a:pt x="1369860" y="1119140"/>
                </a:cubicBezTo>
                <a:cubicBezTo>
                  <a:pt x="1369860" y="1119140"/>
                  <a:pt x="1369860" y="1119140"/>
                  <a:pt x="1366102" y="1119140"/>
                </a:cubicBezTo>
                <a:cubicBezTo>
                  <a:pt x="1366102" y="1119140"/>
                  <a:pt x="1294691" y="1115390"/>
                  <a:pt x="1230796" y="1115390"/>
                </a:cubicBezTo>
                <a:cubicBezTo>
                  <a:pt x="1181936" y="1115390"/>
                  <a:pt x="1163143" y="1119140"/>
                  <a:pt x="1155627" y="1119140"/>
                </a:cubicBezTo>
                <a:cubicBezTo>
                  <a:pt x="1155627" y="1119140"/>
                  <a:pt x="1155627" y="1119140"/>
                  <a:pt x="1151868" y="1119140"/>
                </a:cubicBezTo>
                <a:cubicBezTo>
                  <a:pt x="1125559" y="1122890"/>
                  <a:pt x="1118041" y="1126640"/>
                  <a:pt x="1118041" y="1126640"/>
                </a:cubicBezTo>
                <a:cubicBezTo>
                  <a:pt x="1110525" y="1130390"/>
                  <a:pt x="1065423" y="1160391"/>
                  <a:pt x="1054147" y="1239145"/>
                </a:cubicBezTo>
                <a:lnTo>
                  <a:pt x="1049840" y="1261653"/>
                </a:lnTo>
                <a:lnTo>
                  <a:pt x="1025060" y="1248503"/>
                </a:lnTo>
                <a:cubicBezTo>
                  <a:pt x="638270" y="1049159"/>
                  <a:pt x="506393" y="1112949"/>
                  <a:pt x="339355" y="1140445"/>
                </a:cubicBezTo>
                <a:lnTo>
                  <a:pt x="306943" y="1144874"/>
                </a:lnTo>
                <a:lnTo>
                  <a:pt x="311811" y="1129012"/>
                </a:lnTo>
                <a:cubicBezTo>
                  <a:pt x="315486" y="1115580"/>
                  <a:pt x="318657" y="1102264"/>
                  <a:pt x="321241" y="1089139"/>
                </a:cubicBezTo>
                <a:cubicBezTo>
                  <a:pt x="321241" y="1089139"/>
                  <a:pt x="351309" y="957883"/>
                  <a:pt x="340034" y="909131"/>
                </a:cubicBezTo>
                <a:cubicBezTo>
                  <a:pt x="340034" y="901631"/>
                  <a:pt x="340034" y="897881"/>
                  <a:pt x="336275" y="890380"/>
                </a:cubicBezTo>
                <a:cubicBezTo>
                  <a:pt x="332517" y="852879"/>
                  <a:pt x="328759" y="837878"/>
                  <a:pt x="272381" y="759125"/>
                </a:cubicBezTo>
                <a:cubicBezTo>
                  <a:pt x="257347" y="740374"/>
                  <a:pt x="242313" y="717874"/>
                  <a:pt x="227279" y="695373"/>
                </a:cubicBezTo>
                <a:cubicBezTo>
                  <a:pt x="159626" y="601619"/>
                  <a:pt x="80698" y="492864"/>
                  <a:pt x="65664" y="455363"/>
                </a:cubicBezTo>
                <a:cubicBezTo>
                  <a:pt x="65664" y="447863"/>
                  <a:pt x="54389" y="425362"/>
                  <a:pt x="54389" y="425362"/>
                </a:cubicBezTo>
                <a:cubicBezTo>
                  <a:pt x="51570" y="422549"/>
                  <a:pt x="-10446" y="272074"/>
                  <a:pt x="1535" y="78355"/>
                </a:cubicBezTo>
                <a:close/>
              </a:path>
            </a:pathLst>
          </a:custGeom>
          <a:solidFill>
            <a:schemeClr val="bg1">
              <a:lumMod val="75000"/>
            </a:schemeClr>
          </a:solidFill>
          <a:ln w="25400">
            <a:noFill/>
          </a:ln>
          <a:effectLst>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grpSp>
        <p:nvGrpSpPr>
          <p:cNvPr id="17" name="组合 16"/>
          <p:cNvGrpSpPr/>
          <p:nvPr/>
        </p:nvGrpSpPr>
        <p:grpSpPr>
          <a:xfrm>
            <a:off x="3164637" y="4086825"/>
            <a:ext cx="2469161" cy="628865"/>
            <a:chOff x="3164637" y="4021510"/>
            <a:chExt cx="2469161" cy="628865"/>
          </a:xfrm>
        </p:grpSpPr>
        <p:sp>
          <p:nvSpPr>
            <p:cNvPr id="18" name="五边形 17"/>
            <p:cNvSpPr/>
            <p:nvPr/>
          </p:nvSpPr>
          <p:spPr>
            <a:xfrm flipH="1">
              <a:off x="3164637" y="4092144"/>
              <a:ext cx="2469161" cy="558231"/>
            </a:xfrm>
            <a:prstGeom prst="homePlate">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814198" y="4021510"/>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读  书</a:t>
              </a:r>
            </a:p>
          </p:txBody>
        </p:sp>
      </p:grpSp>
      <p:grpSp>
        <p:nvGrpSpPr>
          <p:cNvPr id="20" name="组合 19"/>
          <p:cNvGrpSpPr/>
          <p:nvPr/>
        </p:nvGrpSpPr>
        <p:grpSpPr>
          <a:xfrm>
            <a:off x="2654466" y="3273288"/>
            <a:ext cx="3220561" cy="602321"/>
            <a:chOff x="2654466" y="3207973"/>
            <a:chExt cx="3220561" cy="602321"/>
          </a:xfrm>
        </p:grpSpPr>
        <p:sp>
          <p:nvSpPr>
            <p:cNvPr id="21" name="五边形 20"/>
            <p:cNvSpPr/>
            <p:nvPr/>
          </p:nvSpPr>
          <p:spPr>
            <a:xfrm flipH="1">
              <a:off x="2654466" y="3252063"/>
              <a:ext cx="3220561" cy="558231"/>
            </a:xfrm>
            <a:prstGeom prst="homePlate">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692659" y="3207973"/>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工  作</a:t>
              </a:r>
            </a:p>
          </p:txBody>
        </p:sp>
      </p:grpSp>
      <p:grpSp>
        <p:nvGrpSpPr>
          <p:cNvPr id="23" name="组合 22"/>
          <p:cNvGrpSpPr/>
          <p:nvPr/>
        </p:nvGrpSpPr>
        <p:grpSpPr>
          <a:xfrm>
            <a:off x="4558847" y="2408315"/>
            <a:ext cx="3039238" cy="592716"/>
            <a:chOff x="4558847" y="2343000"/>
            <a:chExt cx="3039238" cy="592716"/>
          </a:xfrm>
        </p:grpSpPr>
        <p:sp>
          <p:nvSpPr>
            <p:cNvPr id="24" name="任意多边形 23"/>
            <p:cNvSpPr/>
            <p:nvPr/>
          </p:nvSpPr>
          <p:spPr>
            <a:xfrm>
              <a:off x="4558847" y="2374491"/>
              <a:ext cx="3039238" cy="561225"/>
            </a:xfrm>
            <a:custGeom>
              <a:avLst/>
              <a:gdLst>
                <a:gd name="connsiteX0" fmla="*/ 477932 w 2547985"/>
                <a:gd name="connsiteY0" fmla="*/ 0 h 470510"/>
                <a:gd name="connsiteX1" fmla="*/ 2313985 w 2547985"/>
                <a:gd name="connsiteY1" fmla="*/ 0 h 470510"/>
                <a:gd name="connsiteX2" fmla="*/ 2547985 w 2547985"/>
                <a:gd name="connsiteY2" fmla="*/ 234000 h 470510"/>
                <a:gd name="connsiteX3" fmla="*/ 2313985 w 2547985"/>
                <a:gd name="connsiteY3" fmla="*/ 468000 h 470510"/>
                <a:gd name="connsiteX4" fmla="*/ 2070053 w 2547985"/>
                <a:gd name="connsiteY4" fmla="*/ 468000 h 470510"/>
                <a:gd name="connsiteX5" fmla="*/ 2070053 w 2547985"/>
                <a:gd name="connsiteY5" fmla="*/ 470510 h 470510"/>
                <a:gd name="connsiteX6" fmla="*/ 234000 w 2547985"/>
                <a:gd name="connsiteY6" fmla="*/ 470510 h 470510"/>
                <a:gd name="connsiteX7" fmla="*/ 0 w 2547985"/>
                <a:gd name="connsiteY7" fmla="*/ 236510 h 470510"/>
                <a:gd name="connsiteX8" fmla="*/ 234000 w 2547985"/>
                <a:gd name="connsiteY8" fmla="*/ 2510 h 470510"/>
                <a:gd name="connsiteX9" fmla="*/ 477932 w 2547985"/>
                <a:gd name="connsiteY9" fmla="*/ 2510 h 47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7985" h="470510">
                  <a:moveTo>
                    <a:pt x="477932" y="0"/>
                  </a:moveTo>
                  <a:lnTo>
                    <a:pt x="2313985" y="0"/>
                  </a:lnTo>
                  <a:lnTo>
                    <a:pt x="2547985" y="234000"/>
                  </a:lnTo>
                  <a:lnTo>
                    <a:pt x="2313985" y="468000"/>
                  </a:lnTo>
                  <a:lnTo>
                    <a:pt x="2070053" y="468000"/>
                  </a:lnTo>
                  <a:lnTo>
                    <a:pt x="2070053" y="470510"/>
                  </a:lnTo>
                  <a:lnTo>
                    <a:pt x="234000" y="470510"/>
                  </a:lnTo>
                  <a:lnTo>
                    <a:pt x="0" y="236510"/>
                  </a:lnTo>
                  <a:lnTo>
                    <a:pt x="234000" y="2510"/>
                  </a:lnTo>
                  <a:lnTo>
                    <a:pt x="477932" y="2510"/>
                  </a:lnTo>
                  <a:close/>
                </a:path>
              </a:pathLst>
            </a:cu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350595" y="2343000"/>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网  络</a:t>
              </a:r>
            </a:p>
          </p:txBody>
        </p:sp>
      </p:grpSp>
      <p:grpSp>
        <p:nvGrpSpPr>
          <p:cNvPr id="26" name="组合 25"/>
          <p:cNvGrpSpPr/>
          <p:nvPr/>
        </p:nvGrpSpPr>
        <p:grpSpPr>
          <a:xfrm>
            <a:off x="6244578" y="3258292"/>
            <a:ext cx="3220561" cy="586464"/>
            <a:chOff x="6259818" y="3192977"/>
            <a:chExt cx="3220561" cy="586464"/>
          </a:xfrm>
        </p:grpSpPr>
        <p:sp>
          <p:nvSpPr>
            <p:cNvPr id="27" name="五边形 26"/>
            <p:cNvSpPr/>
            <p:nvPr/>
          </p:nvSpPr>
          <p:spPr>
            <a:xfrm>
              <a:off x="6259818" y="3221210"/>
              <a:ext cx="3220561" cy="558231"/>
            </a:xfrm>
            <a:prstGeom prst="homePlate">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023141" y="3192977"/>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培  训</a:t>
              </a:r>
            </a:p>
          </p:txBody>
        </p:sp>
      </p:grpSp>
      <p:grpSp>
        <p:nvGrpSpPr>
          <p:cNvPr id="29" name="组合 28"/>
          <p:cNvGrpSpPr/>
          <p:nvPr/>
        </p:nvGrpSpPr>
        <p:grpSpPr>
          <a:xfrm>
            <a:off x="6499653" y="4100328"/>
            <a:ext cx="2469161" cy="615362"/>
            <a:chOff x="6499653" y="4035013"/>
            <a:chExt cx="2469161" cy="615362"/>
          </a:xfrm>
        </p:grpSpPr>
        <p:sp>
          <p:nvSpPr>
            <p:cNvPr id="30" name="五边形 29"/>
            <p:cNvSpPr/>
            <p:nvPr/>
          </p:nvSpPr>
          <p:spPr>
            <a:xfrm>
              <a:off x="6499653" y="4092144"/>
              <a:ext cx="2469161" cy="558231"/>
            </a:xfrm>
            <a:prstGeom prst="homePlate">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902931" y="4035013"/>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会  议</a:t>
              </a:r>
            </a:p>
          </p:txBody>
        </p:sp>
      </p:grpSp>
      <p:sp>
        <p:nvSpPr>
          <p:cNvPr id="32" name="矩形 47"/>
          <p:cNvSpPr>
            <a:spLocks noChangeArrowheads="1"/>
          </p:cNvSpPr>
          <p:nvPr/>
        </p:nvSpPr>
        <p:spPr bwMode="auto">
          <a:xfrm>
            <a:off x="187550" y="4157459"/>
            <a:ext cx="2955268" cy="68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charset="-122"/>
              </a:rPr>
              <a:t>在此录入上述图表的描述说明在此录入上述图表的描述说明</a:t>
            </a:r>
          </a:p>
        </p:txBody>
      </p:sp>
      <p:sp>
        <p:nvSpPr>
          <p:cNvPr id="33" name="矩形 47"/>
          <p:cNvSpPr>
            <a:spLocks noChangeArrowheads="1"/>
          </p:cNvSpPr>
          <p:nvPr/>
        </p:nvSpPr>
        <p:spPr bwMode="auto">
          <a:xfrm>
            <a:off x="4659003" y="1490234"/>
            <a:ext cx="2955268" cy="68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charset="-122"/>
              </a:rPr>
              <a:t>在此录入上述图表的描述说明在此录入上述图表的描述说明</a:t>
            </a:r>
          </a:p>
        </p:txBody>
      </p:sp>
      <p:sp>
        <p:nvSpPr>
          <p:cNvPr id="34" name="矩形 47"/>
          <p:cNvSpPr>
            <a:spLocks noChangeArrowheads="1"/>
          </p:cNvSpPr>
          <p:nvPr/>
        </p:nvSpPr>
        <p:spPr bwMode="auto">
          <a:xfrm>
            <a:off x="9208215" y="4157459"/>
            <a:ext cx="2955268" cy="68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charset="-122"/>
              </a:rPr>
              <a:t>在此录入上述图表的描述说明在此录入上述图表的描述说明</a:t>
            </a:r>
          </a:p>
        </p:txBody>
      </p:sp>
      <p:sp>
        <p:nvSpPr>
          <p:cNvPr id="35" name="矩形 47"/>
          <p:cNvSpPr>
            <a:spLocks noChangeArrowheads="1"/>
          </p:cNvSpPr>
          <p:nvPr/>
        </p:nvSpPr>
        <p:spPr bwMode="auto">
          <a:xfrm>
            <a:off x="9612808" y="3061318"/>
            <a:ext cx="2550675"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charset="-122"/>
              </a:rPr>
              <a:t>在此录入上述图表的描述说明在此录入上述图表的描述说明</a:t>
            </a:r>
          </a:p>
        </p:txBody>
      </p:sp>
      <p:sp>
        <p:nvSpPr>
          <p:cNvPr id="36" name="矩形 47"/>
          <p:cNvSpPr>
            <a:spLocks noChangeArrowheads="1"/>
          </p:cNvSpPr>
          <p:nvPr/>
        </p:nvSpPr>
        <p:spPr bwMode="auto">
          <a:xfrm>
            <a:off x="169640" y="3061317"/>
            <a:ext cx="2561566"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charset="-122"/>
              </a:rPr>
              <a:t>在此录入上述图表的描述说明在此录入上述图表的描述说明</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right)">
                                      <p:cBhvr>
                                        <p:cTn id="21" dur="500"/>
                                        <p:tgtEl>
                                          <p:spTgt spid="20"/>
                                        </p:tgtEl>
                                      </p:cBhvr>
                                    </p:animEffect>
                                  </p:childTnLst>
                                </p:cTn>
                              </p:par>
                            </p:childTnLst>
                          </p:cTn>
                        </p:par>
                        <p:par>
                          <p:cTn id="22" fill="hold">
                            <p:stCondLst>
                              <p:cond delay="2500"/>
                            </p:stCondLst>
                            <p:childTnLst>
                              <p:par>
                                <p:cTn id="23" presetID="16" presetClass="entr" presetSubtype="37"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arn(outVertical)">
                                      <p:cBhvr>
                                        <p:cTn id="25" dur="500"/>
                                        <p:tgtEl>
                                          <p:spTgt spid="23"/>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2"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369634" y="552586"/>
            <a:ext cx="3480440"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基本管理工作情况</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174724" y="2060000"/>
            <a:ext cx="3009377" cy="1037589"/>
            <a:chOff x="2174724" y="2060000"/>
            <a:chExt cx="3009377" cy="1037589"/>
          </a:xfrm>
        </p:grpSpPr>
        <p:sp>
          <p:nvSpPr>
            <p:cNvPr id="11" name="矩形 10"/>
            <p:cNvSpPr/>
            <p:nvPr/>
          </p:nvSpPr>
          <p:spPr>
            <a:xfrm>
              <a:off x="4266186" y="2060000"/>
              <a:ext cx="917915" cy="784427"/>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7"/>
            <p:cNvSpPr/>
            <p:nvPr/>
          </p:nvSpPr>
          <p:spPr bwMode="auto">
            <a:xfrm>
              <a:off x="2174724" y="2060000"/>
              <a:ext cx="2161884" cy="1037589"/>
            </a:xfrm>
            <a:custGeom>
              <a:avLst/>
              <a:gdLst>
                <a:gd name="T0" fmla="*/ 486 w 486"/>
                <a:gd name="T1" fmla="*/ 0 h 349"/>
                <a:gd name="T2" fmla="*/ 30 w 486"/>
                <a:gd name="T3" fmla="*/ 0 h 349"/>
                <a:gd name="T4" fmla="*/ 0 w 486"/>
                <a:gd name="T5" fmla="*/ 30 h 349"/>
                <a:gd name="T6" fmla="*/ 0 w 486"/>
                <a:gd name="T7" fmla="*/ 197 h 349"/>
                <a:gd name="T8" fmla="*/ 21 w 486"/>
                <a:gd name="T9" fmla="*/ 247 h 349"/>
                <a:gd name="T10" fmla="*/ 123 w 486"/>
                <a:gd name="T11" fmla="*/ 349 h 349"/>
                <a:gd name="T12" fmla="*/ 116 w 486"/>
                <a:gd name="T13" fmla="*/ 281 h 349"/>
                <a:gd name="T14" fmla="*/ 116 w 486"/>
                <a:gd name="T15" fmla="*/ 279 h 349"/>
                <a:gd name="T16" fmla="*/ 132 w 486"/>
                <a:gd name="T17" fmla="*/ 263 h 349"/>
                <a:gd name="T18" fmla="*/ 486 w 486"/>
                <a:gd name="T19" fmla="*/ 263 h 349"/>
                <a:gd name="T20" fmla="*/ 486 w 486"/>
                <a:gd name="T21"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349">
                  <a:moveTo>
                    <a:pt x="486" y="0"/>
                  </a:moveTo>
                  <a:cubicBezTo>
                    <a:pt x="30" y="0"/>
                    <a:pt x="30" y="0"/>
                    <a:pt x="30" y="0"/>
                  </a:cubicBezTo>
                  <a:cubicBezTo>
                    <a:pt x="14" y="0"/>
                    <a:pt x="0" y="14"/>
                    <a:pt x="0" y="30"/>
                  </a:cubicBezTo>
                  <a:cubicBezTo>
                    <a:pt x="0" y="197"/>
                    <a:pt x="0" y="197"/>
                    <a:pt x="0" y="197"/>
                  </a:cubicBezTo>
                  <a:cubicBezTo>
                    <a:pt x="0" y="213"/>
                    <a:pt x="10" y="236"/>
                    <a:pt x="21" y="247"/>
                  </a:cubicBezTo>
                  <a:cubicBezTo>
                    <a:pt x="123" y="349"/>
                    <a:pt x="123" y="349"/>
                    <a:pt x="123" y="349"/>
                  </a:cubicBezTo>
                  <a:cubicBezTo>
                    <a:pt x="116" y="281"/>
                    <a:pt x="116" y="281"/>
                    <a:pt x="116" y="281"/>
                  </a:cubicBezTo>
                  <a:cubicBezTo>
                    <a:pt x="116" y="280"/>
                    <a:pt x="116" y="280"/>
                    <a:pt x="116" y="279"/>
                  </a:cubicBezTo>
                  <a:cubicBezTo>
                    <a:pt x="116" y="270"/>
                    <a:pt x="123" y="263"/>
                    <a:pt x="132" y="263"/>
                  </a:cubicBezTo>
                  <a:cubicBezTo>
                    <a:pt x="486" y="263"/>
                    <a:pt x="486" y="263"/>
                    <a:pt x="486" y="263"/>
                  </a:cubicBezTo>
                  <a:cubicBezTo>
                    <a:pt x="486" y="0"/>
                    <a:pt x="486" y="0"/>
                    <a:pt x="486" y="0"/>
                  </a:cubicBezTo>
                </a:path>
              </a:pathLst>
            </a:custGeom>
            <a:solidFill>
              <a:srgbClr val="8CBF4A"/>
            </a:solidFill>
            <a:ln>
              <a:noFill/>
            </a:ln>
          </p:spPr>
          <p:txBody>
            <a:bodyPr vert="horz" wrap="square" lIns="91440" tIns="45720" rIns="91440" bIns="45720" numCol="1" anchor="t" anchorCtr="0" compatLnSpc="1"/>
            <a:lstStyle/>
            <a:p>
              <a:endParaRPr lang="zh-CN" altLang="en-US"/>
            </a:p>
          </p:txBody>
        </p:sp>
        <p:grpSp>
          <p:nvGrpSpPr>
            <p:cNvPr id="13" name="组合 12"/>
            <p:cNvGrpSpPr/>
            <p:nvPr/>
          </p:nvGrpSpPr>
          <p:grpSpPr>
            <a:xfrm>
              <a:off x="4659778" y="2229073"/>
              <a:ext cx="201152" cy="472325"/>
              <a:chOff x="3997325" y="2735263"/>
              <a:chExt cx="250825" cy="588962"/>
            </a:xfrm>
          </p:grpSpPr>
          <p:sp>
            <p:nvSpPr>
              <p:cNvPr id="15" name="Freeform 10"/>
              <p:cNvSpPr/>
              <p:nvPr/>
            </p:nvSpPr>
            <p:spPr bwMode="auto">
              <a:xfrm>
                <a:off x="4100513" y="2735263"/>
                <a:ext cx="111125" cy="111125"/>
              </a:xfrm>
              <a:custGeom>
                <a:avLst/>
                <a:gdLst>
                  <a:gd name="T0" fmla="*/ 15 w 30"/>
                  <a:gd name="T1" fmla="*/ 0 h 30"/>
                  <a:gd name="T2" fmla="*/ 0 w 30"/>
                  <a:gd name="T3" fmla="*/ 15 h 30"/>
                  <a:gd name="T4" fmla="*/ 15 w 30"/>
                  <a:gd name="T5" fmla="*/ 30 h 30"/>
                  <a:gd name="T6" fmla="*/ 30 w 30"/>
                  <a:gd name="T7" fmla="*/ 15 h 30"/>
                  <a:gd name="T8" fmla="*/ 15 w 30"/>
                  <a:gd name="T9" fmla="*/ 0 h 30"/>
                </a:gdLst>
                <a:ahLst/>
                <a:cxnLst>
                  <a:cxn ang="0">
                    <a:pos x="T0" y="T1"/>
                  </a:cxn>
                  <a:cxn ang="0">
                    <a:pos x="T2" y="T3"/>
                  </a:cxn>
                  <a:cxn ang="0">
                    <a:pos x="T4" y="T5"/>
                  </a:cxn>
                  <a:cxn ang="0">
                    <a:pos x="T6" y="T7"/>
                  </a:cxn>
                  <a:cxn ang="0">
                    <a:pos x="T8" y="T9"/>
                  </a:cxn>
                </a:cxnLst>
                <a:rect l="0" t="0" r="r" b="b"/>
                <a:pathLst>
                  <a:path w="30" h="30">
                    <a:moveTo>
                      <a:pt x="15" y="0"/>
                    </a:moveTo>
                    <a:cubicBezTo>
                      <a:pt x="7" y="0"/>
                      <a:pt x="0" y="7"/>
                      <a:pt x="0" y="15"/>
                    </a:cubicBezTo>
                    <a:cubicBezTo>
                      <a:pt x="0" y="23"/>
                      <a:pt x="6" y="30"/>
                      <a:pt x="15" y="30"/>
                    </a:cubicBezTo>
                    <a:cubicBezTo>
                      <a:pt x="23" y="30"/>
                      <a:pt x="30" y="24"/>
                      <a:pt x="30" y="15"/>
                    </a:cubicBezTo>
                    <a:cubicBezTo>
                      <a:pt x="30" y="7"/>
                      <a:pt x="23" y="0"/>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1"/>
              <p:cNvSpPr/>
              <p:nvPr/>
            </p:nvSpPr>
            <p:spPr bwMode="auto">
              <a:xfrm>
                <a:off x="3997325" y="2979738"/>
                <a:ext cx="250825" cy="344487"/>
              </a:xfrm>
              <a:custGeom>
                <a:avLst/>
                <a:gdLst>
                  <a:gd name="T0" fmla="*/ 67 w 68"/>
                  <a:gd name="T1" fmla="*/ 60 h 93"/>
                  <a:gd name="T2" fmla="*/ 60 w 68"/>
                  <a:gd name="T3" fmla="*/ 73 h 93"/>
                  <a:gd name="T4" fmla="*/ 47 w 68"/>
                  <a:gd name="T5" fmla="*/ 82 h 93"/>
                  <a:gd name="T6" fmla="*/ 38 w 68"/>
                  <a:gd name="T7" fmla="*/ 73 h 93"/>
                  <a:gd name="T8" fmla="*/ 39 w 68"/>
                  <a:gd name="T9" fmla="*/ 67 h 93"/>
                  <a:gd name="T10" fmla="*/ 44 w 68"/>
                  <a:gd name="T11" fmla="*/ 50 h 93"/>
                  <a:gd name="T12" fmla="*/ 55 w 68"/>
                  <a:gd name="T13" fmla="*/ 0 h 93"/>
                  <a:gd name="T14" fmla="*/ 32 w 68"/>
                  <a:gd name="T15" fmla="*/ 0 h 93"/>
                  <a:gd name="T16" fmla="*/ 6 w 68"/>
                  <a:gd name="T17" fmla="*/ 14 h 93"/>
                  <a:gd name="T18" fmla="*/ 0 w 68"/>
                  <a:gd name="T19" fmla="*/ 25 h 93"/>
                  <a:gd name="T20" fmla="*/ 2 w 68"/>
                  <a:gd name="T21" fmla="*/ 26 h 93"/>
                  <a:gd name="T22" fmla="*/ 8 w 68"/>
                  <a:gd name="T23" fmla="*/ 15 h 93"/>
                  <a:gd name="T24" fmla="*/ 16 w 68"/>
                  <a:gd name="T25" fmla="*/ 6 h 93"/>
                  <a:gd name="T26" fmla="*/ 19 w 68"/>
                  <a:gd name="T27" fmla="*/ 12 h 93"/>
                  <a:gd name="T28" fmla="*/ 19 w 68"/>
                  <a:gd name="T29" fmla="*/ 19 h 93"/>
                  <a:gd name="T30" fmla="*/ 14 w 68"/>
                  <a:gd name="T31" fmla="*/ 46 h 93"/>
                  <a:gd name="T32" fmla="*/ 11 w 68"/>
                  <a:gd name="T33" fmla="*/ 70 h 93"/>
                  <a:gd name="T34" fmla="*/ 34 w 68"/>
                  <a:gd name="T35" fmla="*/ 93 h 93"/>
                  <a:gd name="T36" fmla="*/ 60 w 68"/>
                  <a:gd name="T37" fmla="*/ 78 h 93"/>
                  <a:gd name="T38" fmla="*/ 68 w 68"/>
                  <a:gd name="T39" fmla="*/ 61 h 93"/>
                  <a:gd name="T40" fmla="*/ 67 w 68"/>
                  <a:gd name="T41" fmla="*/ 6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93">
                    <a:moveTo>
                      <a:pt x="67" y="60"/>
                    </a:moveTo>
                    <a:cubicBezTo>
                      <a:pt x="60" y="73"/>
                      <a:pt x="60" y="73"/>
                      <a:pt x="60" y="73"/>
                    </a:cubicBezTo>
                    <a:cubicBezTo>
                      <a:pt x="57" y="79"/>
                      <a:pt x="51" y="82"/>
                      <a:pt x="47" y="82"/>
                    </a:cubicBezTo>
                    <a:cubicBezTo>
                      <a:pt x="42" y="82"/>
                      <a:pt x="38" y="79"/>
                      <a:pt x="38" y="73"/>
                    </a:cubicBezTo>
                    <a:cubicBezTo>
                      <a:pt x="38" y="71"/>
                      <a:pt x="38" y="69"/>
                      <a:pt x="39" y="67"/>
                    </a:cubicBezTo>
                    <a:cubicBezTo>
                      <a:pt x="44" y="50"/>
                      <a:pt x="44" y="50"/>
                      <a:pt x="44" y="50"/>
                    </a:cubicBezTo>
                    <a:cubicBezTo>
                      <a:pt x="46" y="42"/>
                      <a:pt x="54" y="10"/>
                      <a:pt x="55" y="0"/>
                    </a:cubicBezTo>
                    <a:cubicBezTo>
                      <a:pt x="32" y="0"/>
                      <a:pt x="32" y="0"/>
                      <a:pt x="32" y="0"/>
                    </a:cubicBezTo>
                    <a:cubicBezTo>
                      <a:pt x="22" y="0"/>
                      <a:pt x="12" y="2"/>
                      <a:pt x="6" y="14"/>
                    </a:cubicBezTo>
                    <a:cubicBezTo>
                      <a:pt x="0" y="25"/>
                      <a:pt x="0" y="25"/>
                      <a:pt x="0" y="25"/>
                    </a:cubicBezTo>
                    <a:cubicBezTo>
                      <a:pt x="2" y="26"/>
                      <a:pt x="2" y="26"/>
                      <a:pt x="2" y="26"/>
                    </a:cubicBezTo>
                    <a:cubicBezTo>
                      <a:pt x="8" y="15"/>
                      <a:pt x="8" y="15"/>
                      <a:pt x="8" y="15"/>
                    </a:cubicBezTo>
                    <a:cubicBezTo>
                      <a:pt x="11" y="9"/>
                      <a:pt x="14" y="6"/>
                      <a:pt x="16" y="6"/>
                    </a:cubicBezTo>
                    <a:cubicBezTo>
                      <a:pt x="18" y="6"/>
                      <a:pt x="19" y="8"/>
                      <a:pt x="19" y="12"/>
                    </a:cubicBezTo>
                    <a:cubicBezTo>
                      <a:pt x="19" y="14"/>
                      <a:pt x="19" y="16"/>
                      <a:pt x="19" y="19"/>
                    </a:cubicBezTo>
                    <a:cubicBezTo>
                      <a:pt x="14" y="46"/>
                      <a:pt x="14" y="46"/>
                      <a:pt x="14" y="46"/>
                    </a:cubicBezTo>
                    <a:cubicBezTo>
                      <a:pt x="13" y="52"/>
                      <a:pt x="11" y="62"/>
                      <a:pt x="11" y="70"/>
                    </a:cubicBezTo>
                    <a:cubicBezTo>
                      <a:pt x="11" y="85"/>
                      <a:pt x="22" y="93"/>
                      <a:pt x="34" y="93"/>
                    </a:cubicBezTo>
                    <a:cubicBezTo>
                      <a:pt x="44" y="93"/>
                      <a:pt x="54" y="88"/>
                      <a:pt x="60" y="78"/>
                    </a:cubicBezTo>
                    <a:cubicBezTo>
                      <a:pt x="68" y="61"/>
                      <a:pt x="68" y="61"/>
                      <a:pt x="68" y="61"/>
                    </a:cubicBezTo>
                    <a:lnTo>
                      <a:pt x="67" y="6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党"/>
            <p:cNvSpPr txBox="1"/>
            <p:nvPr/>
          </p:nvSpPr>
          <p:spPr>
            <a:xfrm>
              <a:off x="2362231" y="2132745"/>
              <a:ext cx="2094585" cy="584775"/>
            </a:xfrm>
            <a:prstGeom prst="rect">
              <a:avLst/>
            </a:prstGeom>
            <a:noFill/>
            <a:ln>
              <a:noFill/>
            </a:ln>
            <a:effectLst>
              <a:innerShdw blurRad="63500" dist="50800" dir="16200000">
                <a:prstClr val="black">
                  <a:alpha val="50000"/>
                </a:prstClr>
              </a:innerShdw>
            </a:effectLst>
          </p:spPr>
          <p:txBody>
            <a:bodyPr wrap="squar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日常事务</a:t>
              </a:r>
            </a:p>
          </p:txBody>
        </p:sp>
      </p:grpSp>
      <p:grpSp>
        <p:nvGrpSpPr>
          <p:cNvPr id="17" name="组合 16"/>
          <p:cNvGrpSpPr/>
          <p:nvPr/>
        </p:nvGrpSpPr>
        <p:grpSpPr>
          <a:xfrm>
            <a:off x="6801999" y="2060000"/>
            <a:ext cx="3009377" cy="1037589"/>
            <a:chOff x="6801999" y="2060000"/>
            <a:chExt cx="3009377" cy="1037589"/>
          </a:xfrm>
        </p:grpSpPr>
        <p:sp>
          <p:nvSpPr>
            <p:cNvPr id="18" name="矩形 17"/>
            <p:cNvSpPr/>
            <p:nvPr/>
          </p:nvSpPr>
          <p:spPr>
            <a:xfrm>
              <a:off x="8893461" y="2060000"/>
              <a:ext cx="917915" cy="784427"/>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7"/>
            <p:cNvSpPr/>
            <p:nvPr/>
          </p:nvSpPr>
          <p:spPr bwMode="auto">
            <a:xfrm>
              <a:off x="6801999" y="2060000"/>
              <a:ext cx="2161884" cy="1037589"/>
            </a:xfrm>
            <a:custGeom>
              <a:avLst/>
              <a:gdLst>
                <a:gd name="T0" fmla="*/ 486 w 486"/>
                <a:gd name="T1" fmla="*/ 0 h 349"/>
                <a:gd name="T2" fmla="*/ 30 w 486"/>
                <a:gd name="T3" fmla="*/ 0 h 349"/>
                <a:gd name="T4" fmla="*/ 0 w 486"/>
                <a:gd name="T5" fmla="*/ 30 h 349"/>
                <a:gd name="T6" fmla="*/ 0 w 486"/>
                <a:gd name="T7" fmla="*/ 197 h 349"/>
                <a:gd name="T8" fmla="*/ 21 w 486"/>
                <a:gd name="T9" fmla="*/ 247 h 349"/>
                <a:gd name="T10" fmla="*/ 123 w 486"/>
                <a:gd name="T11" fmla="*/ 349 h 349"/>
                <a:gd name="T12" fmla="*/ 116 w 486"/>
                <a:gd name="T13" fmla="*/ 281 h 349"/>
                <a:gd name="T14" fmla="*/ 116 w 486"/>
                <a:gd name="T15" fmla="*/ 279 h 349"/>
                <a:gd name="T16" fmla="*/ 132 w 486"/>
                <a:gd name="T17" fmla="*/ 263 h 349"/>
                <a:gd name="T18" fmla="*/ 486 w 486"/>
                <a:gd name="T19" fmla="*/ 263 h 349"/>
                <a:gd name="T20" fmla="*/ 486 w 486"/>
                <a:gd name="T21"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349">
                  <a:moveTo>
                    <a:pt x="486" y="0"/>
                  </a:moveTo>
                  <a:cubicBezTo>
                    <a:pt x="30" y="0"/>
                    <a:pt x="30" y="0"/>
                    <a:pt x="30" y="0"/>
                  </a:cubicBezTo>
                  <a:cubicBezTo>
                    <a:pt x="14" y="0"/>
                    <a:pt x="0" y="14"/>
                    <a:pt x="0" y="30"/>
                  </a:cubicBezTo>
                  <a:cubicBezTo>
                    <a:pt x="0" y="197"/>
                    <a:pt x="0" y="197"/>
                    <a:pt x="0" y="197"/>
                  </a:cubicBezTo>
                  <a:cubicBezTo>
                    <a:pt x="0" y="213"/>
                    <a:pt x="10" y="236"/>
                    <a:pt x="21" y="247"/>
                  </a:cubicBezTo>
                  <a:cubicBezTo>
                    <a:pt x="123" y="349"/>
                    <a:pt x="123" y="349"/>
                    <a:pt x="123" y="349"/>
                  </a:cubicBezTo>
                  <a:cubicBezTo>
                    <a:pt x="116" y="281"/>
                    <a:pt x="116" y="281"/>
                    <a:pt x="116" y="281"/>
                  </a:cubicBezTo>
                  <a:cubicBezTo>
                    <a:pt x="116" y="280"/>
                    <a:pt x="116" y="280"/>
                    <a:pt x="116" y="279"/>
                  </a:cubicBezTo>
                  <a:cubicBezTo>
                    <a:pt x="116" y="270"/>
                    <a:pt x="123" y="263"/>
                    <a:pt x="132" y="263"/>
                  </a:cubicBezTo>
                  <a:cubicBezTo>
                    <a:pt x="486" y="263"/>
                    <a:pt x="486" y="263"/>
                    <a:pt x="486" y="263"/>
                  </a:cubicBezTo>
                  <a:cubicBezTo>
                    <a:pt x="486" y="0"/>
                    <a:pt x="486" y="0"/>
                    <a:pt x="486" y="0"/>
                  </a:cubicBezTo>
                </a:path>
              </a:pathLst>
            </a:custGeom>
            <a:solidFill>
              <a:srgbClr val="8CBF4A"/>
            </a:solidFill>
            <a:ln>
              <a:noFill/>
            </a:ln>
          </p:spPr>
          <p:txBody>
            <a:bodyPr vert="horz" wrap="square" lIns="91440" tIns="45720" rIns="91440" bIns="45720" numCol="1" anchor="t" anchorCtr="0" compatLnSpc="1"/>
            <a:lstStyle/>
            <a:p>
              <a:endParaRPr lang="zh-CN" altLang="en-US"/>
            </a:p>
          </p:txBody>
        </p:sp>
        <p:sp>
          <p:nvSpPr>
            <p:cNvPr id="20" name="Freeform 9"/>
            <p:cNvSpPr>
              <a:spLocks noEditPoints="1"/>
            </p:cNvSpPr>
            <p:nvPr/>
          </p:nvSpPr>
          <p:spPr bwMode="auto">
            <a:xfrm>
              <a:off x="9188320" y="2254333"/>
              <a:ext cx="435405" cy="427767"/>
            </a:xfrm>
            <a:custGeom>
              <a:avLst/>
              <a:gdLst>
                <a:gd name="T0" fmla="*/ 134 w 147"/>
                <a:gd name="T1" fmla="*/ 73 h 144"/>
                <a:gd name="T2" fmla="*/ 146 w 147"/>
                <a:gd name="T3" fmla="*/ 66 h 144"/>
                <a:gd name="T4" fmla="*/ 141 w 147"/>
                <a:gd name="T5" fmla="*/ 51 h 144"/>
                <a:gd name="T6" fmla="*/ 125 w 147"/>
                <a:gd name="T7" fmla="*/ 49 h 144"/>
                <a:gd name="T8" fmla="*/ 120 w 147"/>
                <a:gd name="T9" fmla="*/ 34 h 144"/>
                <a:gd name="T10" fmla="*/ 126 w 147"/>
                <a:gd name="T11" fmla="*/ 21 h 144"/>
                <a:gd name="T12" fmla="*/ 111 w 147"/>
                <a:gd name="T13" fmla="*/ 13 h 144"/>
                <a:gd name="T14" fmla="*/ 98 w 147"/>
                <a:gd name="T15" fmla="*/ 21 h 144"/>
                <a:gd name="T16" fmla="*/ 85 w 147"/>
                <a:gd name="T17" fmla="*/ 13 h 144"/>
                <a:gd name="T18" fmla="*/ 80 w 147"/>
                <a:gd name="T19" fmla="*/ 0 h 144"/>
                <a:gd name="T20" fmla="*/ 64 w 147"/>
                <a:gd name="T21" fmla="*/ 3 h 144"/>
                <a:gd name="T22" fmla="*/ 60 w 147"/>
                <a:gd name="T23" fmla="*/ 17 h 144"/>
                <a:gd name="T24" fmla="*/ 44 w 147"/>
                <a:gd name="T25" fmla="*/ 20 h 144"/>
                <a:gd name="T26" fmla="*/ 32 w 147"/>
                <a:gd name="T27" fmla="*/ 12 h 144"/>
                <a:gd name="T28" fmla="*/ 21 w 147"/>
                <a:gd name="T29" fmla="*/ 25 h 144"/>
                <a:gd name="T30" fmla="*/ 27 w 147"/>
                <a:gd name="T31" fmla="*/ 39 h 144"/>
                <a:gd name="T32" fmla="*/ 17 w 147"/>
                <a:gd name="T33" fmla="*/ 51 h 144"/>
                <a:gd name="T34" fmla="*/ 3 w 147"/>
                <a:gd name="T35" fmla="*/ 53 h 144"/>
                <a:gd name="T36" fmla="*/ 3 w 147"/>
                <a:gd name="T37" fmla="*/ 70 h 144"/>
                <a:gd name="T38" fmla="*/ 17 w 147"/>
                <a:gd name="T39" fmla="*/ 77 h 144"/>
                <a:gd name="T40" fmla="*/ 17 w 147"/>
                <a:gd name="T41" fmla="*/ 92 h 144"/>
                <a:gd name="T42" fmla="*/ 7 w 147"/>
                <a:gd name="T43" fmla="*/ 103 h 144"/>
                <a:gd name="T44" fmla="*/ 18 w 147"/>
                <a:gd name="T45" fmla="*/ 116 h 144"/>
                <a:gd name="T46" fmla="*/ 33 w 147"/>
                <a:gd name="T47" fmla="*/ 112 h 144"/>
                <a:gd name="T48" fmla="*/ 43 w 147"/>
                <a:gd name="T49" fmla="*/ 124 h 144"/>
                <a:gd name="T50" fmla="*/ 42 w 147"/>
                <a:gd name="T51" fmla="*/ 139 h 144"/>
                <a:gd name="T52" fmla="*/ 59 w 147"/>
                <a:gd name="T53" fmla="*/ 141 h 144"/>
                <a:gd name="T54" fmla="*/ 68 w 147"/>
                <a:gd name="T55" fmla="*/ 129 h 144"/>
                <a:gd name="T56" fmla="*/ 79 w 147"/>
                <a:gd name="T57" fmla="*/ 129 h 144"/>
                <a:gd name="T58" fmla="*/ 88 w 147"/>
                <a:gd name="T59" fmla="*/ 141 h 144"/>
                <a:gd name="T60" fmla="*/ 104 w 147"/>
                <a:gd name="T61" fmla="*/ 139 h 144"/>
                <a:gd name="T62" fmla="*/ 104 w 147"/>
                <a:gd name="T63" fmla="*/ 124 h 144"/>
                <a:gd name="T64" fmla="*/ 114 w 147"/>
                <a:gd name="T65" fmla="*/ 112 h 144"/>
                <a:gd name="T66" fmla="*/ 129 w 147"/>
                <a:gd name="T67" fmla="*/ 116 h 144"/>
                <a:gd name="T68" fmla="*/ 140 w 147"/>
                <a:gd name="T69" fmla="*/ 103 h 144"/>
                <a:gd name="T70" fmla="*/ 130 w 147"/>
                <a:gd name="T71" fmla="*/ 93 h 144"/>
                <a:gd name="T72" fmla="*/ 130 w 147"/>
                <a:gd name="T73" fmla="*/ 77 h 144"/>
                <a:gd name="T74" fmla="*/ 40 w 147"/>
                <a:gd name="T75" fmla="*/ 72 h 144"/>
                <a:gd name="T76" fmla="*/ 107 w 147"/>
                <a:gd name="T77"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144">
                  <a:moveTo>
                    <a:pt x="130" y="77"/>
                  </a:moveTo>
                  <a:cubicBezTo>
                    <a:pt x="130" y="75"/>
                    <a:pt x="132" y="73"/>
                    <a:pt x="134" y="73"/>
                  </a:cubicBezTo>
                  <a:cubicBezTo>
                    <a:pt x="144" y="70"/>
                    <a:pt x="144" y="70"/>
                    <a:pt x="144" y="70"/>
                  </a:cubicBezTo>
                  <a:cubicBezTo>
                    <a:pt x="146" y="70"/>
                    <a:pt x="147" y="68"/>
                    <a:pt x="146" y="66"/>
                  </a:cubicBezTo>
                  <a:cubicBezTo>
                    <a:pt x="144" y="54"/>
                    <a:pt x="144" y="54"/>
                    <a:pt x="144" y="54"/>
                  </a:cubicBezTo>
                  <a:cubicBezTo>
                    <a:pt x="144" y="52"/>
                    <a:pt x="142" y="51"/>
                    <a:pt x="141" y="51"/>
                  </a:cubicBezTo>
                  <a:cubicBezTo>
                    <a:pt x="130" y="52"/>
                    <a:pt x="130" y="52"/>
                    <a:pt x="130" y="52"/>
                  </a:cubicBezTo>
                  <a:cubicBezTo>
                    <a:pt x="128" y="52"/>
                    <a:pt x="126" y="51"/>
                    <a:pt x="125" y="49"/>
                  </a:cubicBezTo>
                  <a:cubicBezTo>
                    <a:pt x="120" y="39"/>
                    <a:pt x="120" y="39"/>
                    <a:pt x="120" y="39"/>
                  </a:cubicBezTo>
                  <a:cubicBezTo>
                    <a:pt x="119" y="38"/>
                    <a:pt x="119" y="36"/>
                    <a:pt x="120" y="34"/>
                  </a:cubicBezTo>
                  <a:cubicBezTo>
                    <a:pt x="126" y="26"/>
                    <a:pt x="126" y="26"/>
                    <a:pt x="126" y="26"/>
                  </a:cubicBezTo>
                  <a:cubicBezTo>
                    <a:pt x="127" y="24"/>
                    <a:pt x="127" y="22"/>
                    <a:pt x="126" y="21"/>
                  </a:cubicBezTo>
                  <a:cubicBezTo>
                    <a:pt x="116" y="13"/>
                    <a:pt x="116" y="13"/>
                    <a:pt x="116" y="13"/>
                  </a:cubicBezTo>
                  <a:cubicBezTo>
                    <a:pt x="114" y="11"/>
                    <a:pt x="112" y="12"/>
                    <a:pt x="111" y="13"/>
                  </a:cubicBezTo>
                  <a:cubicBezTo>
                    <a:pt x="103" y="20"/>
                    <a:pt x="103" y="20"/>
                    <a:pt x="103" y="20"/>
                  </a:cubicBezTo>
                  <a:cubicBezTo>
                    <a:pt x="102" y="22"/>
                    <a:pt x="100" y="22"/>
                    <a:pt x="98" y="21"/>
                  </a:cubicBezTo>
                  <a:cubicBezTo>
                    <a:pt x="88" y="17"/>
                    <a:pt x="88" y="17"/>
                    <a:pt x="88" y="17"/>
                  </a:cubicBezTo>
                  <a:cubicBezTo>
                    <a:pt x="86" y="17"/>
                    <a:pt x="85" y="15"/>
                    <a:pt x="85" y="13"/>
                  </a:cubicBezTo>
                  <a:cubicBezTo>
                    <a:pt x="84" y="3"/>
                    <a:pt x="84" y="3"/>
                    <a:pt x="84" y="3"/>
                  </a:cubicBezTo>
                  <a:cubicBezTo>
                    <a:pt x="84" y="1"/>
                    <a:pt x="82" y="0"/>
                    <a:pt x="80" y="0"/>
                  </a:cubicBezTo>
                  <a:cubicBezTo>
                    <a:pt x="67" y="0"/>
                    <a:pt x="67" y="0"/>
                    <a:pt x="67" y="0"/>
                  </a:cubicBezTo>
                  <a:cubicBezTo>
                    <a:pt x="66" y="0"/>
                    <a:pt x="64" y="1"/>
                    <a:pt x="64" y="3"/>
                  </a:cubicBezTo>
                  <a:cubicBezTo>
                    <a:pt x="63" y="13"/>
                    <a:pt x="63" y="13"/>
                    <a:pt x="63" y="13"/>
                  </a:cubicBezTo>
                  <a:cubicBezTo>
                    <a:pt x="63" y="15"/>
                    <a:pt x="61" y="17"/>
                    <a:pt x="60" y="17"/>
                  </a:cubicBezTo>
                  <a:cubicBezTo>
                    <a:pt x="49" y="21"/>
                    <a:pt x="49" y="21"/>
                    <a:pt x="49" y="21"/>
                  </a:cubicBezTo>
                  <a:cubicBezTo>
                    <a:pt x="48" y="22"/>
                    <a:pt x="45" y="21"/>
                    <a:pt x="44" y="20"/>
                  </a:cubicBezTo>
                  <a:cubicBezTo>
                    <a:pt x="37" y="13"/>
                    <a:pt x="37" y="13"/>
                    <a:pt x="37" y="13"/>
                  </a:cubicBezTo>
                  <a:cubicBezTo>
                    <a:pt x="35" y="11"/>
                    <a:pt x="33" y="11"/>
                    <a:pt x="32" y="12"/>
                  </a:cubicBezTo>
                  <a:cubicBezTo>
                    <a:pt x="22" y="21"/>
                    <a:pt x="22" y="21"/>
                    <a:pt x="22" y="21"/>
                  </a:cubicBezTo>
                  <a:cubicBezTo>
                    <a:pt x="21" y="22"/>
                    <a:pt x="20" y="24"/>
                    <a:pt x="21" y="25"/>
                  </a:cubicBezTo>
                  <a:cubicBezTo>
                    <a:pt x="27" y="34"/>
                    <a:pt x="27" y="34"/>
                    <a:pt x="27" y="34"/>
                  </a:cubicBezTo>
                  <a:cubicBezTo>
                    <a:pt x="28" y="35"/>
                    <a:pt x="28" y="38"/>
                    <a:pt x="27" y="39"/>
                  </a:cubicBezTo>
                  <a:cubicBezTo>
                    <a:pt x="22" y="49"/>
                    <a:pt x="22" y="49"/>
                    <a:pt x="22" y="49"/>
                  </a:cubicBezTo>
                  <a:cubicBezTo>
                    <a:pt x="21" y="50"/>
                    <a:pt x="19" y="52"/>
                    <a:pt x="17" y="51"/>
                  </a:cubicBezTo>
                  <a:cubicBezTo>
                    <a:pt x="7" y="50"/>
                    <a:pt x="7" y="50"/>
                    <a:pt x="7" y="50"/>
                  </a:cubicBezTo>
                  <a:cubicBezTo>
                    <a:pt x="5" y="50"/>
                    <a:pt x="3" y="51"/>
                    <a:pt x="3" y="53"/>
                  </a:cubicBezTo>
                  <a:cubicBezTo>
                    <a:pt x="1" y="66"/>
                    <a:pt x="1" y="66"/>
                    <a:pt x="1" y="66"/>
                  </a:cubicBezTo>
                  <a:cubicBezTo>
                    <a:pt x="0" y="68"/>
                    <a:pt x="2" y="70"/>
                    <a:pt x="3" y="70"/>
                  </a:cubicBezTo>
                  <a:cubicBezTo>
                    <a:pt x="14" y="73"/>
                    <a:pt x="14" y="73"/>
                    <a:pt x="14" y="73"/>
                  </a:cubicBezTo>
                  <a:cubicBezTo>
                    <a:pt x="15" y="73"/>
                    <a:pt x="17" y="75"/>
                    <a:pt x="17" y="77"/>
                  </a:cubicBezTo>
                  <a:cubicBezTo>
                    <a:pt x="19" y="88"/>
                    <a:pt x="19" y="88"/>
                    <a:pt x="19" y="88"/>
                  </a:cubicBezTo>
                  <a:cubicBezTo>
                    <a:pt x="19" y="89"/>
                    <a:pt x="18" y="91"/>
                    <a:pt x="17" y="92"/>
                  </a:cubicBezTo>
                  <a:cubicBezTo>
                    <a:pt x="8" y="98"/>
                    <a:pt x="8" y="98"/>
                    <a:pt x="8" y="98"/>
                  </a:cubicBezTo>
                  <a:cubicBezTo>
                    <a:pt x="7" y="99"/>
                    <a:pt x="6" y="102"/>
                    <a:pt x="7" y="103"/>
                  </a:cubicBezTo>
                  <a:cubicBezTo>
                    <a:pt x="14" y="114"/>
                    <a:pt x="14" y="114"/>
                    <a:pt x="14" y="114"/>
                  </a:cubicBezTo>
                  <a:cubicBezTo>
                    <a:pt x="15" y="116"/>
                    <a:pt x="17" y="116"/>
                    <a:pt x="18" y="116"/>
                  </a:cubicBezTo>
                  <a:cubicBezTo>
                    <a:pt x="28" y="111"/>
                    <a:pt x="28" y="111"/>
                    <a:pt x="28" y="111"/>
                  </a:cubicBezTo>
                  <a:cubicBezTo>
                    <a:pt x="29" y="110"/>
                    <a:pt x="32" y="111"/>
                    <a:pt x="33" y="112"/>
                  </a:cubicBezTo>
                  <a:cubicBezTo>
                    <a:pt x="41" y="119"/>
                    <a:pt x="41" y="119"/>
                    <a:pt x="41" y="119"/>
                  </a:cubicBezTo>
                  <a:cubicBezTo>
                    <a:pt x="43" y="120"/>
                    <a:pt x="44" y="122"/>
                    <a:pt x="43" y="124"/>
                  </a:cubicBezTo>
                  <a:cubicBezTo>
                    <a:pt x="40" y="134"/>
                    <a:pt x="40" y="134"/>
                    <a:pt x="40" y="134"/>
                  </a:cubicBezTo>
                  <a:cubicBezTo>
                    <a:pt x="40" y="136"/>
                    <a:pt x="41" y="138"/>
                    <a:pt x="42" y="139"/>
                  </a:cubicBezTo>
                  <a:cubicBezTo>
                    <a:pt x="55" y="143"/>
                    <a:pt x="55" y="143"/>
                    <a:pt x="55" y="143"/>
                  </a:cubicBezTo>
                  <a:cubicBezTo>
                    <a:pt x="56" y="144"/>
                    <a:pt x="58" y="143"/>
                    <a:pt x="59" y="141"/>
                  </a:cubicBezTo>
                  <a:cubicBezTo>
                    <a:pt x="63" y="132"/>
                    <a:pt x="63" y="132"/>
                    <a:pt x="63" y="132"/>
                  </a:cubicBezTo>
                  <a:cubicBezTo>
                    <a:pt x="64" y="130"/>
                    <a:pt x="66" y="129"/>
                    <a:pt x="68" y="129"/>
                  </a:cubicBezTo>
                  <a:cubicBezTo>
                    <a:pt x="68" y="129"/>
                    <a:pt x="70" y="129"/>
                    <a:pt x="73" y="129"/>
                  </a:cubicBezTo>
                  <a:cubicBezTo>
                    <a:pt x="76" y="129"/>
                    <a:pt x="79" y="129"/>
                    <a:pt x="79" y="129"/>
                  </a:cubicBezTo>
                  <a:cubicBezTo>
                    <a:pt x="81" y="129"/>
                    <a:pt x="83" y="130"/>
                    <a:pt x="83" y="132"/>
                  </a:cubicBezTo>
                  <a:cubicBezTo>
                    <a:pt x="88" y="141"/>
                    <a:pt x="88" y="141"/>
                    <a:pt x="88" y="141"/>
                  </a:cubicBezTo>
                  <a:cubicBezTo>
                    <a:pt x="89" y="143"/>
                    <a:pt x="91" y="144"/>
                    <a:pt x="92" y="143"/>
                  </a:cubicBezTo>
                  <a:cubicBezTo>
                    <a:pt x="104" y="139"/>
                    <a:pt x="104" y="139"/>
                    <a:pt x="104" y="139"/>
                  </a:cubicBezTo>
                  <a:cubicBezTo>
                    <a:pt x="106" y="138"/>
                    <a:pt x="107" y="136"/>
                    <a:pt x="107" y="135"/>
                  </a:cubicBezTo>
                  <a:cubicBezTo>
                    <a:pt x="104" y="124"/>
                    <a:pt x="104" y="124"/>
                    <a:pt x="104" y="124"/>
                  </a:cubicBezTo>
                  <a:cubicBezTo>
                    <a:pt x="103" y="123"/>
                    <a:pt x="104" y="120"/>
                    <a:pt x="106" y="119"/>
                  </a:cubicBezTo>
                  <a:cubicBezTo>
                    <a:pt x="114" y="112"/>
                    <a:pt x="114" y="112"/>
                    <a:pt x="114" y="112"/>
                  </a:cubicBezTo>
                  <a:cubicBezTo>
                    <a:pt x="115" y="111"/>
                    <a:pt x="118" y="111"/>
                    <a:pt x="119" y="111"/>
                  </a:cubicBezTo>
                  <a:cubicBezTo>
                    <a:pt x="129" y="116"/>
                    <a:pt x="129" y="116"/>
                    <a:pt x="129" y="116"/>
                  </a:cubicBezTo>
                  <a:cubicBezTo>
                    <a:pt x="130" y="117"/>
                    <a:pt x="132" y="116"/>
                    <a:pt x="133" y="115"/>
                  </a:cubicBezTo>
                  <a:cubicBezTo>
                    <a:pt x="140" y="103"/>
                    <a:pt x="140" y="103"/>
                    <a:pt x="140" y="103"/>
                  </a:cubicBezTo>
                  <a:cubicBezTo>
                    <a:pt x="141" y="102"/>
                    <a:pt x="140" y="100"/>
                    <a:pt x="139" y="99"/>
                  </a:cubicBezTo>
                  <a:cubicBezTo>
                    <a:pt x="130" y="93"/>
                    <a:pt x="130" y="93"/>
                    <a:pt x="130" y="93"/>
                  </a:cubicBezTo>
                  <a:cubicBezTo>
                    <a:pt x="129" y="92"/>
                    <a:pt x="128" y="90"/>
                    <a:pt x="128" y="88"/>
                  </a:cubicBezTo>
                  <a:lnTo>
                    <a:pt x="130" y="77"/>
                  </a:lnTo>
                  <a:close/>
                  <a:moveTo>
                    <a:pt x="73" y="106"/>
                  </a:moveTo>
                  <a:cubicBezTo>
                    <a:pt x="55" y="106"/>
                    <a:pt x="40" y="91"/>
                    <a:pt x="40" y="72"/>
                  </a:cubicBezTo>
                  <a:cubicBezTo>
                    <a:pt x="40" y="54"/>
                    <a:pt x="55" y="39"/>
                    <a:pt x="74" y="39"/>
                  </a:cubicBezTo>
                  <a:cubicBezTo>
                    <a:pt x="92" y="39"/>
                    <a:pt x="107" y="54"/>
                    <a:pt x="107" y="73"/>
                  </a:cubicBezTo>
                  <a:cubicBezTo>
                    <a:pt x="107" y="91"/>
                    <a:pt x="92" y="106"/>
                    <a:pt x="73" y="1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党"/>
            <p:cNvSpPr txBox="1"/>
            <p:nvPr/>
          </p:nvSpPr>
          <p:spPr>
            <a:xfrm>
              <a:off x="6969441" y="2132745"/>
              <a:ext cx="2094585" cy="584775"/>
            </a:xfrm>
            <a:prstGeom prst="rect">
              <a:avLst/>
            </a:prstGeom>
            <a:noFill/>
            <a:ln>
              <a:noFill/>
            </a:ln>
            <a:effectLst>
              <a:innerShdw blurRad="63500" dist="50800" dir="16200000">
                <a:prstClr val="black">
                  <a:alpha val="50000"/>
                </a:prstClr>
              </a:innerShdw>
            </a:effectLst>
          </p:spPr>
          <p:txBody>
            <a:bodyPr wrap="squar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行政管理</a:t>
              </a:r>
            </a:p>
          </p:txBody>
        </p:sp>
      </p:grpSp>
      <p:grpSp>
        <p:nvGrpSpPr>
          <p:cNvPr id="22" name="组合 21"/>
          <p:cNvGrpSpPr/>
          <p:nvPr/>
        </p:nvGrpSpPr>
        <p:grpSpPr>
          <a:xfrm>
            <a:off x="2174724" y="4392842"/>
            <a:ext cx="3009377" cy="1037589"/>
            <a:chOff x="2174724" y="4392842"/>
            <a:chExt cx="3009377" cy="1037589"/>
          </a:xfrm>
        </p:grpSpPr>
        <p:sp>
          <p:nvSpPr>
            <p:cNvPr id="23" name="矩形 22"/>
            <p:cNvSpPr/>
            <p:nvPr/>
          </p:nvSpPr>
          <p:spPr>
            <a:xfrm>
              <a:off x="4266186" y="4392842"/>
              <a:ext cx="917915" cy="784427"/>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
            <p:cNvSpPr/>
            <p:nvPr/>
          </p:nvSpPr>
          <p:spPr bwMode="auto">
            <a:xfrm>
              <a:off x="2174724" y="4392842"/>
              <a:ext cx="2161884" cy="1037589"/>
            </a:xfrm>
            <a:custGeom>
              <a:avLst/>
              <a:gdLst>
                <a:gd name="T0" fmla="*/ 486 w 486"/>
                <a:gd name="T1" fmla="*/ 0 h 349"/>
                <a:gd name="T2" fmla="*/ 30 w 486"/>
                <a:gd name="T3" fmla="*/ 0 h 349"/>
                <a:gd name="T4" fmla="*/ 0 w 486"/>
                <a:gd name="T5" fmla="*/ 30 h 349"/>
                <a:gd name="T6" fmla="*/ 0 w 486"/>
                <a:gd name="T7" fmla="*/ 197 h 349"/>
                <a:gd name="T8" fmla="*/ 21 w 486"/>
                <a:gd name="T9" fmla="*/ 247 h 349"/>
                <a:gd name="T10" fmla="*/ 123 w 486"/>
                <a:gd name="T11" fmla="*/ 349 h 349"/>
                <a:gd name="T12" fmla="*/ 116 w 486"/>
                <a:gd name="T13" fmla="*/ 281 h 349"/>
                <a:gd name="T14" fmla="*/ 116 w 486"/>
                <a:gd name="T15" fmla="*/ 279 h 349"/>
                <a:gd name="T16" fmla="*/ 132 w 486"/>
                <a:gd name="T17" fmla="*/ 263 h 349"/>
                <a:gd name="T18" fmla="*/ 486 w 486"/>
                <a:gd name="T19" fmla="*/ 263 h 349"/>
                <a:gd name="T20" fmla="*/ 486 w 486"/>
                <a:gd name="T21"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349">
                  <a:moveTo>
                    <a:pt x="486" y="0"/>
                  </a:moveTo>
                  <a:cubicBezTo>
                    <a:pt x="30" y="0"/>
                    <a:pt x="30" y="0"/>
                    <a:pt x="30" y="0"/>
                  </a:cubicBezTo>
                  <a:cubicBezTo>
                    <a:pt x="14" y="0"/>
                    <a:pt x="0" y="14"/>
                    <a:pt x="0" y="30"/>
                  </a:cubicBezTo>
                  <a:cubicBezTo>
                    <a:pt x="0" y="197"/>
                    <a:pt x="0" y="197"/>
                    <a:pt x="0" y="197"/>
                  </a:cubicBezTo>
                  <a:cubicBezTo>
                    <a:pt x="0" y="213"/>
                    <a:pt x="10" y="236"/>
                    <a:pt x="21" y="247"/>
                  </a:cubicBezTo>
                  <a:cubicBezTo>
                    <a:pt x="123" y="349"/>
                    <a:pt x="123" y="349"/>
                    <a:pt x="123" y="349"/>
                  </a:cubicBezTo>
                  <a:cubicBezTo>
                    <a:pt x="116" y="281"/>
                    <a:pt x="116" y="281"/>
                    <a:pt x="116" y="281"/>
                  </a:cubicBezTo>
                  <a:cubicBezTo>
                    <a:pt x="116" y="280"/>
                    <a:pt x="116" y="280"/>
                    <a:pt x="116" y="279"/>
                  </a:cubicBezTo>
                  <a:cubicBezTo>
                    <a:pt x="116" y="270"/>
                    <a:pt x="123" y="263"/>
                    <a:pt x="132" y="263"/>
                  </a:cubicBezTo>
                  <a:cubicBezTo>
                    <a:pt x="486" y="263"/>
                    <a:pt x="486" y="263"/>
                    <a:pt x="486" y="263"/>
                  </a:cubicBezTo>
                  <a:cubicBezTo>
                    <a:pt x="486" y="0"/>
                    <a:pt x="486" y="0"/>
                    <a:pt x="486" y="0"/>
                  </a:cubicBezTo>
                </a:path>
              </a:pathLst>
            </a:custGeom>
            <a:solidFill>
              <a:srgbClr val="8CBF4A"/>
            </a:solidFill>
            <a:ln>
              <a:noFill/>
            </a:ln>
          </p:spPr>
          <p:txBody>
            <a:bodyPr vert="horz" wrap="square" lIns="91440" tIns="45720" rIns="91440" bIns="45720" numCol="1" anchor="t" anchorCtr="0" compatLnSpc="1"/>
            <a:lstStyle/>
            <a:p>
              <a:endParaRPr lang="zh-CN" altLang="en-US"/>
            </a:p>
          </p:txBody>
        </p:sp>
        <p:sp>
          <p:nvSpPr>
            <p:cNvPr id="25" name="Freeform 8"/>
            <p:cNvSpPr>
              <a:spLocks noEditPoints="1"/>
            </p:cNvSpPr>
            <p:nvPr/>
          </p:nvSpPr>
          <p:spPr bwMode="auto">
            <a:xfrm>
              <a:off x="4522918" y="4586034"/>
              <a:ext cx="474872" cy="418855"/>
            </a:xfrm>
            <a:custGeom>
              <a:avLst/>
              <a:gdLst>
                <a:gd name="T0" fmla="*/ 83 w 160"/>
                <a:gd name="T1" fmla="*/ 40 h 141"/>
                <a:gd name="T2" fmla="*/ 78 w 160"/>
                <a:gd name="T3" fmla="*/ 40 h 141"/>
                <a:gd name="T4" fmla="*/ 34 w 160"/>
                <a:gd name="T5" fmla="*/ 84 h 141"/>
                <a:gd name="T6" fmla="*/ 31 w 160"/>
                <a:gd name="T7" fmla="*/ 90 h 141"/>
                <a:gd name="T8" fmla="*/ 31 w 160"/>
                <a:gd name="T9" fmla="*/ 138 h 141"/>
                <a:gd name="T10" fmla="*/ 35 w 160"/>
                <a:gd name="T11" fmla="*/ 141 h 141"/>
                <a:gd name="T12" fmla="*/ 60 w 160"/>
                <a:gd name="T13" fmla="*/ 141 h 141"/>
                <a:gd name="T14" fmla="*/ 64 w 160"/>
                <a:gd name="T15" fmla="*/ 138 h 141"/>
                <a:gd name="T16" fmla="*/ 64 w 160"/>
                <a:gd name="T17" fmla="*/ 104 h 141"/>
                <a:gd name="T18" fmla="*/ 68 w 160"/>
                <a:gd name="T19" fmla="*/ 100 h 141"/>
                <a:gd name="T20" fmla="*/ 93 w 160"/>
                <a:gd name="T21" fmla="*/ 100 h 141"/>
                <a:gd name="T22" fmla="*/ 97 w 160"/>
                <a:gd name="T23" fmla="*/ 104 h 141"/>
                <a:gd name="T24" fmla="*/ 97 w 160"/>
                <a:gd name="T25" fmla="*/ 138 h 141"/>
                <a:gd name="T26" fmla="*/ 101 w 160"/>
                <a:gd name="T27" fmla="*/ 141 h 141"/>
                <a:gd name="T28" fmla="*/ 124 w 160"/>
                <a:gd name="T29" fmla="*/ 141 h 141"/>
                <a:gd name="T30" fmla="*/ 128 w 160"/>
                <a:gd name="T31" fmla="*/ 138 h 141"/>
                <a:gd name="T32" fmla="*/ 128 w 160"/>
                <a:gd name="T33" fmla="*/ 88 h 141"/>
                <a:gd name="T34" fmla="*/ 125 w 160"/>
                <a:gd name="T35" fmla="*/ 82 h 141"/>
                <a:gd name="T36" fmla="*/ 83 w 160"/>
                <a:gd name="T37" fmla="*/ 40 h 141"/>
                <a:gd name="T38" fmla="*/ 159 w 160"/>
                <a:gd name="T39" fmla="*/ 77 h 141"/>
                <a:gd name="T40" fmla="*/ 128 w 160"/>
                <a:gd name="T41" fmla="*/ 46 h 141"/>
                <a:gd name="T42" fmla="*/ 128 w 160"/>
                <a:gd name="T43" fmla="*/ 12 h 141"/>
                <a:gd name="T44" fmla="*/ 124 w 160"/>
                <a:gd name="T45" fmla="*/ 8 h 141"/>
                <a:gd name="T46" fmla="*/ 110 w 160"/>
                <a:gd name="T47" fmla="*/ 8 h 141"/>
                <a:gd name="T48" fmla="*/ 107 w 160"/>
                <a:gd name="T49" fmla="*/ 12 h 141"/>
                <a:gd name="T50" fmla="*/ 107 w 160"/>
                <a:gd name="T51" fmla="*/ 25 h 141"/>
                <a:gd name="T52" fmla="*/ 96 w 160"/>
                <a:gd name="T53" fmla="*/ 15 h 141"/>
                <a:gd name="T54" fmla="*/ 91 w 160"/>
                <a:gd name="T55" fmla="*/ 10 h 141"/>
                <a:gd name="T56" fmla="*/ 83 w 160"/>
                <a:gd name="T57" fmla="*/ 1 h 141"/>
                <a:gd name="T58" fmla="*/ 78 w 160"/>
                <a:gd name="T59" fmla="*/ 1 h 141"/>
                <a:gd name="T60" fmla="*/ 69 w 160"/>
                <a:gd name="T61" fmla="*/ 10 h 141"/>
                <a:gd name="T62" fmla="*/ 64 w 160"/>
                <a:gd name="T63" fmla="*/ 15 h 141"/>
                <a:gd name="T64" fmla="*/ 2 w 160"/>
                <a:gd name="T65" fmla="*/ 77 h 141"/>
                <a:gd name="T66" fmla="*/ 2 w 160"/>
                <a:gd name="T67" fmla="*/ 83 h 141"/>
                <a:gd name="T68" fmla="*/ 10 w 160"/>
                <a:gd name="T69" fmla="*/ 91 h 141"/>
                <a:gd name="T70" fmla="*/ 15 w 160"/>
                <a:gd name="T71" fmla="*/ 91 h 141"/>
                <a:gd name="T72" fmla="*/ 78 w 160"/>
                <a:gd name="T73" fmla="*/ 29 h 141"/>
                <a:gd name="T74" fmla="*/ 83 w 160"/>
                <a:gd name="T75" fmla="*/ 29 h 141"/>
                <a:gd name="T76" fmla="*/ 145 w 160"/>
                <a:gd name="T77" fmla="*/ 91 h 141"/>
                <a:gd name="T78" fmla="*/ 151 w 160"/>
                <a:gd name="T79" fmla="*/ 91 h 141"/>
                <a:gd name="T80" fmla="*/ 159 w 160"/>
                <a:gd name="T81" fmla="*/ 83 h 141"/>
                <a:gd name="T82" fmla="*/ 159 w 160"/>
                <a:gd name="T83" fmla="*/ 7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0" h="141">
                  <a:moveTo>
                    <a:pt x="83" y="40"/>
                  </a:moveTo>
                  <a:cubicBezTo>
                    <a:pt x="82" y="38"/>
                    <a:pt x="79" y="38"/>
                    <a:pt x="78" y="40"/>
                  </a:cubicBezTo>
                  <a:cubicBezTo>
                    <a:pt x="34" y="84"/>
                    <a:pt x="34" y="84"/>
                    <a:pt x="34" y="84"/>
                  </a:cubicBezTo>
                  <a:cubicBezTo>
                    <a:pt x="33" y="85"/>
                    <a:pt x="31" y="88"/>
                    <a:pt x="31" y="90"/>
                  </a:cubicBezTo>
                  <a:cubicBezTo>
                    <a:pt x="31" y="138"/>
                    <a:pt x="31" y="138"/>
                    <a:pt x="31" y="138"/>
                  </a:cubicBezTo>
                  <a:cubicBezTo>
                    <a:pt x="31" y="140"/>
                    <a:pt x="33" y="141"/>
                    <a:pt x="35" y="141"/>
                  </a:cubicBezTo>
                  <a:cubicBezTo>
                    <a:pt x="60" y="141"/>
                    <a:pt x="60" y="141"/>
                    <a:pt x="60" y="141"/>
                  </a:cubicBezTo>
                  <a:cubicBezTo>
                    <a:pt x="62" y="141"/>
                    <a:pt x="64" y="140"/>
                    <a:pt x="64" y="138"/>
                  </a:cubicBezTo>
                  <a:cubicBezTo>
                    <a:pt x="64" y="104"/>
                    <a:pt x="64" y="104"/>
                    <a:pt x="64" y="104"/>
                  </a:cubicBezTo>
                  <a:cubicBezTo>
                    <a:pt x="64" y="102"/>
                    <a:pt x="66" y="100"/>
                    <a:pt x="68" y="100"/>
                  </a:cubicBezTo>
                  <a:cubicBezTo>
                    <a:pt x="93" y="100"/>
                    <a:pt x="93" y="100"/>
                    <a:pt x="93" y="100"/>
                  </a:cubicBezTo>
                  <a:cubicBezTo>
                    <a:pt x="95" y="100"/>
                    <a:pt x="97" y="102"/>
                    <a:pt x="97" y="104"/>
                  </a:cubicBezTo>
                  <a:cubicBezTo>
                    <a:pt x="97" y="138"/>
                    <a:pt x="97" y="138"/>
                    <a:pt x="97" y="138"/>
                  </a:cubicBezTo>
                  <a:cubicBezTo>
                    <a:pt x="97" y="140"/>
                    <a:pt x="99" y="141"/>
                    <a:pt x="101" y="141"/>
                  </a:cubicBezTo>
                  <a:cubicBezTo>
                    <a:pt x="124" y="141"/>
                    <a:pt x="124" y="141"/>
                    <a:pt x="124" y="141"/>
                  </a:cubicBezTo>
                  <a:cubicBezTo>
                    <a:pt x="126" y="141"/>
                    <a:pt x="128" y="140"/>
                    <a:pt x="128" y="138"/>
                  </a:cubicBezTo>
                  <a:cubicBezTo>
                    <a:pt x="128" y="88"/>
                    <a:pt x="128" y="88"/>
                    <a:pt x="128" y="88"/>
                  </a:cubicBezTo>
                  <a:cubicBezTo>
                    <a:pt x="128" y="86"/>
                    <a:pt x="127" y="83"/>
                    <a:pt x="125" y="82"/>
                  </a:cubicBezTo>
                  <a:lnTo>
                    <a:pt x="83" y="40"/>
                  </a:lnTo>
                  <a:close/>
                  <a:moveTo>
                    <a:pt x="159" y="77"/>
                  </a:moveTo>
                  <a:cubicBezTo>
                    <a:pt x="128" y="46"/>
                    <a:pt x="128" y="46"/>
                    <a:pt x="128" y="46"/>
                  </a:cubicBezTo>
                  <a:cubicBezTo>
                    <a:pt x="128" y="12"/>
                    <a:pt x="128" y="12"/>
                    <a:pt x="128" y="12"/>
                  </a:cubicBezTo>
                  <a:cubicBezTo>
                    <a:pt x="128" y="9"/>
                    <a:pt x="126" y="8"/>
                    <a:pt x="124" y="8"/>
                  </a:cubicBezTo>
                  <a:cubicBezTo>
                    <a:pt x="110" y="8"/>
                    <a:pt x="110" y="8"/>
                    <a:pt x="110" y="8"/>
                  </a:cubicBezTo>
                  <a:cubicBezTo>
                    <a:pt x="108" y="8"/>
                    <a:pt x="107" y="9"/>
                    <a:pt x="107" y="12"/>
                  </a:cubicBezTo>
                  <a:cubicBezTo>
                    <a:pt x="107" y="25"/>
                    <a:pt x="107" y="25"/>
                    <a:pt x="107" y="25"/>
                  </a:cubicBezTo>
                  <a:cubicBezTo>
                    <a:pt x="96" y="15"/>
                    <a:pt x="96" y="15"/>
                    <a:pt x="96" y="15"/>
                  </a:cubicBezTo>
                  <a:cubicBezTo>
                    <a:pt x="95" y="14"/>
                    <a:pt x="93" y="11"/>
                    <a:pt x="91" y="10"/>
                  </a:cubicBezTo>
                  <a:cubicBezTo>
                    <a:pt x="83" y="1"/>
                    <a:pt x="83" y="1"/>
                    <a:pt x="83" y="1"/>
                  </a:cubicBezTo>
                  <a:cubicBezTo>
                    <a:pt x="81" y="0"/>
                    <a:pt x="79" y="0"/>
                    <a:pt x="78" y="1"/>
                  </a:cubicBezTo>
                  <a:cubicBezTo>
                    <a:pt x="69" y="10"/>
                    <a:pt x="69" y="10"/>
                    <a:pt x="69" y="10"/>
                  </a:cubicBezTo>
                  <a:cubicBezTo>
                    <a:pt x="68" y="11"/>
                    <a:pt x="66" y="14"/>
                    <a:pt x="64" y="15"/>
                  </a:cubicBezTo>
                  <a:cubicBezTo>
                    <a:pt x="2" y="77"/>
                    <a:pt x="2" y="77"/>
                    <a:pt x="2" y="77"/>
                  </a:cubicBezTo>
                  <a:cubicBezTo>
                    <a:pt x="0" y="79"/>
                    <a:pt x="0" y="81"/>
                    <a:pt x="2" y="83"/>
                  </a:cubicBezTo>
                  <a:cubicBezTo>
                    <a:pt x="10" y="91"/>
                    <a:pt x="10" y="91"/>
                    <a:pt x="10" y="91"/>
                  </a:cubicBezTo>
                  <a:cubicBezTo>
                    <a:pt x="11" y="92"/>
                    <a:pt x="14" y="92"/>
                    <a:pt x="15" y="91"/>
                  </a:cubicBezTo>
                  <a:cubicBezTo>
                    <a:pt x="78" y="29"/>
                    <a:pt x="78" y="29"/>
                    <a:pt x="78" y="29"/>
                  </a:cubicBezTo>
                  <a:cubicBezTo>
                    <a:pt x="79" y="27"/>
                    <a:pt x="81" y="27"/>
                    <a:pt x="83" y="29"/>
                  </a:cubicBezTo>
                  <a:cubicBezTo>
                    <a:pt x="145" y="91"/>
                    <a:pt x="145" y="91"/>
                    <a:pt x="145" y="91"/>
                  </a:cubicBezTo>
                  <a:cubicBezTo>
                    <a:pt x="147" y="92"/>
                    <a:pt x="149" y="92"/>
                    <a:pt x="151" y="91"/>
                  </a:cubicBezTo>
                  <a:cubicBezTo>
                    <a:pt x="159" y="83"/>
                    <a:pt x="159" y="83"/>
                    <a:pt x="159" y="83"/>
                  </a:cubicBezTo>
                  <a:cubicBezTo>
                    <a:pt x="160" y="81"/>
                    <a:pt x="160" y="79"/>
                    <a:pt x="159"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党"/>
            <p:cNvSpPr txBox="1"/>
            <p:nvPr/>
          </p:nvSpPr>
          <p:spPr>
            <a:xfrm>
              <a:off x="2212741" y="4539361"/>
              <a:ext cx="2094585" cy="461665"/>
            </a:xfrm>
            <a:prstGeom prst="rect">
              <a:avLst/>
            </a:prstGeom>
            <a:noFill/>
            <a:ln>
              <a:noFill/>
            </a:ln>
            <a:effectLst>
              <a:innerShdw blurRad="63500" dist="50800" dir="16200000">
                <a:prstClr val="black">
                  <a:alpha val="50000"/>
                </a:prstClr>
              </a:innerShdw>
            </a:effectLst>
          </p:spPr>
          <p:txBody>
            <a:bodyPr wrap="squar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人力资源管理</a:t>
              </a:r>
            </a:p>
          </p:txBody>
        </p:sp>
      </p:grpSp>
      <p:grpSp>
        <p:nvGrpSpPr>
          <p:cNvPr id="27" name="组合 26"/>
          <p:cNvGrpSpPr/>
          <p:nvPr/>
        </p:nvGrpSpPr>
        <p:grpSpPr>
          <a:xfrm>
            <a:off x="6801999" y="4392842"/>
            <a:ext cx="3009377" cy="1037589"/>
            <a:chOff x="6801999" y="4392842"/>
            <a:chExt cx="3009377" cy="1037589"/>
          </a:xfrm>
        </p:grpSpPr>
        <p:sp>
          <p:nvSpPr>
            <p:cNvPr id="28" name="矩形 27"/>
            <p:cNvSpPr/>
            <p:nvPr/>
          </p:nvSpPr>
          <p:spPr>
            <a:xfrm>
              <a:off x="8893461" y="4392842"/>
              <a:ext cx="917915" cy="784427"/>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7"/>
            <p:cNvSpPr/>
            <p:nvPr/>
          </p:nvSpPr>
          <p:spPr bwMode="auto">
            <a:xfrm>
              <a:off x="6801999" y="4392842"/>
              <a:ext cx="2161884" cy="1037589"/>
            </a:xfrm>
            <a:custGeom>
              <a:avLst/>
              <a:gdLst>
                <a:gd name="T0" fmla="*/ 486 w 486"/>
                <a:gd name="T1" fmla="*/ 0 h 349"/>
                <a:gd name="T2" fmla="*/ 30 w 486"/>
                <a:gd name="T3" fmla="*/ 0 h 349"/>
                <a:gd name="T4" fmla="*/ 0 w 486"/>
                <a:gd name="T5" fmla="*/ 30 h 349"/>
                <a:gd name="T6" fmla="*/ 0 w 486"/>
                <a:gd name="T7" fmla="*/ 197 h 349"/>
                <a:gd name="T8" fmla="*/ 21 w 486"/>
                <a:gd name="T9" fmla="*/ 247 h 349"/>
                <a:gd name="T10" fmla="*/ 123 w 486"/>
                <a:gd name="T11" fmla="*/ 349 h 349"/>
                <a:gd name="T12" fmla="*/ 116 w 486"/>
                <a:gd name="T13" fmla="*/ 281 h 349"/>
                <a:gd name="T14" fmla="*/ 116 w 486"/>
                <a:gd name="T15" fmla="*/ 279 h 349"/>
                <a:gd name="T16" fmla="*/ 132 w 486"/>
                <a:gd name="T17" fmla="*/ 263 h 349"/>
                <a:gd name="T18" fmla="*/ 486 w 486"/>
                <a:gd name="T19" fmla="*/ 263 h 349"/>
                <a:gd name="T20" fmla="*/ 486 w 486"/>
                <a:gd name="T21"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349">
                  <a:moveTo>
                    <a:pt x="486" y="0"/>
                  </a:moveTo>
                  <a:cubicBezTo>
                    <a:pt x="30" y="0"/>
                    <a:pt x="30" y="0"/>
                    <a:pt x="30" y="0"/>
                  </a:cubicBezTo>
                  <a:cubicBezTo>
                    <a:pt x="14" y="0"/>
                    <a:pt x="0" y="14"/>
                    <a:pt x="0" y="30"/>
                  </a:cubicBezTo>
                  <a:cubicBezTo>
                    <a:pt x="0" y="197"/>
                    <a:pt x="0" y="197"/>
                    <a:pt x="0" y="197"/>
                  </a:cubicBezTo>
                  <a:cubicBezTo>
                    <a:pt x="0" y="213"/>
                    <a:pt x="10" y="236"/>
                    <a:pt x="21" y="247"/>
                  </a:cubicBezTo>
                  <a:cubicBezTo>
                    <a:pt x="123" y="349"/>
                    <a:pt x="123" y="349"/>
                    <a:pt x="123" y="349"/>
                  </a:cubicBezTo>
                  <a:cubicBezTo>
                    <a:pt x="116" y="281"/>
                    <a:pt x="116" y="281"/>
                    <a:pt x="116" y="281"/>
                  </a:cubicBezTo>
                  <a:cubicBezTo>
                    <a:pt x="116" y="280"/>
                    <a:pt x="116" y="280"/>
                    <a:pt x="116" y="279"/>
                  </a:cubicBezTo>
                  <a:cubicBezTo>
                    <a:pt x="116" y="270"/>
                    <a:pt x="123" y="263"/>
                    <a:pt x="132" y="263"/>
                  </a:cubicBezTo>
                  <a:cubicBezTo>
                    <a:pt x="486" y="263"/>
                    <a:pt x="486" y="263"/>
                    <a:pt x="486" y="263"/>
                  </a:cubicBezTo>
                  <a:cubicBezTo>
                    <a:pt x="486" y="0"/>
                    <a:pt x="486" y="0"/>
                    <a:pt x="486" y="0"/>
                  </a:cubicBezTo>
                </a:path>
              </a:pathLst>
            </a:custGeom>
            <a:solidFill>
              <a:srgbClr val="8CBF4A"/>
            </a:solidFill>
            <a:ln>
              <a:noFill/>
            </a:ln>
          </p:spPr>
          <p:txBody>
            <a:bodyPr vert="horz" wrap="square" lIns="91440" tIns="45720" rIns="91440" bIns="45720" numCol="1" anchor="t" anchorCtr="0" compatLnSpc="1"/>
            <a:lstStyle/>
            <a:p>
              <a:endParaRPr lang="zh-CN" altLang="en-US"/>
            </a:p>
          </p:txBody>
        </p:sp>
        <p:sp>
          <p:nvSpPr>
            <p:cNvPr id="30" name="Freeform 5"/>
            <p:cNvSpPr>
              <a:spLocks noEditPoints="1"/>
            </p:cNvSpPr>
            <p:nvPr/>
          </p:nvSpPr>
          <p:spPr bwMode="auto">
            <a:xfrm>
              <a:off x="9255795" y="4564960"/>
              <a:ext cx="299182" cy="448137"/>
            </a:xfrm>
            <a:custGeom>
              <a:avLst/>
              <a:gdLst>
                <a:gd name="T0" fmla="*/ 0 w 101"/>
                <a:gd name="T1" fmla="*/ 51 h 151"/>
                <a:gd name="T2" fmla="*/ 51 w 101"/>
                <a:gd name="T3" fmla="*/ 0 h 151"/>
                <a:gd name="T4" fmla="*/ 101 w 101"/>
                <a:gd name="T5" fmla="*/ 51 h 151"/>
                <a:gd name="T6" fmla="*/ 51 w 101"/>
                <a:gd name="T7" fmla="*/ 151 h 151"/>
                <a:gd name="T8" fmla="*/ 0 w 101"/>
                <a:gd name="T9" fmla="*/ 51 h 151"/>
                <a:gd name="T10" fmla="*/ 12 w 101"/>
                <a:gd name="T11" fmla="*/ 50 h 151"/>
                <a:gd name="T12" fmla="*/ 51 w 101"/>
                <a:gd name="T13" fmla="*/ 90 h 151"/>
                <a:gd name="T14" fmla="*/ 91 w 101"/>
                <a:gd name="T15" fmla="*/ 50 h 151"/>
                <a:gd name="T16" fmla="*/ 51 w 101"/>
                <a:gd name="T17" fmla="*/ 10 h 151"/>
                <a:gd name="T18" fmla="*/ 12 w 101"/>
                <a:gd name="T19" fmla="*/ 50 h 151"/>
                <a:gd name="T20" fmla="*/ 16 w 101"/>
                <a:gd name="T21" fmla="*/ 50 h 151"/>
                <a:gd name="T22" fmla="*/ 51 w 101"/>
                <a:gd name="T23" fmla="*/ 85 h 151"/>
                <a:gd name="T24" fmla="*/ 86 w 101"/>
                <a:gd name="T25" fmla="*/ 50 h 151"/>
                <a:gd name="T26" fmla="*/ 51 w 101"/>
                <a:gd name="T27" fmla="*/ 15 h 151"/>
                <a:gd name="T28" fmla="*/ 16 w 101"/>
                <a:gd name="T29" fmla="*/ 50 h 151"/>
                <a:gd name="T30" fmla="*/ 18 w 101"/>
                <a:gd name="T31" fmla="*/ 50 h 151"/>
                <a:gd name="T32" fmla="*/ 51 w 101"/>
                <a:gd name="T33" fmla="*/ 17 h 151"/>
                <a:gd name="T34" fmla="*/ 85 w 101"/>
                <a:gd name="T35" fmla="*/ 50 h 151"/>
                <a:gd name="T36" fmla="*/ 51 w 101"/>
                <a:gd name="T37" fmla="*/ 83 h 151"/>
                <a:gd name="T38" fmla="*/ 18 w 101"/>
                <a:gd name="T39" fmla="*/ 5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151">
                  <a:moveTo>
                    <a:pt x="0" y="51"/>
                  </a:moveTo>
                  <a:cubicBezTo>
                    <a:pt x="0" y="24"/>
                    <a:pt x="19" y="0"/>
                    <a:pt x="51" y="0"/>
                  </a:cubicBezTo>
                  <a:cubicBezTo>
                    <a:pt x="82" y="0"/>
                    <a:pt x="101" y="24"/>
                    <a:pt x="101" y="51"/>
                  </a:cubicBezTo>
                  <a:cubicBezTo>
                    <a:pt x="101" y="95"/>
                    <a:pt x="54" y="151"/>
                    <a:pt x="51" y="151"/>
                  </a:cubicBezTo>
                  <a:cubicBezTo>
                    <a:pt x="48" y="151"/>
                    <a:pt x="0" y="95"/>
                    <a:pt x="0" y="51"/>
                  </a:cubicBezTo>
                  <a:close/>
                  <a:moveTo>
                    <a:pt x="12" y="50"/>
                  </a:moveTo>
                  <a:cubicBezTo>
                    <a:pt x="12" y="72"/>
                    <a:pt x="29" y="90"/>
                    <a:pt x="51" y="90"/>
                  </a:cubicBezTo>
                  <a:cubicBezTo>
                    <a:pt x="73" y="90"/>
                    <a:pt x="91" y="72"/>
                    <a:pt x="91" y="50"/>
                  </a:cubicBezTo>
                  <a:cubicBezTo>
                    <a:pt x="91" y="28"/>
                    <a:pt x="73" y="10"/>
                    <a:pt x="51" y="10"/>
                  </a:cubicBezTo>
                  <a:cubicBezTo>
                    <a:pt x="29" y="10"/>
                    <a:pt x="12" y="28"/>
                    <a:pt x="12" y="50"/>
                  </a:cubicBezTo>
                  <a:close/>
                  <a:moveTo>
                    <a:pt x="16" y="50"/>
                  </a:moveTo>
                  <a:cubicBezTo>
                    <a:pt x="16" y="69"/>
                    <a:pt x="32" y="85"/>
                    <a:pt x="51" y="85"/>
                  </a:cubicBezTo>
                  <a:cubicBezTo>
                    <a:pt x="71" y="85"/>
                    <a:pt x="86" y="69"/>
                    <a:pt x="86" y="50"/>
                  </a:cubicBezTo>
                  <a:cubicBezTo>
                    <a:pt x="86" y="30"/>
                    <a:pt x="71" y="15"/>
                    <a:pt x="51" y="15"/>
                  </a:cubicBezTo>
                  <a:cubicBezTo>
                    <a:pt x="32" y="15"/>
                    <a:pt x="16" y="30"/>
                    <a:pt x="16" y="50"/>
                  </a:cubicBezTo>
                  <a:close/>
                  <a:moveTo>
                    <a:pt x="18" y="50"/>
                  </a:moveTo>
                  <a:cubicBezTo>
                    <a:pt x="18" y="31"/>
                    <a:pt x="33" y="17"/>
                    <a:pt x="51" y="17"/>
                  </a:cubicBezTo>
                  <a:cubicBezTo>
                    <a:pt x="70" y="17"/>
                    <a:pt x="85" y="31"/>
                    <a:pt x="85" y="50"/>
                  </a:cubicBezTo>
                  <a:cubicBezTo>
                    <a:pt x="85" y="68"/>
                    <a:pt x="70" y="83"/>
                    <a:pt x="51" y="83"/>
                  </a:cubicBezTo>
                  <a:cubicBezTo>
                    <a:pt x="33" y="83"/>
                    <a:pt x="18" y="68"/>
                    <a:pt x="18" y="5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党"/>
            <p:cNvSpPr txBox="1"/>
            <p:nvPr/>
          </p:nvSpPr>
          <p:spPr>
            <a:xfrm>
              <a:off x="7015254" y="4455332"/>
              <a:ext cx="2094585" cy="584775"/>
            </a:xfrm>
            <a:prstGeom prst="rect">
              <a:avLst/>
            </a:prstGeom>
            <a:noFill/>
            <a:ln>
              <a:noFill/>
            </a:ln>
            <a:effectLst>
              <a:innerShdw blurRad="63500" dist="50800" dir="16200000">
                <a:prstClr val="black">
                  <a:alpha val="50000"/>
                </a:prstClr>
              </a:innerShdw>
            </a:effectLst>
          </p:spPr>
          <p:txBody>
            <a:bodyPr wrap="squar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对外事务</a:t>
              </a:r>
            </a:p>
          </p:txBody>
        </p:sp>
      </p:grpSp>
      <p:sp>
        <p:nvSpPr>
          <p:cNvPr id="32" name="矩形 6"/>
          <p:cNvSpPr>
            <a:spLocks noChangeArrowheads="1"/>
          </p:cNvSpPr>
          <p:nvPr/>
        </p:nvSpPr>
        <p:spPr bwMode="auto">
          <a:xfrm>
            <a:off x="2174724" y="3133593"/>
            <a:ext cx="3571235" cy="65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600" dirty="0">
                <a:gradFill>
                  <a:gsLst>
                    <a:gs pos="100000">
                      <a:schemeClr val="tx1">
                        <a:lumMod val="85000"/>
                        <a:lumOff val="15000"/>
                      </a:schemeClr>
                    </a:gs>
                    <a:gs pos="0">
                      <a:schemeClr val="tx1">
                        <a:lumMod val="85000"/>
                        <a:lumOff val="15000"/>
                      </a:schemeClr>
                    </a:gs>
                  </a:gsLst>
                  <a:lin ang="0" scaled="0"/>
                </a:gradFill>
                <a:latin typeface="微软雅黑" panose="020B0503020204020204" charset="-122"/>
                <a:ea typeface="微软雅黑" panose="020B0503020204020204" charset="-122"/>
              </a:rPr>
              <a:t>复制粘贴您需要的文字内容，单击添加文字内容，言简意赅不罗嗦。</a:t>
            </a:r>
          </a:p>
        </p:txBody>
      </p:sp>
      <p:sp>
        <p:nvSpPr>
          <p:cNvPr id="33" name="矩形 6"/>
          <p:cNvSpPr>
            <a:spLocks noChangeArrowheads="1"/>
          </p:cNvSpPr>
          <p:nvPr/>
        </p:nvSpPr>
        <p:spPr bwMode="auto">
          <a:xfrm>
            <a:off x="2174724" y="5547686"/>
            <a:ext cx="3571235" cy="65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600" dirty="0">
                <a:gradFill>
                  <a:gsLst>
                    <a:gs pos="100000">
                      <a:schemeClr val="tx1">
                        <a:lumMod val="85000"/>
                        <a:lumOff val="15000"/>
                      </a:schemeClr>
                    </a:gs>
                    <a:gs pos="0">
                      <a:schemeClr val="tx1">
                        <a:lumMod val="85000"/>
                        <a:lumOff val="15000"/>
                      </a:schemeClr>
                    </a:gs>
                  </a:gsLst>
                  <a:lin ang="0" scaled="0"/>
                </a:gradFill>
                <a:latin typeface="微软雅黑" panose="020B0503020204020204" charset="-122"/>
                <a:ea typeface="微软雅黑" panose="020B0503020204020204" charset="-122"/>
              </a:rPr>
              <a:t>复制粘贴您需要的文字内容，单击添加文字内容，言简意赅不罗嗦。</a:t>
            </a:r>
          </a:p>
        </p:txBody>
      </p:sp>
      <p:sp>
        <p:nvSpPr>
          <p:cNvPr id="34" name="矩形 6"/>
          <p:cNvSpPr>
            <a:spLocks noChangeArrowheads="1"/>
          </p:cNvSpPr>
          <p:nvPr/>
        </p:nvSpPr>
        <p:spPr bwMode="auto">
          <a:xfrm>
            <a:off x="6674796" y="3133593"/>
            <a:ext cx="3571235" cy="65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600" dirty="0">
                <a:gradFill>
                  <a:gsLst>
                    <a:gs pos="100000">
                      <a:schemeClr val="tx1">
                        <a:lumMod val="85000"/>
                        <a:lumOff val="15000"/>
                      </a:schemeClr>
                    </a:gs>
                    <a:gs pos="0">
                      <a:schemeClr val="tx1">
                        <a:lumMod val="85000"/>
                        <a:lumOff val="15000"/>
                      </a:schemeClr>
                    </a:gs>
                  </a:gsLst>
                  <a:lin ang="0" scaled="0"/>
                </a:gradFill>
                <a:latin typeface="微软雅黑" panose="020B0503020204020204" charset="-122"/>
                <a:ea typeface="微软雅黑" panose="020B0503020204020204" charset="-122"/>
              </a:rPr>
              <a:t>复制粘贴您需要的文字内容，单击添加文字内容，言简意赅不罗嗦。</a:t>
            </a:r>
          </a:p>
        </p:txBody>
      </p:sp>
      <p:sp>
        <p:nvSpPr>
          <p:cNvPr id="35" name="矩形 6"/>
          <p:cNvSpPr>
            <a:spLocks noChangeArrowheads="1"/>
          </p:cNvSpPr>
          <p:nvPr/>
        </p:nvSpPr>
        <p:spPr bwMode="auto">
          <a:xfrm>
            <a:off x="6674796" y="5552999"/>
            <a:ext cx="3571235" cy="65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600" dirty="0">
                <a:gradFill>
                  <a:gsLst>
                    <a:gs pos="100000">
                      <a:schemeClr val="tx1">
                        <a:lumMod val="85000"/>
                        <a:lumOff val="15000"/>
                      </a:schemeClr>
                    </a:gs>
                    <a:gs pos="0">
                      <a:schemeClr val="tx1">
                        <a:lumMod val="85000"/>
                        <a:lumOff val="15000"/>
                      </a:schemeClr>
                    </a:gs>
                  </a:gsLst>
                  <a:lin ang="0" scaled="0"/>
                </a:gradFill>
                <a:latin typeface="微软雅黑" panose="020B0503020204020204" charset="-122"/>
                <a:ea typeface="微软雅黑" panose="020B0503020204020204" charset="-122"/>
              </a:rPr>
              <a:t>复制粘贴您需要的文字内容，单击添加文字内容，言简意赅不罗嗦。</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1+#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1+#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anim calcmode="lin" valueType="num">
                                      <p:cBhvr>
                                        <p:cTn id="31" dur="1000" fill="hold"/>
                                        <p:tgtEl>
                                          <p:spTgt spid="33"/>
                                        </p:tgtEl>
                                        <p:attrNameLst>
                                          <p:attrName>ppt_x</p:attrName>
                                        </p:attrNameLst>
                                      </p:cBhvr>
                                      <p:tavLst>
                                        <p:tav tm="0">
                                          <p:val>
                                            <p:strVal val="#ppt_x"/>
                                          </p:val>
                                        </p:tav>
                                        <p:tav tm="100000">
                                          <p:val>
                                            <p:strVal val="#ppt_x"/>
                                          </p:val>
                                        </p:tav>
                                      </p:tavLst>
                                    </p:anim>
                                    <p:anim calcmode="lin" valueType="num">
                                      <p:cBhvr>
                                        <p:cTn id="32" dur="1000" fill="hold"/>
                                        <p:tgtEl>
                                          <p:spTgt spid="3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1000"/>
                                        <p:tgtEl>
                                          <p:spTgt spid="35"/>
                                        </p:tgtEl>
                                      </p:cBhvr>
                                    </p:animEffect>
                                    <p:anim calcmode="lin" valueType="num">
                                      <p:cBhvr>
                                        <p:cTn id="41" dur="1000" fill="hold"/>
                                        <p:tgtEl>
                                          <p:spTgt spid="35"/>
                                        </p:tgtEl>
                                        <p:attrNameLst>
                                          <p:attrName>ppt_x</p:attrName>
                                        </p:attrNameLst>
                                      </p:cBhvr>
                                      <p:tavLst>
                                        <p:tav tm="0">
                                          <p:val>
                                            <p:strVal val="#ppt_x"/>
                                          </p:val>
                                        </p:tav>
                                        <p:tav tm="100000">
                                          <p:val>
                                            <p:strVal val="#ppt_x"/>
                                          </p:val>
                                        </p:tav>
                                      </p:tavLst>
                                    </p:anim>
                                    <p:anim calcmode="lin" valueType="num">
                                      <p:cBhvr>
                                        <p:cTn id="4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 y="1760"/>
            <a:ext cx="2369130" cy="1990068"/>
          </a:xfrm>
          <a:prstGeom prst="rect">
            <a:avLst/>
          </a:prstGeom>
        </p:spPr>
      </p:pic>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10196945" y="0"/>
            <a:ext cx="1995055" cy="2110768"/>
          </a:xfrm>
          <a:prstGeom prst="rect">
            <a:avLst/>
          </a:prstGeom>
        </p:spPr>
      </p:pic>
      <p:sp>
        <p:nvSpPr>
          <p:cNvPr id="44" name="矩形 43"/>
          <p:cNvSpPr/>
          <p:nvPr/>
        </p:nvSpPr>
        <p:spPr>
          <a:xfrm rot="5400000">
            <a:off x="5666355" y="-2715645"/>
            <a:ext cx="886999" cy="7121239"/>
          </a:xfrm>
          <a:prstGeom prst="rect">
            <a:avLst/>
          </a:prstGeom>
          <a:noFill/>
          <a:ln w="508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79775" y="320189"/>
            <a:ext cx="1352353" cy="968285"/>
          </a:xfrm>
          <a:prstGeom prst="rect">
            <a:avLst/>
          </a:prstGeom>
        </p:spPr>
      </p:pic>
      <p:pic>
        <p:nvPicPr>
          <p:cNvPr id="47" name="图片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8506310" y="207568"/>
            <a:ext cx="926125" cy="1335471"/>
          </a:xfrm>
          <a:prstGeom prst="rect">
            <a:avLst/>
          </a:prstGeom>
        </p:spPr>
      </p:pic>
      <p:sp>
        <p:nvSpPr>
          <p:cNvPr id="48" name="文本框 47"/>
          <p:cNvSpPr txBox="1"/>
          <p:nvPr/>
        </p:nvSpPr>
        <p:spPr>
          <a:xfrm>
            <a:off x="4369634" y="552586"/>
            <a:ext cx="3480440" cy="584775"/>
          </a:xfrm>
          <a:prstGeom prst="rect">
            <a:avLst/>
          </a:prstGeom>
          <a:noFill/>
          <a:effectLst/>
        </p:spPr>
        <p:txBody>
          <a:bodyPr wrap="none" rtlCol="0">
            <a:spAutoFit/>
          </a:bodyPr>
          <a:lstStyle/>
          <a:p>
            <a:r>
              <a:rPr lang="zh-CN" altLang="en-US" sz="3200" b="1" dirty="0">
                <a:solidFill>
                  <a:srgbClr val="6AA141"/>
                </a:solidFill>
                <a:latin typeface="幼圆" panose="02010509060101010101" pitchFamily="49" charset="-122"/>
                <a:ea typeface="幼圆" panose="02010509060101010101" pitchFamily="49" charset="-122"/>
              </a:rPr>
              <a:t>部门活动组织情况</a:t>
            </a:r>
          </a:p>
        </p:txBody>
      </p:sp>
      <p:sp>
        <p:nvSpPr>
          <p:cNvPr id="49" name="矩形 48"/>
          <p:cNvSpPr/>
          <p:nvPr/>
        </p:nvSpPr>
        <p:spPr>
          <a:xfrm>
            <a:off x="-1086723" y="1992912"/>
            <a:ext cx="823485" cy="1471134"/>
          </a:xfrm>
          <a:prstGeom prst="rect">
            <a:avLst/>
          </a:prstGeom>
          <a:solidFill>
            <a:srgbClr val="7BA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86724" y="3464046"/>
            <a:ext cx="823485" cy="1471134"/>
          </a:xfrm>
          <a:prstGeom prst="rect">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74280" y="5052350"/>
            <a:ext cx="6519362" cy="1459831"/>
          </a:xfrm>
          <a:prstGeom prst="rect">
            <a:avLst/>
          </a:prstGeom>
          <a:noFill/>
          <a:ln>
            <a:solidFill>
              <a:srgbClr val="8CBF4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83000">
                    <a:srgbClr val="C00000"/>
                  </a:gs>
                  <a:gs pos="100000">
                    <a:srgbClr val="C00000"/>
                  </a:gs>
                </a:gsLst>
                <a:lin ang="5400000" scaled="1"/>
              </a:gradFill>
            </a:endParaRPr>
          </a:p>
        </p:txBody>
      </p:sp>
      <p:sp>
        <p:nvSpPr>
          <p:cNvPr id="11" name="矩形 10"/>
          <p:cNvSpPr/>
          <p:nvPr/>
        </p:nvSpPr>
        <p:spPr>
          <a:xfrm>
            <a:off x="4966785" y="5482407"/>
            <a:ext cx="6086225" cy="849079"/>
          </a:xfrm>
          <a:prstGeom prst="rect">
            <a:avLst/>
          </a:prstGeom>
        </p:spPr>
        <p:txBody>
          <a:bodyPr wrap="square">
            <a:spAutoFit/>
          </a:bodyPr>
          <a:lstStyle/>
          <a:p>
            <a:pPr>
              <a:lnSpc>
                <a:spcPts val="3100"/>
              </a:lnSpc>
            </a:pPr>
            <a:r>
              <a:rPr lang="zh-CN" altLang="en-US"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单击添加文字内容，言简意赅不罗嗦。单击添加文字内容，言简意赅不罗嗦。</a:t>
            </a:r>
            <a:r>
              <a:rPr lang="zh-CN" altLang="en-US" sz="2000"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a:t>
            </a:r>
            <a:endParaRPr lang="zh-CN" altLang="en-US" sz="2400" dirty="0">
              <a:gradFill>
                <a:gsLst>
                  <a:gs pos="0">
                    <a:prstClr val="black">
                      <a:lumMod val="50000"/>
                      <a:lumOff val="50000"/>
                    </a:prstClr>
                  </a:gs>
                  <a:gs pos="100000">
                    <a:prstClr val="black">
                      <a:lumMod val="50000"/>
                      <a:lumOff val="50000"/>
                    </a:prstClr>
                  </a:gs>
                </a:gsLst>
                <a:lin ang="2700000" scaled="1"/>
              </a:gradFill>
              <a:latin typeface="微软雅黑" panose="020B0503020204020204" charset="-122"/>
              <a:ea typeface="微软雅黑" panose="020B0503020204020204" charset="-122"/>
            </a:endParaRPr>
          </a:p>
        </p:txBody>
      </p:sp>
      <p:grpSp>
        <p:nvGrpSpPr>
          <p:cNvPr id="12" name="组合 11"/>
          <p:cNvGrpSpPr/>
          <p:nvPr/>
        </p:nvGrpSpPr>
        <p:grpSpPr>
          <a:xfrm>
            <a:off x="5253542" y="4792827"/>
            <a:ext cx="2529636" cy="507531"/>
            <a:chOff x="4904651" y="1612051"/>
            <a:chExt cx="2529636" cy="677945"/>
          </a:xfrm>
        </p:grpSpPr>
        <p:sp>
          <p:nvSpPr>
            <p:cNvPr id="13" name="圆角矩形 12"/>
            <p:cNvSpPr/>
            <p:nvPr/>
          </p:nvSpPr>
          <p:spPr>
            <a:xfrm>
              <a:off x="4904651" y="1612051"/>
              <a:ext cx="2529636" cy="677945"/>
            </a:xfrm>
            <a:prstGeom prst="roundRect">
              <a:avLst>
                <a:gd name="adj" fmla="val 0"/>
              </a:avLst>
            </a:prstGeom>
            <a:solidFill>
              <a:srgbClr val="8CB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14" name="矩形 13"/>
            <p:cNvSpPr/>
            <p:nvPr/>
          </p:nvSpPr>
          <p:spPr>
            <a:xfrm>
              <a:off x="5050444" y="1657627"/>
              <a:ext cx="2239192" cy="616679"/>
            </a:xfrm>
            <a:prstGeom prst="rect">
              <a:avLst/>
            </a:prstGeom>
          </p:spPr>
          <p:txBody>
            <a:bodyPr wrap="square">
              <a:spAutoFit/>
            </a:bodyPr>
            <a:lstStyle/>
            <a:p>
              <a:pPr algn="ctr"/>
              <a:r>
                <a:rPr lang="zh-CN" altLang="en-US" sz="2400" b="1" dirty="0">
                  <a:gradFill>
                    <a:gsLst>
                      <a:gs pos="83000">
                        <a:prstClr val="white"/>
                      </a:gs>
                      <a:gs pos="100000">
                        <a:prstClr val="white"/>
                      </a:gs>
                    </a:gsLst>
                    <a:lin ang="5400000" scaled="1"/>
                  </a:gradFill>
                  <a:latin typeface="微软雅黑" panose="020B0503020204020204" charset="-122"/>
                  <a:ea typeface="微软雅黑" panose="020B0503020204020204" charset="-122"/>
                </a:rPr>
                <a:t>欧洲各国旅游</a:t>
              </a:r>
            </a:p>
          </p:txBody>
        </p:sp>
      </p:grpSp>
      <p:sp>
        <p:nvSpPr>
          <p:cNvPr id="15" name="矩形 14"/>
          <p:cNvSpPr/>
          <p:nvPr/>
        </p:nvSpPr>
        <p:spPr>
          <a:xfrm>
            <a:off x="862080" y="2529507"/>
            <a:ext cx="3485331" cy="3982673"/>
          </a:xfrm>
          <a:prstGeom prst="rect">
            <a:avLst/>
          </a:prstGeom>
          <a:noFill/>
          <a:ln>
            <a:solidFill>
              <a:srgbClr val="0F914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83000">
                    <a:srgbClr val="C00000"/>
                  </a:gs>
                  <a:gs pos="100000">
                    <a:srgbClr val="C00000"/>
                  </a:gs>
                </a:gsLst>
                <a:lin ang="5400000" scaled="1"/>
              </a:gradFill>
            </a:endParaRPr>
          </a:p>
        </p:txBody>
      </p:sp>
      <p:sp>
        <p:nvSpPr>
          <p:cNvPr id="16" name="矩形 15"/>
          <p:cNvSpPr/>
          <p:nvPr/>
        </p:nvSpPr>
        <p:spPr>
          <a:xfrm>
            <a:off x="1054585" y="2959565"/>
            <a:ext cx="3180531" cy="3228256"/>
          </a:xfrm>
          <a:prstGeom prst="rect">
            <a:avLst/>
          </a:prstGeom>
        </p:spPr>
        <p:txBody>
          <a:bodyPr wrap="square">
            <a:spAutoFit/>
          </a:bodyPr>
          <a:lstStyle/>
          <a:p>
            <a:pPr>
              <a:lnSpc>
                <a:spcPts val="3100"/>
              </a:lnSpc>
            </a:pPr>
            <a:r>
              <a:rPr lang="zh-CN" altLang="en-US" dirty="0">
                <a:gradFill>
                  <a:gsLst>
                    <a:gs pos="100000">
                      <a:prstClr val="black">
                        <a:lumMod val="85000"/>
                        <a:lumOff val="15000"/>
                      </a:prstClr>
                    </a:gs>
                    <a:gs pos="0">
                      <a:prstClr val="black">
                        <a:lumMod val="85000"/>
                        <a:lumOff val="15000"/>
                      </a:prstClr>
                    </a:gs>
                  </a:gsLst>
                  <a:lin ang="0" scaled="0"/>
                </a:gradFill>
                <a:latin typeface="微软雅黑" panose="020B0503020204020204" charset="-122"/>
                <a:ea typeface="微软雅黑" panose="020B0503020204020204" charset="-122"/>
              </a:rPr>
              <a:t>单击添加文字内容，言简意赅不罗嗦。单击添加文字内容，言简意赅不罗嗦。单击添加文字内容，言简意赅不罗嗦。单击添加文字内容，言简意赅不罗嗦。单击添加文字内容，言简意赅不罗嗦。单击添加文字内容，言简意赅不罗嗦。</a:t>
            </a:r>
            <a:endParaRPr lang="zh-CN" altLang="en-US" sz="2000" dirty="0">
              <a:gradFill>
                <a:gsLst>
                  <a:gs pos="0">
                    <a:prstClr val="black">
                      <a:lumMod val="50000"/>
                      <a:lumOff val="50000"/>
                    </a:prstClr>
                  </a:gs>
                  <a:gs pos="100000">
                    <a:prstClr val="black">
                      <a:lumMod val="50000"/>
                      <a:lumOff val="50000"/>
                    </a:prstClr>
                  </a:gs>
                </a:gsLst>
                <a:lin ang="2700000" scaled="1"/>
              </a:gradFill>
              <a:latin typeface="微软雅黑" panose="020B0503020204020204" charset="-122"/>
              <a:ea typeface="微软雅黑" panose="020B0503020204020204" charset="-122"/>
            </a:endParaRPr>
          </a:p>
        </p:txBody>
      </p:sp>
      <p:grpSp>
        <p:nvGrpSpPr>
          <p:cNvPr id="17" name="组合 16"/>
          <p:cNvGrpSpPr/>
          <p:nvPr/>
        </p:nvGrpSpPr>
        <p:grpSpPr>
          <a:xfrm>
            <a:off x="1341342" y="2269985"/>
            <a:ext cx="2529636" cy="507531"/>
            <a:chOff x="4904651" y="1612051"/>
            <a:chExt cx="2529636" cy="677945"/>
          </a:xfrm>
        </p:grpSpPr>
        <p:sp>
          <p:nvSpPr>
            <p:cNvPr id="18" name="圆角矩形 17"/>
            <p:cNvSpPr/>
            <p:nvPr/>
          </p:nvSpPr>
          <p:spPr>
            <a:xfrm>
              <a:off x="4904651" y="1612051"/>
              <a:ext cx="2529636" cy="677945"/>
            </a:xfrm>
            <a:prstGeom prst="roundRect">
              <a:avLst>
                <a:gd name="adj" fmla="val 0"/>
              </a:avLst>
            </a:prstGeom>
            <a:solidFill>
              <a:srgbClr val="F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19" name="矩形 18"/>
            <p:cNvSpPr/>
            <p:nvPr/>
          </p:nvSpPr>
          <p:spPr>
            <a:xfrm>
              <a:off x="5050444" y="1657627"/>
              <a:ext cx="2239192" cy="616679"/>
            </a:xfrm>
            <a:prstGeom prst="rect">
              <a:avLst/>
            </a:prstGeom>
          </p:spPr>
          <p:txBody>
            <a:bodyPr wrap="square">
              <a:spAutoFit/>
            </a:bodyPr>
            <a:lstStyle/>
            <a:p>
              <a:pPr algn="ctr"/>
              <a:r>
                <a:rPr lang="zh-CN" altLang="en-US" sz="2400" b="1" dirty="0">
                  <a:gradFill>
                    <a:gsLst>
                      <a:gs pos="83000">
                        <a:prstClr val="white"/>
                      </a:gs>
                      <a:gs pos="100000">
                        <a:prstClr val="white"/>
                      </a:gs>
                    </a:gsLst>
                    <a:lin ang="5400000" scaled="1"/>
                  </a:gradFill>
                  <a:latin typeface="微软雅黑" panose="020B0503020204020204" charset="-122"/>
                  <a:ea typeface="微软雅黑" panose="020B0503020204020204" charset="-122"/>
                </a:rPr>
                <a:t>全民健身活动</a:t>
              </a:r>
            </a:p>
          </p:txBody>
        </p:sp>
      </p:grpSp>
      <p:sp>
        <p:nvSpPr>
          <p:cNvPr id="20" name="矩形 19"/>
          <p:cNvSpPr>
            <a:spLocks noChangeAspect="1"/>
          </p:cNvSpPr>
          <p:nvPr/>
        </p:nvSpPr>
        <p:spPr>
          <a:xfrm>
            <a:off x="4774280" y="2531656"/>
            <a:ext cx="3167476" cy="2030563"/>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02995" tIns="51497" rIns="102995" bIns="51497" numCol="1" spcCol="0" rtlCol="0" fromWordArt="0" anchor="ctr" anchorCtr="0" forceAA="0" compatLnSpc="1">
            <a:noAutofit/>
          </a:bodyPr>
          <a:lstStyle/>
          <a:p>
            <a:pPr algn="ctr"/>
            <a:endParaRPr lang="zh-CN" altLang="en-US">
              <a:solidFill>
                <a:schemeClr val="bg1">
                  <a:alpha val="99000"/>
                </a:schemeClr>
              </a:solidFill>
            </a:endParaRPr>
          </a:p>
        </p:txBody>
      </p:sp>
      <p:sp>
        <p:nvSpPr>
          <p:cNvPr id="21" name="矩形 20"/>
          <p:cNvSpPr>
            <a:spLocks noChangeAspect="1"/>
          </p:cNvSpPr>
          <p:nvPr/>
        </p:nvSpPr>
        <p:spPr>
          <a:xfrm>
            <a:off x="8122813" y="2529506"/>
            <a:ext cx="3170829" cy="2032713"/>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02995" tIns="51497" rIns="102995" bIns="51497" numCol="1" spcCol="0" rtlCol="0" fromWordArt="0" anchor="ctr" anchorCtr="0" forceAA="0" compatLnSpc="1">
            <a:noAutofit/>
          </a:bodyPr>
          <a:lstStyle/>
          <a:p>
            <a:pPr algn="ctr"/>
            <a:endParaRPr lang="zh-CN" altLang="en-US">
              <a:solidFill>
                <a:schemeClr val="bg1">
                  <a:alpha val="99000"/>
                </a:schemeClr>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1500"/>
                                        <p:tgtEl>
                                          <p:spTgt spid="10"/>
                                        </p:tgtEl>
                                      </p:cBhvr>
                                    </p:animEffect>
                                  </p:childTnLst>
                                </p:cTn>
                              </p:par>
                              <p:par>
                                <p:cTn id="13" presetID="42" presetClass="entr" presetSubtype="0" fill="hold" grpId="0" nodeType="withEffect">
                                  <p:stCondLst>
                                    <p:cond delay="1500"/>
                                  </p:stCondLst>
                                  <p:iterate type="lt">
                                    <p:tmPct val="1908"/>
                                  </p:iterate>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14" presetClass="entr" presetSubtype="10" fill="hold" grpId="0" nodeType="withEffect">
                                  <p:stCondLst>
                                    <p:cond delay="150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1000"/>
                                        <p:tgtEl>
                                          <p:spTgt spid="20"/>
                                        </p:tgtEl>
                                      </p:cBhvr>
                                    </p:animEffect>
                                  </p:childTnLst>
                                  <p:subTnLst>
                                    <p:audio>
                                      <p:cMediaNode>
                                        <p:cTn display="0" masterRel="sameClick">
                                          <p:stCondLst>
                                            <p:cond evt="begin" delay="0">
                                              <p:tn val="18"/>
                                            </p:cond>
                                          </p:stCondLst>
                                          <p:endCondLst>
                                            <p:cond evt="onStopAudio" delay="0">
                                              <p:tgtEl>
                                                <p:sldTgt/>
                                              </p:tgtEl>
                                            </p:cond>
                                          </p:endCondLst>
                                        </p:cTn>
                                        <p:tgtEl>
                                          <p:sndTgt r:embed="rId2" name="dou.wav"/>
                                        </p:tgtEl>
                                      </p:cMediaNode>
                                    </p:audio>
                                  </p:subTnLst>
                                </p:cTn>
                              </p:par>
                              <p:par>
                                <p:cTn id="21" presetID="53" presetClass="entr" presetSubtype="16" fill="hold" grpId="0" nodeType="withEffect">
                                  <p:stCondLst>
                                    <p:cond delay="15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Effect transition="in" filter="fade">
                                      <p:cBhvr>
                                        <p:cTn id="25" dur="1000"/>
                                        <p:tgtEl>
                                          <p:spTgt spid="21"/>
                                        </p:tgtEl>
                                      </p:cBhvr>
                                    </p:animEffect>
                                  </p:childTnLst>
                                </p:cTn>
                              </p:par>
                              <p:par>
                                <p:cTn id="26" presetID="0" presetClass="path" presetSubtype="0" accel="50000" decel="50000" fill="hold" grpId="1" nodeType="withEffect">
                                  <p:stCondLst>
                                    <p:cond delay="1500"/>
                                  </p:stCondLst>
                                  <p:childTnLst>
                                    <p:animMotion origin="layout" path="M 0.29023 0.56782 C 0.28425 0.53541 0.26706 0.51967 0.2569 0.49143 C 0.24805 0.46643 0.23841 0.4419 0.22917 0.41736 C 0.22487 0.40555 0.22044 0.39051 0.21393 0.38264 C 0.21237 0.37708 0.21185 0.37037 0.20977 0.36551 C 0.20729 0.35995 0.20404 0.35578 0.20143 0.35069 C 0.19492 0.33796 0.18906 0.32152 0.18333 0.30856 C 0.17813 0.29652 0.17135 0.28727 0.16523 0.27662 C 0.16042 0.26782 0.15742 0.2537 0.15273 0.24444 C 0.14701 0.2331 0.14076 0.22315 0.13477 0.21227 C 0.12669 0.19815 0.11966 0.17708 0.10833 0.17037 C 0.10326 0.15717 0.09622 0.1456 0.09023 0.13333 C 0.0849 0.12222 0.0819 0.11203 0.075 0.1037 C 0.06576 0.07893 0.05039 0.05833 0.0375 0.03958 C 0.02969 0.02777 0.03737 0.04166 0.02773 0.02963 C 0.01185 0.00949 0.03711 0.03611 0.0181 0.01481 C 0.01289 0.00902 0.00677 0.0074 -4.16667E-7 2.96296E-6 " pathEditMode="relative" rAng="0" ptsTypes="AAAAAAAAAAAAAAAAA">
                                      <p:cBhvr>
                                        <p:cTn id="27" dur="1000" fill="hold"/>
                                        <p:tgtEl>
                                          <p:spTgt spid="21"/>
                                        </p:tgtEl>
                                        <p:attrNameLst>
                                          <p:attrName>ppt_x</p:attrName>
                                          <p:attrName>ppt_y</p:attrName>
                                        </p:attrNameLst>
                                      </p:cBhvr>
                                      <p:rCtr x="-14518" y="-28403"/>
                                    </p:animMotion>
                                  </p:childTnLst>
                                </p:cTn>
                              </p:par>
                              <p:par>
                                <p:cTn id="28" presetID="8" presetClass="emph" presetSubtype="0" fill="hold" grpId="2" nodeType="withEffect">
                                  <p:stCondLst>
                                    <p:cond delay="1500"/>
                                  </p:stCondLst>
                                  <p:childTnLst>
                                    <p:animRot by="21600000">
                                      <p:cBhvr>
                                        <p:cTn id="29" dur="1000" fill="hold"/>
                                        <p:tgtEl>
                                          <p:spTgt spid="21"/>
                                        </p:tgtEl>
                                        <p:attrNameLst>
                                          <p:attrName>r</p:attrName>
                                        </p:attrNameLst>
                                      </p:cBhvr>
                                    </p:animRot>
                                  </p:childTnLst>
                                </p:cTn>
                              </p:par>
                            </p:childTnLst>
                          </p:cTn>
                        </p:par>
                        <p:par>
                          <p:cTn id="30" fill="hold">
                            <p:stCondLst>
                              <p:cond delay="3953"/>
                            </p:stCondLst>
                            <p:childTnLst>
                              <p:par>
                                <p:cTn id="31" presetID="2" presetClass="entr" presetSubtype="8"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childTnLst>
                          </p:cTn>
                        </p:par>
                        <p:par>
                          <p:cTn id="35" fill="hold">
                            <p:stCondLst>
                              <p:cond delay="4453"/>
                            </p:stCondLst>
                            <p:childTnLst>
                              <p:par>
                                <p:cTn id="36" presetID="21"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heel(1)">
                                      <p:cBhvr>
                                        <p:cTn id="38" dur="1500"/>
                                        <p:tgtEl>
                                          <p:spTgt spid="15"/>
                                        </p:tgtEl>
                                      </p:cBhvr>
                                    </p:animEffect>
                                  </p:childTnLst>
                                </p:cTn>
                              </p:par>
                              <p:par>
                                <p:cTn id="39" presetID="42" presetClass="entr" presetSubtype="0" fill="hold" grpId="0" nodeType="withEffect">
                                  <p:stCondLst>
                                    <p:cond delay="1500"/>
                                  </p:stCondLst>
                                  <p:iterate type="lt">
                                    <p:tmPct val="1908"/>
                                  </p:iterate>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5" grpId="0" animBg="1"/>
      <p:bldP spid="16" grpId="0"/>
      <p:bldP spid="20" grpId="0" animBg="1"/>
      <p:bldP spid="21" grpId="0" animBg="1"/>
      <p:bldP spid="21" grpId="1" animBg="1"/>
      <p:bldP spid="21"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395113" y="0"/>
            <a:ext cx="2796887" cy="5392398"/>
          </a:xfrm>
          <a:prstGeom prst="rect">
            <a:avLst/>
          </a:prstGeom>
        </p:spPr>
      </p:pic>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089" y="2518975"/>
            <a:ext cx="2288167" cy="2571900"/>
          </a:xfrm>
          <a:prstGeom prst="rect">
            <a:avLst/>
          </a:prstGeom>
        </p:spPr>
      </p:pic>
      <p:sp>
        <p:nvSpPr>
          <p:cNvPr id="19" name="矩形 18"/>
          <p:cNvSpPr/>
          <p:nvPr/>
        </p:nvSpPr>
        <p:spPr>
          <a:xfrm>
            <a:off x="3241964" y="1302327"/>
            <a:ext cx="5708072" cy="3585706"/>
          </a:xfrm>
          <a:prstGeom prst="rect">
            <a:avLst/>
          </a:prstGeom>
          <a:noFill/>
          <a:ln w="76200">
            <a:solidFill>
              <a:srgbClr val="C3C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 y="0"/>
            <a:ext cx="4271818" cy="3588327"/>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8470392" y="-673610"/>
            <a:ext cx="3048001" cy="4395217"/>
          </a:xfrm>
          <a:prstGeom prst="rect">
            <a:avLst/>
          </a:prstGeom>
        </p:spPr>
      </p:pic>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flipH="1">
            <a:off x="3299784" y="1245766"/>
            <a:ext cx="1993797" cy="2109436"/>
          </a:xfrm>
          <a:prstGeom prst="rect">
            <a:avLst/>
          </a:prstGeom>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6710948" y="3283587"/>
            <a:ext cx="2239087" cy="1603187"/>
          </a:xfrm>
          <a:prstGeom prst="rect">
            <a:avLst/>
          </a:prstGeom>
        </p:spPr>
      </p:pic>
      <p:pic>
        <p:nvPicPr>
          <p:cNvPr id="25" name="图片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3" y="3297383"/>
            <a:ext cx="1797387" cy="2430068"/>
          </a:xfrm>
          <a:prstGeom prst="rect">
            <a:avLst/>
          </a:prstGeom>
        </p:spPr>
      </p:pic>
      <p:sp>
        <p:nvSpPr>
          <p:cNvPr id="28" name="文本框 27"/>
          <p:cNvSpPr txBox="1"/>
          <p:nvPr/>
        </p:nvSpPr>
        <p:spPr>
          <a:xfrm>
            <a:off x="4458371" y="5392398"/>
            <a:ext cx="3275256" cy="1015663"/>
          </a:xfrm>
          <a:prstGeom prst="rect">
            <a:avLst/>
          </a:prstGeom>
          <a:noFill/>
          <a:effectLst/>
        </p:spPr>
        <p:txBody>
          <a:bodyPr wrap="none" rtlCol="0">
            <a:spAutoFit/>
          </a:bodyPr>
          <a:lstStyle/>
          <a:p>
            <a:r>
              <a:rPr lang="zh-CN" altLang="en-US" sz="6000" b="1" dirty="0">
                <a:solidFill>
                  <a:srgbClr val="6AA141"/>
                </a:solidFill>
                <a:latin typeface="幼圆" panose="02010509060101010101" pitchFamily="49" charset="-122"/>
                <a:ea typeface="幼圆" panose="02010509060101010101" pitchFamily="49" charset="-122"/>
              </a:rPr>
              <a:t>自我评价</a:t>
            </a:r>
          </a:p>
        </p:txBody>
      </p:sp>
      <p:sp>
        <p:nvSpPr>
          <p:cNvPr id="12" name="Freeform 11" descr="e7d195523061f1c0deeec63e560781cfd59afb0ea006f2a87ABB68BF51EA6619813959095094C18C62A12F549504892A4AAA8C1554C6663626E05CA27F281A14E6983772AFC3FB97135759321DEA3D703E9D8D869A2273EE15F7786D4E56DEDED63BD2F10CB6E5D04823C28859D9FF914F3D5DCF4D261CEE3DCEEE1F386CCDE622CCBB2A0B57F7630BB2477A5288500F"/>
          <p:cNvSpPr/>
          <p:nvPr/>
        </p:nvSpPr>
        <p:spPr bwMode="auto">
          <a:xfrm>
            <a:off x="5240821" y="2444117"/>
            <a:ext cx="1734276" cy="1734276"/>
          </a:xfrm>
          <a:custGeom>
            <a:avLst/>
            <a:gdLst>
              <a:gd name="T0" fmla="*/ 609 w 610"/>
              <a:gd name="T1" fmla="*/ 281 h 610"/>
              <a:gd name="T2" fmla="*/ 323 w 610"/>
              <a:gd name="T3" fmla="*/ 335 h 610"/>
              <a:gd name="T4" fmla="*/ 25 w 610"/>
              <a:gd name="T5" fmla="*/ 404 h 610"/>
              <a:gd name="T6" fmla="*/ 294 w 610"/>
              <a:gd name="T7" fmla="*/ 318 h 610"/>
              <a:gd name="T8" fmla="*/ 610 w 610"/>
              <a:gd name="T9" fmla="*/ 165 h 610"/>
              <a:gd name="T10" fmla="*/ 305 w 610"/>
              <a:gd name="T11" fmla="*/ 0 h 610"/>
              <a:gd name="T12" fmla="*/ 0 w 610"/>
              <a:gd name="T13" fmla="*/ 165 h 610"/>
              <a:gd name="T14" fmla="*/ 124 w 610"/>
              <a:gd name="T15" fmla="*/ 290 h 610"/>
              <a:gd name="T16" fmla="*/ 249 w 610"/>
              <a:gd name="T17" fmla="*/ 165 h 610"/>
              <a:gd name="T18" fmla="*/ 124 w 610"/>
              <a:gd name="T19" fmla="*/ 41 h 610"/>
              <a:gd name="T20" fmla="*/ 186 w 610"/>
              <a:gd name="T21" fmla="*/ 35 h 610"/>
              <a:gd name="T22" fmla="*/ 313 w 610"/>
              <a:gd name="T23" fmla="*/ 165 h 610"/>
              <a:gd name="T24" fmla="*/ 0 w 610"/>
              <a:gd name="T25" fmla="*/ 413 h 610"/>
              <a:gd name="T26" fmla="*/ 0 w 610"/>
              <a:gd name="T27" fmla="*/ 610 h 610"/>
              <a:gd name="T28" fmla="*/ 22 w 610"/>
              <a:gd name="T29" fmla="*/ 610 h 610"/>
              <a:gd name="T30" fmla="*/ 96 w 610"/>
              <a:gd name="T31" fmla="*/ 509 h 610"/>
              <a:gd name="T32" fmla="*/ 484 w 610"/>
              <a:gd name="T33" fmla="*/ 610 h 610"/>
              <a:gd name="T34" fmla="*/ 610 w 610"/>
              <a:gd name="T35" fmla="*/ 477 h 610"/>
              <a:gd name="T36" fmla="*/ 610 w 610"/>
              <a:gd name="T37" fmla="*/ 281 h 610"/>
              <a:gd name="T38" fmla="*/ 609 w 610"/>
              <a:gd name="T39" fmla="*/ 281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610">
                <a:moveTo>
                  <a:pt x="609" y="281"/>
                </a:moveTo>
                <a:cubicBezTo>
                  <a:pt x="604" y="293"/>
                  <a:pt x="567" y="335"/>
                  <a:pt x="323" y="335"/>
                </a:cubicBezTo>
                <a:cubicBezTo>
                  <a:pt x="53" y="335"/>
                  <a:pt x="25" y="378"/>
                  <a:pt x="25" y="404"/>
                </a:cubicBezTo>
                <a:cubicBezTo>
                  <a:pt x="25" y="372"/>
                  <a:pt x="28" y="318"/>
                  <a:pt x="294" y="318"/>
                </a:cubicBezTo>
                <a:cubicBezTo>
                  <a:pt x="469" y="318"/>
                  <a:pt x="610" y="312"/>
                  <a:pt x="610" y="165"/>
                </a:cubicBezTo>
                <a:cubicBezTo>
                  <a:pt x="610" y="55"/>
                  <a:pt x="544" y="0"/>
                  <a:pt x="305" y="0"/>
                </a:cubicBezTo>
                <a:cubicBezTo>
                  <a:pt x="66" y="0"/>
                  <a:pt x="0" y="79"/>
                  <a:pt x="0" y="165"/>
                </a:cubicBezTo>
                <a:cubicBezTo>
                  <a:pt x="0" y="244"/>
                  <a:pt x="69" y="290"/>
                  <a:pt x="124" y="290"/>
                </a:cubicBezTo>
                <a:cubicBezTo>
                  <a:pt x="180" y="290"/>
                  <a:pt x="249" y="246"/>
                  <a:pt x="249" y="165"/>
                </a:cubicBezTo>
                <a:cubicBezTo>
                  <a:pt x="249" y="84"/>
                  <a:pt x="190" y="41"/>
                  <a:pt x="124" y="41"/>
                </a:cubicBezTo>
                <a:cubicBezTo>
                  <a:pt x="124" y="41"/>
                  <a:pt x="137" y="35"/>
                  <a:pt x="186" y="35"/>
                </a:cubicBezTo>
                <a:cubicBezTo>
                  <a:pt x="246" y="35"/>
                  <a:pt x="313" y="91"/>
                  <a:pt x="313" y="165"/>
                </a:cubicBezTo>
                <a:cubicBezTo>
                  <a:pt x="313" y="368"/>
                  <a:pt x="0" y="243"/>
                  <a:pt x="0" y="413"/>
                </a:cubicBezTo>
                <a:cubicBezTo>
                  <a:pt x="0" y="521"/>
                  <a:pt x="0" y="610"/>
                  <a:pt x="0" y="610"/>
                </a:cubicBezTo>
                <a:cubicBezTo>
                  <a:pt x="22" y="610"/>
                  <a:pt x="22" y="610"/>
                  <a:pt x="22" y="610"/>
                </a:cubicBezTo>
                <a:cubicBezTo>
                  <a:pt x="22" y="542"/>
                  <a:pt x="53" y="509"/>
                  <a:pt x="96" y="509"/>
                </a:cubicBezTo>
                <a:cubicBezTo>
                  <a:pt x="219" y="509"/>
                  <a:pt x="334" y="610"/>
                  <a:pt x="484" y="610"/>
                </a:cubicBezTo>
                <a:cubicBezTo>
                  <a:pt x="562" y="610"/>
                  <a:pt x="610" y="545"/>
                  <a:pt x="610" y="477"/>
                </a:cubicBezTo>
                <a:cubicBezTo>
                  <a:pt x="610" y="406"/>
                  <a:pt x="610" y="301"/>
                  <a:pt x="610" y="281"/>
                </a:cubicBezTo>
                <a:lnTo>
                  <a:pt x="609" y="281"/>
                </a:lnTo>
                <a:close/>
              </a:path>
            </a:pathLst>
          </a:custGeom>
          <a:solidFill>
            <a:srgbClr val="71A54A"/>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5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0-#ppt_w/2"/>
                                          </p:val>
                                        </p:tav>
                                        <p:tav tm="100000">
                                          <p:val>
                                            <p:strVal val="#ppt_x"/>
                                          </p:val>
                                        </p:tav>
                                      </p:tavLst>
                                    </p:anim>
                                    <p:anim calcmode="lin" valueType="num">
                                      <p:cBhvr additive="base">
                                        <p:cTn id="8" dur="15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3" decel="15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1+#ppt_w/2"/>
                                          </p:val>
                                        </p:tav>
                                        <p:tav tm="100000">
                                          <p:val>
                                            <p:strVal val="#ppt_x"/>
                                          </p:val>
                                        </p:tav>
                                      </p:tavLst>
                                    </p:anim>
                                    <p:anim calcmode="lin" valueType="num">
                                      <p:cBhvr additive="base">
                                        <p:cTn id="12" dur="1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6" presetClass="entr" presetSubtype="16"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ircle(in)">
                                      <p:cBhvr>
                                        <p:cTn id="16" dur="2000"/>
                                        <p:tgtEl>
                                          <p:spTgt spid="19"/>
                                        </p:tgtEl>
                                      </p:cBhvr>
                                    </p:animEffect>
                                  </p:childTnLst>
                                </p:cTn>
                              </p:par>
                            </p:childTnLst>
                          </p:cTn>
                        </p:par>
                        <p:par>
                          <p:cTn id="17" fill="hold">
                            <p:stCondLst>
                              <p:cond delay="3500"/>
                            </p:stCondLst>
                            <p:childTnLst>
                              <p:par>
                                <p:cTn id="18" presetID="9"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dissolve">
                                      <p:cBhvr>
                                        <p:cTn id="20" dur="500"/>
                                        <p:tgtEl>
                                          <p:spTgt spid="23"/>
                                        </p:tgtEl>
                                      </p:cBhvr>
                                    </p:animEffect>
                                  </p:childTnLst>
                                </p:cTn>
                              </p:par>
                              <p:par>
                                <p:cTn id="21" presetID="9"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par>
                          <p:cTn id="24" fill="hold">
                            <p:stCondLst>
                              <p:cond delay="4000"/>
                            </p:stCondLst>
                            <p:childTnLst>
                              <p:par>
                                <p:cTn id="25" presetID="25"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30" dur="1000" fill="hold"/>
                                        <p:tgtEl>
                                          <p:spTgt spid="12"/>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2"/>
                                        </p:tgtEl>
                                      </p:cBhvr>
                                    </p:animEffect>
                                  </p:childTnLst>
                                </p:cTn>
                              </p:par>
                            </p:childTnLst>
                          </p:cTn>
                        </p:par>
                        <p:par>
                          <p:cTn id="35" fill="hold">
                            <p:stCondLst>
                              <p:cond delay="5000"/>
                            </p:stCondLst>
                            <p:childTnLst>
                              <p:par>
                                <p:cTn id="36" presetID="14" presetClass="entr" presetSubtype="10"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par>
                                <p:cTn id="39" presetID="14" presetClass="entr" presetSubtype="1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randombar(horizontal)">
                                      <p:cBhvr>
                                        <p:cTn id="41" dur="500"/>
                                        <p:tgtEl>
                                          <p:spTgt spid="25"/>
                                        </p:tgtEl>
                                      </p:cBhvr>
                                    </p:animEffect>
                                  </p:childTnLst>
                                </p:cTn>
                              </p:par>
                            </p:childTnLst>
                          </p:cTn>
                        </p:par>
                        <p:par>
                          <p:cTn id="42" fill="hold">
                            <p:stCondLst>
                              <p:cond delay="5500"/>
                            </p:stCondLst>
                            <p:childTnLst>
                              <p:par>
                                <p:cTn id="43" presetID="22" presetClass="entr" presetSubtype="1"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childTnLst>
                          </p:cTn>
                        </p:par>
                        <p:par>
                          <p:cTn id="46" fill="hold">
                            <p:stCondLst>
                              <p:cond delay="6000"/>
                            </p:stCondLst>
                            <p:childTnLst>
                              <p:par>
                                <p:cTn id="47" presetID="42"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8" grpId="0"/>
      <p:bldP spid="1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1555</Words>
  <Application>Microsoft Office PowerPoint</Application>
  <PresentationFormat>自定义</PresentationFormat>
  <Paragraphs>204</Paragraphs>
  <Slides>25</Slides>
  <Notes>2</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王浩</cp:lastModifiedBy>
  <cp:revision>4</cp:revision>
  <dcterms:created xsi:type="dcterms:W3CDTF">2017-03-09T15:38:00Z</dcterms:created>
  <dcterms:modified xsi:type="dcterms:W3CDTF">2020-01-29T12:35:30Z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