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9"/>
  </p:notesMasterIdLst>
  <p:handoutMasterIdLst>
    <p:handoutMasterId r:id="rId10"/>
  </p:handoutMasterIdLst>
  <p:sldIdLst>
    <p:sldId id="257" r:id="rId3"/>
    <p:sldId id="326" r:id="rId4"/>
    <p:sldId id="328" r:id="rId5"/>
    <p:sldId id="327" r:id="rId6"/>
    <p:sldId id="354" r:id="rId7"/>
    <p:sldId id="35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8B6C0"/>
    <a:srgbClr val="0033CC"/>
    <a:srgbClr val="FF9900"/>
    <a:srgbClr val="FF66CC"/>
    <a:srgbClr val="586D73"/>
    <a:srgbClr val="283134"/>
    <a:srgbClr val="384549"/>
    <a:srgbClr val="1D252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00" autoAdjust="0"/>
    <p:restoredTop sz="95184" autoAdjust="0"/>
  </p:normalViewPr>
  <p:slideViewPr>
    <p:cSldViewPr snapToGrid="0">
      <p:cViewPr varScale="1">
        <p:scale>
          <a:sx n="82" d="100"/>
          <a:sy n="82" d="100"/>
        </p:scale>
        <p:origin x="57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92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80AE76E-A687-46BA-A6D2-26615D89EA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126736-BBF5-49B8-BCDA-041ED2E4C5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F15C8-1264-4169-B543-4F48661D15C8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C57A73-6E6C-42A0-B369-E17AE5CA55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89065A-23ED-4DF8-8A86-85707C04CE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63633-DF43-4DAF-BEB4-5F42DC3FB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129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0759E-EFEC-4A2B-9BFD-A54DCB45AF99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CE3E2-0ECA-4CD8-8178-86CDF2005B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CE3E2-0ECA-4CD8-8178-86CDF2005B0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20325"/>
            <a:ext cx="12192000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726119" y="6528563"/>
            <a:ext cx="438873" cy="365125"/>
          </a:xfrm>
          <a:prstGeom prst="rect">
            <a:avLst/>
          </a:prstGeom>
        </p:spPr>
        <p:txBody>
          <a:bodyPr/>
          <a:lstStyle>
            <a:lvl1pPr>
              <a:defRPr lang="zh-CN" altLang="en-US" sz="1400" b="1" kern="120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fld id="{7B38C0C2-8BEF-41F9-92BF-CFBADE969907}" type="slidenum">
              <a:rPr lang="en-US" altLang="zh-CN" smtClean="0"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-2944" y="-42724"/>
            <a:ext cx="12192000" cy="72919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AutoShape 6" descr="大连理工大学logo免抠素材免费下载_觅元素51yuansu.com"/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AutoShape 10" descr="大连理工大学logo免抠素材免费下载_觅元素51yuansu.com"/>
          <p:cNvSpPr>
            <a:spLocks noChangeAspect="1" noChangeArrowheads="1"/>
          </p:cNvSpPr>
          <p:nvPr userDrawn="1"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AutoShape 12" descr="大连理工大学logo免抠素材免费下载_觅元素51yuansu.com"/>
          <p:cNvSpPr>
            <a:spLocks noChangeAspect="1" noChangeArrowheads="1"/>
          </p:cNvSpPr>
          <p:nvPr userDrawn="1"/>
        </p:nvSpPr>
        <p:spPr bwMode="auto">
          <a:xfrm>
            <a:off x="7583905" y="-860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20325"/>
            <a:ext cx="12192000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726119" y="6528563"/>
            <a:ext cx="438873" cy="365125"/>
          </a:xfrm>
          <a:prstGeom prst="rect">
            <a:avLst/>
          </a:prstGeom>
        </p:spPr>
        <p:txBody>
          <a:bodyPr/>
          <a:lstStyle>
            <a:lvl1pPr>
              <a:defRPr lang="zh-CN" altLang="en-US" sz="1400" b="1" kern="120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fld id="{7B38C0C2-8BEF-41F9-92BF-CFBADE969907}" type="slidenum">
              <a:rPr lang="en-US" altLang="zh-CN" smtClean="0"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-2944" y="-42724"/>
            <a:ext cx="12192000" cy="72919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AutoShape 6" descr="大连理工大学logo免抠素材免费下载_觅元素51yuansu.com"/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AutoShape 10" descr="大连理工大学logo免抠素材免费下载_觅元素51yuansu.com"/>
          <p:cNvSpPr>
            <a:spLocks noChangeAspect="1" noChangeArrowheads="1"/>
          </p:cNvSpPr>
          <p:nvPr userDrawn="1"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AutoShape 12" descr="大连理工大学logo免抠素材免费下载_觅元素51yuansu.com"/>
          <p:cNvSpPr>
            <a:spLocks noChangeAspect="1" noChangeArrowheads="1"/>
          </p:cNvSpPr>
          <p:nvPr userDrawn="1"/>
        </p:nvSpPr>
        <p:spPr bwMode="auto">
          <a:xfrm>
            <a:off x="7583905" y="-860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2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726119" y="6528563"/>
            <a:ext cx="438873" cy="365125"/>
          </a:xfrm>
          <a:prstGeom prst="rect">
            <a:avLst/>
          </a:prstGeom>
        </p:spPr>
        <p:txBody>
          <a:bodyPr/>
          <a:lstStyle>
            <a:lvl1pPr>
              <a:defRPr lang="zh-CN" altLang="en-US" sz="1400" b="1" kern="120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fld id="{7B38C0C2-8BEF-41F9-92BF-CFBADE969907}" type="slidenum">
              <a:rPr lang="en-US" altLang="zh-CN" smtClean="0"/>
              <a:t>‹#›</a:t>
            </a:fld>
            <a:endParaRPr lang="en-US" dirty="0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152400" y="654059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35E8C41-B8F7-45E5-A0E8-1D1E355E8FFB}" type="datetime1">
              <a:rPr lang="zh-CN" altLang="en-US" smtClean="0"/>
              <a:t>2021/9/29</a:t>
            </a:fld>
            <a:endParaRPr lang="zh-CN" altLang="en-US" dirty="0"/>
          </a:p>
        </p:txBody>
      </p:sp>
      <p:sp>
        <p:nvSpPr>
          <p:cNvPr id="17" name="矩形 16"/>
          <p:cNvSpPr/>
          <p:nvPr userDrawn="1"/>
        </p:nvSpPr>
        <p:spPr>
          <a:xfrm>
            <a:off x="-2944" y="5444300"/>
            <a:ext cx="12192000" cy="14137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2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726119" y="6528563"/>
            <a:ext cx="438873" cy="365125"/>
          </a:xfrm>
          <a:prstGeom prst="rect">
            <a:avLst/>
          </a:prstGeom>
        </p:spPr>
        <p:txBody>
          <a:bodyPr/>
          <a:lstStyle>
            <a:lvl1pPr>
              <a:defRPr lang="zh-CN" altLang="en-US" sz="1400" b="1" kern="120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fld id="{7B38C0C2-8BEF-41F9-92BF-CFBADE969907}" type="slidenum">
              <a:rPr lang="en-US" altLang="zh-CN" smtClean="0"/>
              <a:t>‹#›</a:t>
            </a:fld>
            <a:endParaRPr lang="en-US" dirty="0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152400" y="654059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35E8C41-B8F7-45E5-A0E8-1D1E355E8FFB}" type="datetime1">
              <a:rPr lang="zh-CN" altLang="en-US" smtClean="0"/>
              <a:t>2021/9/29</a:t>
            </a:fld>
            <a:endParaRPr lang="zh-CN" altLang="en-US" dirty="0"/>
          </a:p>
        </p:txBody>
      </p:sp>
      <p:sp>
        <p:nvSpPr>
          <p:cNvPr id="17" name="矩形 16"/>
          <p:cNvSpPr/>
          <p:nvPr userDrawn="1"/>
        </p:nvSpPr>
        <p:spPr>
          <a:xfrm>
            <a:off x="-2944" y="5444300"/>
            <a:ext cx="12192000" cy="14137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60644" y="4114352"/>
            <a:ext cx="327014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汇报人：张晨晨</a:t>
            </a:r>
            <a:endParaRPr lang="en-US" altLang="zh-CN" sz="28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2014826"/>
            <a:ext cx="10515600" cy="1325563"/>
          </a:xfrm>
        </p:spPr>
        <p:txBody>
          <a:bodyPr/>
          <a:lstStyle/>
          <a:p>
            <a:pPr algn="ctr"/>
            <a:r>
              <a:rPr lang="en-US" altLang="zh-CN" sz="8000" b="1" dirty="0"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 sz="8000" b="1" dirty="0"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8000" b="1" dirty="0">
                <a:latin typeface="微软雅黑" panose="020B0503020204020204" charset="-122"/>
                <a:ea typeface="微软雅黑" panose="020B0503020204020204" charset="-122"/>
              </a:rPr>
              <a:t>30</a:t>
            </a:r>
            <a:r>
              <a:rPr lang="zh-CN" altLang="en-US" sz="8000" b="1" dirty="0">
                <a:latin typeface="微软雅黑" panose="020B0503020204020204" charset="-122"/>
                <a:ea typeface="微软雅黑" panose="020B0503020204020204" charset="-122"/>
              </a:rPr>
              <a:t>日周报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581150" y="3239770"/>
            <a:ext cx="9048115" cy="698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152400" y="6540595"/>
            <a:ext cx="2743200" cy="365125"/>
          </a:xfrm>
        </p:spPr>
        <p:txBody>
          <a:bodyPr/>
          <a:lstStyle/>
          <a:p>
            <a:fld id="{29FAF442-590D-4F26-9272-6DDBDD3B68F3}" type="datetime1">
              <a:rPr lang="zh-CN" altLang="en-US" smtClean="0"/>
              <a:t>2021/9/29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C0C2-8BEF-41F9-92BF-CFBADE969907}" type="slidenum">
              <a:rPr lang="en-US" altLang="zh-CN" smtClean="0"/>
              <a:t>2</a:t>
            </a:fld>
            <a:endParaRPr lang="en-US" dirty="0"/>
          </a:p>
        </p:txBody>
      </p:sp>
      <p:sp>
        <p:nvSpPr>
          <p:cNvPr id="6" name="标题 1"/>
          <p:cNvSpPr txBox="1"/>
          <p:nvPr/>
        </p:nvSpPr>
        <p:spPr>
          <a:xfrm>
            <a:off x="248284" y="89932"/>
            <a:ext cx="4100624" cy="475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bg1"/>
                </a:solidFill>
                <a:latin typeface="+mn-ea"/>
                <a:ea typeface="+mn-ea"/>
              </a:rPr>
              <a:t>目录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6062" y="1580741"/>
            <a:ext cx="232594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56063" y="973063"/>
            <a:ext cx="2325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CONTENT</a:t>
            </a:r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4348908" y="2288142"/>
            <a:ext cx="888408" cy="888408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01</a:t>
            </a:r>
          </a:p>
        </p:txBody>
      </p:sp>
      <p:sp>
        <p:nvSpPr>
          <p:cNvPr id="12" name="文本框 11"/>
          <p:cNvSpPr txBox="1">
            <a:spLocks noChangeAspect="1"/>
          </p:cNvSpPr>
          <p:nvPr/>
        </p:nvSpPr>
        <p:spPr>
          <a:xfrm>
            <a:off x="5499868" y="2456700"/>
            <a:ext cx="1705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学习记录</a:t>
            </a: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4348908" y="3544851"/>
            <a:ext cx="888408" cy="888408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02</a:t>
            </a:r>
          </a:p>
        </p:txBody>
      </p:sp>
      <p:sp>
        <p:nvSpPr>
          <p:cNvPr id="16" name="文本框 15"/>
          <p:cNvSpPr txBox="1">
            <a:spLocks noChangeAspect="1"/>
          </p:cNvSpPr>
          <p:nvPr/>
        </p:nvSpPr>
        <p:spPr>
          <a:xfrm>
            <a:off x="5499868" y="3727445"/>
            <a:ext cx="1705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下周工作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C0C2-8BEF-41F9-92BF-CFBADE969907}" type="slidenum">
              <a:rPr lang="en-US" altLang="zh-CN" smtClean="0"/>
              <a:t>3</a:t>
            </a:fld>
            <a:endParaRPr lang="en-US" dirty="0"/>
          </a:p>
        </p:txBody>
      </p:sp>
      <p:sp>
        <p:nvSpPr>
          <p:cNvPr id="7" name="椭圆 6"/>
          <p:cNvSpPr/>
          <p:nvPr/>
        </p:nvSpPr>
        <p:spPr>
          <a:xfrm>
            <a:off x="1985726" y="2220786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500" b="1" dirty="0">
                <a:solidFill>
                  <a:schemeClr val="bg1"/>
                </a:solidFill>
                <a:latin typeface="FuturaBookC" charset="-52"/>
              </a:rPr>
              <a:t>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457935" y="2755456"/>
            <a:ext cx="57603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学  习  记  录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527550" y="3439795"/>
            <a:ext cx="2082800" cy="889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152400" y="6540595"/>
            <a:ext cx="2743200" cy="365125"/>
          </a:xfrm>
        </p:spPr>
        <p:txBody>
          <a:bodyPr/>
          <a:lstStyle/>
          <a:p>
            <a:fld id="{29FAF442-590D-4F26-9272-6DDBDD3B68F3}" type="datetime1">
              <a:rPr lang="zh-CN" altLang="en-US" smtClean="0"/>
              <a:t>2021/9/29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C0C2-8BEF-41F9-92BF-CFBADE969907}" type="slidenum">
              <a:rPr lang="en-US" altLang="zh-CN" smtClean="0"/>
              <a:t>4</a:t>
            </a:fld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7101" y="1006475"/>
            <a:ext cx="11272391" cy="230832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 anchor="t">
            <a:spAutoFit/>
          </a:bodyPr>
          <a:lstStyle/>
          <a:p>
            <a:pPr marL="342900" lvl="0" indent="-342900" algn="l">
              <a:buAutoNum type="arabicPeriod"/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下载</a:t>
            </a: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Sen1Floods11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数据集，数据集大小约</a:t>
            </a: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14GB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；</a:t>
            </a:r>
            <a:endParaRPr lang="en-US" altLang="zh-CN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342900" lvl="0" indent="-342900" algn="l">
              <a:buAutoNum type="arabicPeriod"/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阅读并调试</a:t>
            </a: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Sen1Floods11-master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代码，了解数据的预处理过程；</a:t>
            </a:r>
            <a:endParaRPr lang="en-US" altLang="zh-CN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342900" lvl="0" indent="-342900" algn="l">
              <a:buAutoNum type="arabicPeriod"/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学习</a:t>
            </a: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Sen1Floods11-master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代码中的第三方函数；</a:t>
            </a:r>
            <a:endParaRPr lang="en-US" altLang="zh-CN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342900" lvl="0" indent="-342900" algn="l">
              <a:buAutoNum type="arabicPeriod"/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了解</a:t>
            </a: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Sen1Floods11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数据集中图像的格式，</a:t>
            </a: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S1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文件中存放的是二通道灰度图，</a:t>
            </a: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Labels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文件中存放的是单通道灰度图，</a:t>
            </a: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Labels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图像作为</a:t>
            </a: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mask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标记</a:t>
            </a: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S1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图像中洪水的范围；</a:t>
            </a:r>
            <a:endParaRPr lang="en-US" altLang="zh-CN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342900" lvl="0" indent="-342900" algn="l">
              <a:buAutoNum type="arabicPeriod"/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学习</a:t>
            </a: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Git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命令；</a:t>
            </a:r>
            <a:endParaRPr lang="en-US" altLang="zh-CN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342900" lvl="0" indent="-342900" algn="l">
              <a:buAutoNum type="arabicPeriod"/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重新安装</a:t>
            </a:r>
            <a:r>
              <a:rPr lang="en-US" altLang="zh-CN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miniconda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环境，学习在</a:t>
            </a:r>
            <a:r>
              <a:rPr lang="en-US" altLang="zh-CN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conda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虚拟环境的使用以及</a:t>
            </a:r>
            <a:r>
              <a:rPr lang="en-US" altLang="zh-CN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jupyter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切换虚拟环境；</a:t>
            </a:r>
            <a:endParaRPr lang="en-US" altLang="zh-CN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342900" lvl="0" indent="-342900" algn="l">
              <a:buAutoNum type="arabicPeriod"/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学习</a:t>
            </a:r>
            <a:r>
              <a:rPr lang="en-US" altLang="zh-CN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rasterio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工具的用法。</a:t>
            </a:r>
            <a:endParaRPr lang="en-US" altLang="zh-CN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40A5C9-B607-49BE-991B-B81A35087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135" y="3234847"/>
            <a:ext cx="4339513" cy="31727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C0C2-8BEF-41F9-92BF-CFBADE969907}" type="slidenum">
              <a:rPr lang="en-US" altLang="zh-CN" smtClean="0"/>
              <a:t>5</a:t>
            </a:fld>
            <a:endParaRPr lang="en-US" dirty="0"/>
          </a:p>
        </p:txBody>
      </p:sp>
      <p:sp>
        <p:nvSpPr>
          <p:cNvPr id="7" name="椭圆 6"/>
          <p:cNvSpPr/>
          <p:nvPr/>
        </p:nvSpPr>
        <p:spPr>
          <a:xfrm>
            <a:off x="1985726" y="2220786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500" b="1" dirty="0">
                <a:solidFill>
                  <a:schemeClr val="bg1"/>
                </a:solidFill>
                <a:latin typeface="FuturaBookC" charset="-52"/>
              </a:rPr>
              <a:t>2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457935" y="2755456"/>
            <a:ext cx="57603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下  周  任  务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527550" y="3439795"/>
            <a:ext cx="2082800" cy="889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41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152400" y="6540595"/>
            <a:ext cx="2743200" cy="365125"/>
          </a:xfrm>
        </p:spPr>
        <p:txBody>
          <a:bodyPr/>
          <a:lstStyle/>
          <a:p>
            <a:fld id="{29FAF442-590D-4F26-9272-6DDBDD3B68F3}" type="datetime1">
              <a:rPr lang="zh-CN" altLang="en-US" smtClean="0"/>
              <a:t>2021/9/29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C0C2-8BEF-41F9-92BF-CFBADE969907}" type="slidenum">
              <a:rPr lang="en-US" altLang="zh-CN" smtClean="0"/>
              <a:t>6</a:t>
            </a:fld>
            <a:endParaRPr lang="en-US" dirty="0"/>
          </a:p>
        </p:txBody>
      </p:sp>
      <p:sp>
        <p:nvSpPr>
          <p:cNvPr id="8" name="标题 1"/>
          <p:cNvSpPr txBox="1"/>
          <p:nvPr/>
        </p:nvSpPr>
        <p:spPr>
          <a:xfrm>
            <a:off x="152399" y="72152"/>
            <a:ext cx="7715694" cy="475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E05662-D876-422A-9545-967358537B27}"/>
              </a:ext>
            </a:extLst>
          </p:cNvPr>
          <p:cNvSpPr txBox="1"/>
          <p:nvPr/>
        </p:nvSpPr>
        <p:spPr>
          <a:xfrm>
            <a:off x="577101" y="1006475"/>
            <a:ext cx="11272391" cy="64633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 anchor="t">
            <a:spAutoFit/>
          </a:bodyPr>
          <a:lstStyle/>
          <a:p>
            <a:pPr marL="342900" lvl="0" indent="-342900" algn="l">
              <a:buAutoNum type="arabicPeriod"/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阅读论文</a:t>
            </a: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Sen1Floods11 A Georeferenced Dataset to Train and Test Deep Learning CVPRW 2020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；</a:t>
            </a:r>
            <a:endParaRPr lang="en-US" altLang="zh-CN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342900" lvl="0" indent="-342900" algn="l">
              <a:buAutoNum type="arabicPeriod"/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学习</a:t>
            </a: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yolov5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的使用。</a:t>
            </a:r>
            <a:endParaRPr lang="en-US" altLang="zh-CN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895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自定义 2">
      <a:majorFont>
        <a:latin typeface="Calibri"/>
        <a:ea typeface="仿宋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自定义 2">
      <a:majorFont>
        <a:latin typeface="Calibri"/>
        <a:ea typeface="仿宋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rgbClr val="586D73"/>
          </a:solidFill>
          <a:prstDash val="sysDash"/>
        </a:ln>
      </a:spPr>
      <a:bodyPr wrap="square" rtlCol="0">
        <a:spAutoFit/>
      </a:bodyPr>
      <a:lstStyle>
        <a:defPPr algn="l"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Chinese version</Template>
  <TotalTime>282</TotalTime>
  <Words>159</Words>
  <Application>Microsoft Office PowerPoint</Application>
  <PresentationFormat>宽屏</PresentationFormat>
  <Paragraphs>31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FuturaBookC</vt:lpstr>
      <vt:lpstr>等线</vt:lpstr>
      <vt:lpstr>黑体</vt:lpstr>
      <vt:lpstr>微软雅黑</vt:lpstr>
      <vt:lpstr>Arial</vt:lpstr>
      <vt:lpstr>Calibri</vt:lpstr>
      <vt:lpstr>Office 主题​​</vt:lpstr>
      <vt:lpstr>1_Office 主题​​</vt:lpstr>
      <vt:lpstr>9月30日周报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幻灯片开头</dc:title>
  <dc:creator>Bella Young</dc:creator>
  <cp:lastModifiedBy>张 晨晨</cp:lastModifiedBy>
  <cp:revision>707</cp:revision>
  <dcterms:created xsi:type="dcterms:W3CDTF">2020-07-14T12:33:00Z</dcterms:created>
  <dcterms:modified xsi:type="dcterms:W3CDTF">2021-09-29T10:03:52Z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