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4"/>
  </p:sldMasterIdLst>
  <p:notesMasterIdLst>
    <p:notesMasterId r:id="rId10"/>
  </p:notesMasterIdLst>
  <p:handoutMasterIdLst>
    <p:handoutMasterId r:id="rId11"/>
  </p:handoutMasterIdLst>
  <p:sldIdLst>
    <p:sldId id="258" r:id="rId5"/>
    <p:sldId id="281" r:id="rId6"/>
    <p:sldId id="280" r:id="rId7"/>
    <p:sldId id="279" r:id="rId8"/>
    <p:sldId id="276" r:id="rId9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E83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902" autoAdjust="0"/>
    <p:restoredTop sz="95320" autoAdjust="0"/>
  </p:normalViewPr>
  <p:slideViewPr>
    <p:cSldViewPr snapToGrid="0">
      <p:cViewPr varScale="1">
        <p:scale>
          <a:sx n="129" d="100"/>
          <a:sy n="129" d="100"/>
        </p:scale>
        <p:origin x="208" y="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8" d="100"/>
          <a:sy n="68" d="100"/>
        </p:scale>
        <p:origin x="1779" y="4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0C0A257-B081-4972-B0CF-1F39F8714D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948091-2DCD-4509-A944-5FC3CAA0950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B27F89-6F89-4D72-A243-A68B4122D611}" type="datetimeFigureOut">
              <a:rPr lang="en-AU" smtClean="0"/>
              <a:t>26/5/2023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C56B26-2CBE-4E97-9F33-B336733FED4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37CD2B-E28A-4D49-A0FA-D516F93D728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8E5BEA-06EA-4996-A757-E0A11090F5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086134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751D79-A941-472A-B86F-4C1D5FA7235B}" type="datetimeFigureOut">
              <a:rPr lang="en-AU" smtClean="0"/>
              <a:t>26/5/2023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A29E61-899D-4DEC-B2DA-C928176A27C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560058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Today, I am here to present our project - GPT Scholar.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A29E61-899D-4DEC-B2DA-C928176A27CF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397263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ChatGPT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has been widely used to provide seemingly professional responses for problem-solving.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However, the concern arises when some of these responses turn out to be fabricated. 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poses a significant risk, especially if researchers unknowingly base their work on such content, potentially undermining their scientific studies.</a:t>
            </a:r>
          </a:p>
          <a:p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Instead</a:t>
            </a:r>
            <a:r>
              <a:rPr lang="en-US" altLang="zh-CN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relying solely on subject expertise to identify and eliminate incorrect information,</a:t>
            </a:r>
            <a:r>
              <a:rPr lang="en-US" altLang="zh-CN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have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designed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GPT Scholar,</a:t>
            </a:r>
            <a:r>
              <a:rPr lang="en-US" altLang="zh-CN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which we think goes beyond the first one.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A29E61-899D-4DEC-B2DA-C928176A27CF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270684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conclusion, some people advocate for other methods to regulate academic problems caused by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chatGPT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through education, rules,</a:t>
            </a:r>
            <a:r>
              <a:rPr lang="en-US" altLang="zh-CN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while we provide a real prototype to improve the model and solve the problem to some extent.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product will empower researchers to advance knowledge with accuracy.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A29E61-899D-4DEC-B2DA-C928176A27CF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218851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GPT Scholar offers four essential functions for researchers: Literature Review and Research Survey, Academic Consulting and Guidance, Data Analysis and Statistics, and Academic Standards and Ethical Support.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implementation of these functions is guided by crucial design principles.</a:t>
            </a:r>
            <a:r>
              <a:rPr lang="en-US" altLang="zh-CN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modify the dataset's composition and limit the tool's functionality to enhance the model and rectify inaccuracies.</a:t>
            </a:r>
          </a:p>
          <a:p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First, GPT Scholar builds upon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chatGPT‘s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language understanding and generation capabilities and we</a:t>
            </a:r>
            <a:r>
              <a:rPr lang="en-US" altLang="zh-CN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also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undergoes extensive training using academic datasets.</a:t>
            </a:r>
          </a:p>
          <a:p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Regular model training is conducted based on the frequency of new content in academic articles, ensuring up-to-date knowledge.</a:t>
            </a:r>
          </a:p>
          <a:p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Supervised learning and manual review of outputs guarantee the authenticity and accuracy of GPT Scholar's responses. </a:t>
            </a:r>
          </a:p>
          <a:p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A29E61-899D-4DEC-B2DA-C928176A27CF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0571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A6D05FB-9E00-4E05-8A11-8AC6AA5F17E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25450" y="373063"/>
            <a:ext cx="6120000" cy="3960000"/>
          </a:xfrm>
        </p:spPr>
        <p:txBody>
          <a:bodyPr/>
          <a:lstStyle>
            <a:lvl1pPr>
              <a:lnSpc>
                <a:spcPct val="80000"/>
              </a:lnSpc>
              <a:spcBef>
                <a:spcPts val="0"/>
              </a:spcBef>
              <a:spcAft>
                <a:spcPts val="2835"/>
              </a:spcAft>
              <a:defRPr sz="6400" cap="all" baseline="0"/>
            </a:lvl1pPr>
            <a:lvl2pPr>
              <a:defRPr sz="1800">
                <a:solidFill>
                  <a:schemeClr val="accent1"/>
                </a:solidFill>
              </a:defRPr>
            </a:lvl2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D46DD6-3FEF-4E8E-852D-6AB87C9AEE6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0400" y="0"/>
            <a:ext cx="1736846" cy="5143500"/>
          </a:xfrm>
          <a:prstGeom prst="rect">
            <a:avLst/>
          </a:prstGeom>
        </p:spPr>
      </p:pic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F21003A7-996F-2041-9CFA-9950B9616914}"/>
              </a:ext>
            </a:extLst>
          </p:cNvPr>
          <p:cNvSpPr txBox="1">
            <a:spLocks/>
          </p:cNvSpPr>
          <p:nvPr userDrawn="1"/>
        </p:nvSpPr>
        <p:spPr>
          <a:xfrm rot="16200000">
            <a:off x="8299386" y="738762"/>
            <a:ext cx="1471979" cy="217250"/>
          </a:xfrm>
          <a:prstGeom prst="rect">
            <a:avLst/>
          </a:prstGeom>
        </p:spPr>
        <p:txBody>
          <a:bodyPr vert="horz" lIns="0" tIns="0" rIns="0" bIns="0" rtlCol="0" anchor="t"/>
          <a:lstStyle>
            <a:defPPr>
              <a:defRPr lang="en-US"/>
            </a:defPPr>
            <a:lvl1pPr marL="0" algn="l" defTabSz="457200" rtl="0" eaLnBrk="1" latinLnBrk="0" hangingPunct="1">
              <a:defRPr sz="6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200"/>
              </a:spcBef>
            </a:pPr>
            <a:r>
              <a:rPr lang="en-US" sz="400" dirty="0">
                <a:solidFill>
                  <a:schemeClr val="tx1">
                    <a:lumMod val="75000"/>
                  </a:schemeClr>
                </a:solidFill>
                <a:effectLst/>
                <a:latin typeface="Public Sans Light" pitchFamily="2" charset="77"/>
                <a:ea typeface="Times New Roman" panose="02020603050405020304" pitchFamily="18" charset="0"/>
                <a:cs typeface="Times New Roman" panose="02020603050405020304" pitchFamily="18" charset="0"/>
              </a:rPr>
              <a:t>TEQSA Provider ID: PRV12002 (Australian University)</a:t>
            </a:r>
            <a:r>
              <a:rPr lang="en-AU" sz="400" dirty="0">
                <a:solidFill>
                  <a:schemeClr val="tx1">
                    <a:lumMod val="75000"/>
                  </a:schemeClr>
                </a:solidFill>
                <a:effectLst/>
                <a:latin typeface="Public Sans Light" pitchFamily="2" charset="77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400" dirty="0">
                <a:solidFill>
                  <a:schemeClr val="tx1">
                    <a:lumMod val="75000"/>
                  </a:schemeClr>
                </a:solidFill>
                <a:effectLst/>
                <a:latin typeface="Public Sans Light" pitchFamily="2" charset="77"/>
                <a:ea typeface="Times New Roman" panose="02020603050405020304" pitchFamily="18" charset="0"/>
                <a:cs typeface="Times New Roman" panose="02020603050405020304" pitchFamily="18" charset="0"/>
              </a:rPr>
              <a:t>CRICOS Provider Code: 00120C</a:t>
            </a:r>
            <a:endParaRPr lang="en-AU" sz="400" dirty="0">
              <a:solidFill>
                <a:schemeClr val="tx1">
                  <a:lumMod val="75000"/>
                </a:schemeClr>
              </a:solidFill>
              <a:effectLst/>
              <a:latin typeface="Public Sans Light" pitchFamily="2" charset="77"/>
              <a:ea typeface="Public Sans Light" pitchFamily="2" charset="7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856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rt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2000" y="324000"/>
            <a:ext cx="5652000" cy="4176000"/>
          </a:xfrm>
        </p:spPr>
        <p:txBody>
          <a:bodyPr numCol="1" spcCol="180000">
            <a:noAutofit/>
          </a:bodyPr>
          <a:lstStyle>
            <a:lvl1pPr>
              <a:defRPr sz="1400">
                <a:solidFill>
                  <a:schemeClr val="accent1"/>
                </a:solidFill>
                <a:latin typeface="+mj-lt"/>
              </a:defRPr>
            </a:lvl1pPr>
            <a:lvl2pPr>
              <a:defRPr sz="1100"/>
            </a:lvl2pPr>
            <a:lvl3pPr marL="90000" indent="-90000">
              <a:defRPr sz="1100"/>
            </a:lvl3pPr>
            <a:lvl4pPr marL="180000" indent="-90000">
              <a:defRPr sz="1100"/>
            </a:lvl4pPr>
            <a:lvl5pPr marL="270000" indent="-90000">
              <a:defRPr sz="11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ANU SCHOOL OF LAW  |   PRESENTATION NAME GOES HERE</a:t>
            </a: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/>
            </a:lvl1pPr>
          </a:lstStyle>
          <a:p>
            <a:fld id="{10A01DC5-1685-4615-8240-15192985C6A2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7" name="Date Placeholder 10">
            <a:extLst>
              <a:ext uri="{FF2B5EF4-FFF2-40B4-BE49-F238E27FC236}">
                <a16:creationId xmlns:a16="http://schemas.microsoft.com/office/drawing/2014/main" id="{72E4F78E-88AE-49DC-94D5-AD2C606190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573177" y="4914000"/>
            <a:ext cx="720000" cy="10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600" cap="all" baseline="0">
                <a:solidFill>
                  <a:schemeClr val="tx1"/>
                </a:solidFill>
              </a:defRPr>
            </a:lvl1pPr>
          </a:lstStyle>
          <a:p>
            <a:r>
              <a:rPr lang="en-AU"/>
              <a:t>DD MMM YY</a:t>
            </a:r>
            <a:endParaRPr lang="en-AU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931932D-C811-4ADE-9CBC-C6F97F4734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4000" y="324000"/>
            <a:ext cx="2520000" cy="3006725"/>
          </a:xfrm>
        </p:spPr>
        <p:txBody>
          <a:bodyPr/>
          <a:lstStyle>
            <a:lvl1pPr>
              <a:lnSpc>
                <a:spcPct val="80000"/>
              </a:lnSpc>
              <a:spcBef>
                <a:spcPts val="0"/>
              </a:spcBef>
              <a:spcAft>
                <a:spcPts val="1800"/>
              </a:spcAft>
              <a:defRPr sz="3600"/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3600"/>
            </a:lvl3pPr>
            <a:lvl4pPr>
              <a:defRPr sz="3600"/>
            </a:lvl4pPr>
            <a:lvl5pPr>
              <a:defRPr sz="36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</p:txBody>
      </p:sp>
    </p:spTree>
    <p:extLst>
      <p:ext uri="{BB962C8B-B14F-4D97-AF65-F5344CB8AC3E}">
        <p14:creationId xmlns:p14="http://schemas.microsoft.com/office/powerpoint/2010/main" val="1307276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eft,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2000" y="324000"/>
            <a:ext cx="5652000" cy="4140000"/>
          </a:xfrm>
        </p:spPr>
        <p:txBody>
          <a:bodyPr numCol="2" spcCol="180000">
            <a:noAutofit/>
          </a:bodyPr>
          <a:lstStyle>
            <a:lvl1pPr>
              <a:defRPr sz="800">
                <a:solidFill>
                  <a:schemeClr val="accent1"/>
                </a:solidFill>
                <a:latin typeface="+mj-lt"/>
              </a:defRPr>
            </a:lvl1pPr>
            <a:lvl2pPr>
              <a:defRPr sz="800"/>
            </a:lvl2pPr>
            <a:lvl3pPr marL="90000" indent="-90000">
              <a:defRPr sz="800"/>
            </a:lvl3pPr>
            <a:lvl4pPr marL="180000" indent="-90000">
              <a:defRPr sz="800"/>
            </a:lvl4pPr>
            <a:lvl5pPr marL="270000" indent="-90000">
              <a:defRPr sz="8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ANU SCHOOL OF LAW  |   PRESENTATION NAME GOES HERE</a:t>
            </a: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/>
            </a:lvl1pPr>
          </a:lstStyle>
          <a:p>
            <a:fld id="{10A01DC5-1685-4615-8240-15192985C6A2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7" name="Date Placeholder 10">
            <a:extLst>
              <a:ext uri="{FF2B5EF4-FFF2-40B4-BE49-F238E27FC236}">
                <a16:creationId xmlns:a16="http://schemas.microsoft.com/office/drawing/2014/main" id="{72E4F78E-88AE-49DC-94D5-AD2C606190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573176" y="4914000"/>
            <a:ext cx="720000" cy="10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600" cap="all" baseline="0">
                <a:solidFill>
                  <a:schemeClr val="tx1"/>
                </a:solidFill>
              </a:defRPr>
            </a:lvl1pPr>
          </a:lstStyle>
          <a:p>
            <a:r>
              <a:rPr lang="en-AU"/>
              <a:t>DD MMM YY</a:t>
            </a:r>
            <a:endParaRPr lang="en-A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587F0A-3EF9-46A9-A8FF-9715CF09294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3850" y="324000"/>
            <a:ext cx="2520000" cy="4140000"/>
          </a:xfrm>
        </p:spPr>
        <p:txBody>
          <a:bodyPr/>
          <a:lstStyle>
            <a:lvl1pPr>
              <a:lnSpc>
                <a:spcPct val="80000"/>
              </a:lnSpc>
              <a:defRPr sz="3600">
                <a:solidFill>
                  <a:schemeClr val="accent1"/>
                </a:solidFill>
              </a:defRPr>
            </a:lvl1pPr>
            <a:lvl2pPr>
              <a:spcAft>
                <a:spcPts val="1200"/>
              </a:spcAft>
              <a:defRPr sz="1800">
                <a:solidFill>
                  <a:schemeClr val="tx1"/>
                </a:solidFill>
              </a:defRPr>
            </a:lvl2pPr>
            <a:lvl3pPr>
              <a:buNone/>
              <a:defRPr/>
            </a:lvl3pPr>
            <a:lvl4pPr marL="179388" indent="-179388">
              <a:buFont typeface="Arial" panose="020B0604020202020204" pitchFamily="34" charset="0"/>
              <a:buChar char="•"/>
              <a:defRPr/>
            </a:lvl4pPr>
            <a:lvl5pPr marL="357188" indent="-179388">
              <a:buFont typeface="Times New Roman" panose="02020603050405020304" pitchFamily="18" charset="0"/>
              <a:buChar char="–"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440002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maller left,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2000" y="324000"/>
            <a:ext cx="5652000" cy="4140000"/>
          </a:xfrm>
        </p:spPr>
        <p:txBody>
          <a:bodyPr numCol="2" spcCol="180000">
            <a:noAutofit/>
          </a:bodyPr>
          <a:lstStyle>
            <a:lvl1pPr>
              <a:defRPr sz="800">
                <a:solidFill>
                  <a:schemeClr val="accent1"/>
                </a:solidFill>
                <a:latin typeface="+mj-lt"/>
              </a:defRPr>
            </a:lvl1pPr>
            <a:lvl2pPr>
              <a:defRPr sz="800"/>
            </a:lvl2pPr>
            <a:lvl3pPr marL="90000" indent="-90000">
              <a:defRPr sz="800"/>
            </a:lvl3pPr>
            <a:lvl4pPr marL="180000" indent="-90000">
              <a:defRPr sz="800"/>
            </a:lvl4pPr>
            <a:lvl5pPr marL="270000" indent="-90000">
              <a:defRPr sz="8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ANU SCHOOL OF LAW  |   PRESENTATION NAME GOES HERE</a:t>
            </a: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/>
            </a:lvl1pPr>
          </a:lstStyle>
          <a:p>
            <a:fld id="{10A01DC5-1685-4615-8240-15192985C6A2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7" name="Date Placeholder 10">
            <a:extLst>
              <a:ext uri="{FF2B5EF4-FFF2-40B4-BE49-F238E27FC236}">
                <a16:creationId xmlns:a16="http://schemas.microsoft.com/office/drawing/2014/main" id="{72E4F78E-88AE-49DC-94D5-AD2C606190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573177" y="4914000"/>
            <a:ext cx="720000" cy="10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600" cap="all" baseline="0">
                <a:solidFill>
                  <a:schemeClr val="tx1"/>
                </a:solidFill>
              </a:defRPr>
            </a:lvl1pPr>
          </a:lstStyle>
          <a:p>
            <a:r>
              <a:rPr lang="en-AU"/>
              <a:t>DD MMM YY</a:t>
            </a:r>
            <a:endParaRPr lang="en-A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587F0A-3EF9-46A9-A8FF-9715CF09294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3850" y="324000"/>
            <a:ext cx="2520000" cy="4140000"/>
          </a:xfrm>
        </p:spPr>
        <p:txBody>
          <a:bodyPr/>
          <a:lstStyle>
            <a:lvl1pPr>
              <a:lnSpc>
                <a:spcPct val="80000"/>
              </a:lnSpc>
              <a:defRPr sz="3600">
                <a:solidFill>
                  <a:schemeClr val="tx1"/>
                </a:solidFill>
              </a:defRPr>
            </a:lvl1pPr>
            <a:lvl2pPr>
              <a:spcAft>
                <a:spcPts val="1200"/>
              </a:spcAft>
              <a:defRPr sz="1800">
                <a:solidFill>
                  <a:schemeClr val="accent1"/>
                </a:solidFill>
              </a:defRPr>
            </a:lvl2pPr>
            <a:lvl3pPr>
              <a:buNone/>
              <a:defRPr sz="800"/>
            </a:lvl3pPr>
            <a:lvl4pPr marL="179388" indent="-179388">
              <a:buFont typeface="Arial" panose="020B0604020202020204" pitchFamily="34" charset="0"/>
              <a:buChar char="•"/>
              <a:defRPr sz="800"/>
            </a:lvl4pPr>
            <a:lvl5pPr marL="357188" indent="-179388">
              <a:buFont typeface="Times New Roman" panose="02020603050405020304" pitchFamily="18" charset="0"/>
              <a:buChar char="–"/>
              <a:defRPr sz="8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997053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ANU SCHOOL OF LAW  |   PRESENTATION NAME GOES HERE</a:t>
            </a: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/>
            </a:lvl1pPr>
          </a:lstStyle>
          <a:p>
            <a:fld id="{10A01DC5-1685-4615-8240-15192985C6A2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7" name="Date Placeholder 10">
            <a:extLst>
              <a:ext uri="{FF2B5EF4-FFF2-40B4-BE49-F238E27FC236}">
                <a16:creationId xmlns:a16="http://schemas.microsoft.com/office/drawing/2014/main" id="{72E4F78E-88AE-49DC-94D5-AD2C606190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579153" y="4914000"/>
            <a:ext cx="720000" cy="10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600" cap="all" baseline="0">
                <a:solidFill>
                  <a:schemeClr val="tx1"/>
                </a:solidFill>
              </a:defRPr>
            </a:lvl1pPr>
          </a:lstStyle>
          <a:p>
            <a:r>
              <a:rPr lang="en-AU"/>
              <a:t>DD MMM YY</a:t>
            </a:r>
            <a:endParaRPr lang="en-AU" dirty="0"/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94117324-6B4D-4511-9A09-354F3770117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3850" y="324000"/>
            <a:ext cx="8459788" cy="1512887"/>
          </a:xfrm>
        </p:spPr>
        <p:txBody>
          <a:bodyPr/>
          <a:lstStyle>
            <a:lvl1pPr>
              <a:lnSpc>
                <a:spcPct val="80000"/>
              </a:lnSpc>
              <a:defRPr sz="3600">
                <a:solidFill>
                  <a:schemeClr val="accent1"/>
                </a:solidFill>
              </a:defRPr>
            </a:lvl1pPr>
            <a:lvl2pPr>
              <a:defRPr sz="1800"/>
            </a:lvl2pPr>
            <a:lvl3pPr>
              <a:buNone/>
              <a:defRPr/>
            </a:lvl3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</p:txBody>
      </p:sp>
    </p:spTree>
    <p:extLst>
      <p:ext uri="{BB962C8B-B14F-4D97-AF65-F5344CB8AC3E}">
        <p14:creationId xmlns:p14="http://schemas.microsoft.com/office/powerpoint/2010/main" val="37040763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eft,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4000" y="1800000"/>
            <a:ext cx="3600000" cy="2700000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ANU SCHOOL OF LAW  |   PRESENTATION NAME GOES HERE</a:t>
            </a: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/>
            </a:lvl1pPr>
          </a:lstStyle>
          <a:p>
            <a:fld id="{10A01DC5-1685-4615-8240-15192985C6A2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7" name="Date Placeholder 10">
            <a:extLst>
              <a:ext uri="{FF2B5EF4-FFF2-40B4-BE49-F238E27FC236}">
                <a16:creationId xmlns:a16="http://schemas.microsoft.com/office/drawing/2014/main" id="{72E4F78E-88AE-49DC-94D5-AD2C606190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579153" y="4914000"/>
            <a:ext cx="720000" cy="10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600" cap="all" baseline="0">
                <a:solidFill>
                  <a:schemeClr val="tx1"/>
                </a:solidFill>
              </a:defRPr>
            </a:lvl1pPr>
          </a:lstStyle>
          <a:p>
            <a:r>
              <a:rPr lang="en-AU"/>
              <a:t>DD MMM YY</a:t>
            </a:r>
            <a:endParaRPr lang="en-AU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523145E-4A65-4D12-BF17-1E376D23E49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3850" y="324000"/>
            <a:ext cx="3600000" cy="1512887"/>
          </a:xfrm>
        </p:spPr>
        <p:txBody>
          <a:bodyPr/>
          <a:lstStyle>
            <a:lvl1pPr>
              <a:lnSpc>
                <a:spcPct val="80000"/>
              </a:lnSpc>
              <a:defRPr sz="3600">
                <a:solidFill>
                  <a:schemeClr val="accent1"/>
                </a:solidFill>
              </a:defRPr>
            </a:lvl1pPr>
            <a:lvl2pPr>
              <a:defRPr sz="1800"/>
            </a:lvl2pPr>
            <a:lvl3pPr>
              <a:buNone/>
              <a:defRPr/>
            </a:lvl3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E17CBD4-5DAE-4848-BC50-36416D91C4AD}"/>
              </a:ext>
            </a:extLst>
          </p:cNvPr>
          <p:cNvCxnSpPr/>
          <p:nvPr userDrawn="1"/>
        </p:nvCxnSpPr>
        <p:spPr>
          <a:xfrm>
            <a:off x="4572000" y="324000"/>
            <a:ext cx="0" cy="41040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52B441EC-09C6-4B4A-9603-C02952057BC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256000" y="323850"/>
            <a:ext cx="3528000" cy="4104000"/>
          </a:xfrm>
        </p:spPr>
        <p:txBody>
          <a:bodyPr/>
          <a:lstStyle/>
          <a:p>
            <a:r>
              <a:rPr lang="zh-CN" altLang="en-US"/>
              <a:t>单击图标添加图片</a:t>
            </a:r>
            <a:endParaRPr lang="en-AU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FC4D845E-CFE4-4388-98CF-2B7CD087A96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112000" y="630621"/>
            <a:ext cx="108000" cy="3796917"/>
          </a:xfrm>
        </p:spPr>
        <p:txBody>
          <a:bodyPr vert="vert270" anchor="t"/>
          <a:lstStyle>
            <a:lvl1pPr>
              <a:defRPr sz="6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Image credit here</a:t>
            </a:r>
          </a:p>
        </p:txBody>
      </p:sp>
    </p:spTree>
    <p:extLst>
      <p:ext uri="{BB962C8B-B14F-4D97-AF65-F5344CB8AC3E}">
        <p14:creationId xmlns:p14="http://schemas.microsoft.com/office/powerpoint/2010/main" val="23093478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eft, tex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20150" y="1080000"/>
            <a:ext cx="3600000" cy="3347538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523145E-4A65-4D12-BF17-1E376D23E49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220000" y="324000"/>
            <a:ext cx="3600000" cy="1512887"/>
          </a:xfrm>
        </p:spPr>
        <p:txBody>
          <a:bodyPr/>
          <a:lstStyle>
            <a:lvl1pPr>
              <a:lnSpc>
                <a:spcPct val="80000"/>
              </a:lnSpc>
              <a:defRPr sz="36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accent1"/>
                </a:solidFill>
              </a:defRPr>
            </a:lvl2pPr>
            <a:lvl3pPr>
              <a:buNone/>
              <a:defRPr/>
            </a:lvl3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ANU SCHOOL OF LAW  |   PRESENTATION NAME GOES HERE</a:t>
            </a: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/>
            </a:lvl1pPr>
          </a:lstStyle>
          <a:p>
            <a:fld id="{10A01DC5-1685-4615-8240-15192985C6A2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7" name="Date Placeholder 10">
            <a:extLst>
              <a:ext uri="{FF2B5EF4-FFF2-40B4-BE49-F238E27FC236}">
                <a16:creationId xmlns:a16="http://schemas.microsoft.com/office/drawing/2014/main" id="{72E4F78E-88AE-49DC-94D5-AD2C606190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573176" y="4914000"/>
            <a:ext cx="720000" cy="10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600" cap="all" baseline="0">
                <a:solidFill>
                  <a:schemeClr val="tx1"/>
                </a:solidFill>
              </a:defRPr>
            </a:lvl1pPr>
          </a:lstStyle>
          <a:p>
            <a:r>
              <a:rPr lang="en-AU"/>
              <a:t>DD MMM YY</a:t>
            </a:r>
            <a:endParaRPr lang="en-AU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E17CBD4-5DAE-4848-BC50-36416D91C4AD}"/>
              </a:ext>
            </a:extLst>
          </p:cNvPr>
          <p:cNvCxnSpPr/>
          <p:nvPr userDrawn="1"/>
        </p:nvCxnSpPr>
        <p:spPr>
          <a:xfrm>
            <a:off x="4572000" y="324000"/>
            <a:ext cx="0" cy="41040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52B441EC-09C6-4B4A-9603-C02952057BC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4000" y="323850"/>
            <a:ext cx="3528000" cy="4104000"/>
          </a:xfrm>
        </p:spPr>
        <p:txBody>
          <a:bodyPr/>
          <a:lstStyle/>
          <a:p>
            <a:r>
              <a:rPr lang="zh-CN" altLang="en-US"/>
              <a:t>单击图标添加图片</a:t>
            </a:r>
            <a:endParaRPr lang="en-AU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FC4D845E-CFE4-4388-98CF-2B7CD087A96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960000" y="630621"/>
            <a:ext cx="108000" cy="3796917"/>
          </a:xfrm>
        </p:spPr>
        <p:txBody>
          <a:bodyPr vert="vert270" anchor="t"/>
          <a:lstStyle>
            <a:lvl1pPr>
              <a:defRPr sz="6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Image credit here</a:t>
            </a:r>
          </a:p>
        </p:txBody>
      </p:sp>
    </p:spTree>
    <p:extLst>
      <p:ext uri="{BB962C8B-B14F-4D97-AF65-F5344CB8AC3E}">
        <p14:creationId xmlns:p14="http://schemas.microsoft.com/office/powerpoint/2010/main" val="3002268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eft, large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ANU SCHOOL OF LAW  |   PRESENTATION NAME GOES HERE</a:t>
            </a: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/>
            </a:lvl1pPr>
          </a:lstStyle>
          <a:p>
            <a:fld id="{10A01DC5-1685-4615-8240-15192985C6A2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7" name="Date Placeholder 10">
            <a:extLst>
              <a:ext uri="{FF2B5EF4-FFF2-40B4-BE49-F238E27FC236}">
                <a16:creationId xmlns:a16="http://schemas.microsoft.com/office/drawing/2014/main" id="{72E4F78E-88AE-49DC-94D5-AD2C606190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573177" y="4914000"/>
            <a:ext cx="720000" cy="10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600" cap="all" baseline="0">
                <a:solidFill>
                  <a:schemeClr val="tx1"/>
                </a:solidFill>
              </a:defRPr>
            </a:lvl1pPr>
          </a:lstStyle>
          <a:p>
            <a:r>
              <a:rPr lang="en-AU"/>
              <a:t>DD MMM YY</a:t>
            </a:r>
            <a:endParaRPr lang="en-AU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52B441EC-09C6-4B4A-9603-C02952057BC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132000" y="323850"/>
            <a:ext cx="5652000" cy="4104000"/>
          </a:xfrm>
        </p:spPr>
        <p:txBody>
          <a:bodyPr/>
          <a:lstStyle/>
          <a:p>
            <a:r>
              <a:rPr lang="zh-CN" altLang="en-US"/>
              <a:t>单击图标添加图片</a:t>
            </a:r>
            <a:endParaRPr lang="en-AU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FC4D845E-CFE4-4388-98CF-2B7CD087A96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952000" y="630621"/>
            <a:ext cx="108000" cy="3796917"/>
          </a:xfrm>
        </p:spPr>
        <p:txBody>
          <a:bodyPr vert="vert270" anchor="t"/>
          <a:lstStyle>
            <a:lvl1pPr>
              <a:defRPr sz="6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Image credit here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86B4478A-1BDA-4472-A289-4B0C4E7959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3850" y="324000"/>
            <a:ext cx="2160000" cy="4140000"/>
          </a:xfrm>
        </p:spPr>
        <p:txBody>
          <a:bodyPr/>
          <a:lstStyle>
            <a:lvl1pPr>
              <a:lnSpc>
                <a:spcPct val="80000"/>
              </a:lnSpc>
              <a:defRPr sz="3600">
                <a:solidFill>
                  <a:schemeClr val="tx1"/>
                </a:solidFill>
              </a:defRPr>
            </a:lvl1pPr>
            <a:lvl2pPr>
              <a:spcAft>
                <a:spcPts val="1200"/>
              </a:spcAft>
              <a:defRPr sz="1800">
                <a:solidFill>
                  <a:schemeClr val="accent1"/>
                </a:solidFill>
              </a:defRPr>
            </a:lvl2pPr>
            <a:lvl3pPr>
              <a:buNone/>
              <a:defRPr sz="800"/>
            </a:lvl3pPr>
            <a:lvl4pPr marL="179388" indent="-179388">
              <a:buFont typeface="Arial" panose="020B0604020202020204" pitchFamily="34" charset="0"/>
              <a:buChar char="•"/>
              <a:defRPr sz="800"/>
            </a:lvl4pPr>
            <a:lvl5pPr marL="357188" indent="-179388">
              <a:buFont typeface="Times New Roman" panose="02020603050405020304" pitchFamily="18" charset="0"/>
              <a:buChar char="–"/>
              <a:defRPr sz="8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889458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ANU SCHOOL OF LAW  |   PRESENTATION NAME GOES HERE</a:t>
            </a:r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/>
            </a:lvl1pPr>
          </a:lstStyle>
          <a:p>
            <a:fld id="{10A01DC5-1685-4615-8240-15192985C6A2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5" name="Date Placeholder 10">
            <a:extLst>
              <a:ext uri="{FF2B5EF4-FFF2-40B4-BE49-F238E27FC236}">
                <a16:creationId xmlns:a16="http://schemas.microsoft.com/office/drawing/2014/main" id="{17E45197-8F27-48C7-B54F-6D8F7E2954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573176" y="4914000"/>
            <a:ext cx="720000" cy="10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600" cap="all" baseline="0">
                <a:solidFill>
                  <a:schemeClr val="tx1"/>
                </a:solidFill>
              </a:defRPr>
            </a:lvl1pPr>
          </a:lstStyle>
          <a:p>
            <a:r>
              <a:rPr lang="en-AU"/>
              <a:t>DD MMM YY</a:t>
            </a:r>
            <a:endParaRPr lang="en-AU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73307DB3-CBE2-4A55-BE8E-C26CBADA0D7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23850" y="324000"/>
            <a:ext cx="8460000" cy="4104000"/>
          </a:xfrm>
        </p:spPr>
        <p:txBody>
          <a:bodyPr/>
          <a:lstStyle/>
          <a:p>
            <a:r>
              <a:rPr lang="zh-CN" altLang="en-US"/>
              <a:t>单击图标添加图片</a:t>
            </a:r>
            <a:endParaRPr lang="en-AU"/>
          </a:p>
        </p:txBody>
      </p:sp>
      <p:sp>
        <p:nvSpPr>
          <p:cNvPr id="9" name="Text Placeholder 15">
            <a:extLst>
              <a:ext uri="{FF2B5EF4-FFF2-40B4-BE49-F238E27FC236}">
                <a16:creationId xmlns:a16="http://schemas.microsoft.com/office/drawing/2014/main" id="{F005714D-B845-45B5-AB70-7040C721727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80000" y="630621"/>
            <a:ext cx="108000" cy="3796917"/>
          </a:xfrm>
        </p:spPr>
        <p:txBody>
          <a:bodyPr vert="vert270" anchor="t"/>
          <a:lstStyle>
            <a:lvl1pPr>
              <a:defRPr sz="6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Image credit here</a:t>
            </a:r>
          </a:p>
        </p:txBody>
      </p:sp>
    </p:spTree>
    <p:extLst>
      <p:ext uri="{BB962C8B-B14F-4D97-AF65-F5344CB8AC3E}">
        <p14:creationId xmlns:p14="http://schemas.microsoft.com/office/powerpoint/2010/main" val="301168776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s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ANU SCHOOL OF LAW  |   PRESENTATION NAME GOES HERE</a:t>
            </a:r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/>
            </a:lvl1pPr>
          </a:lstStyle>
          <a:p>
            <a:fld id="{10A01DC5-1685-4615-8240-15192985C6A2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5" name="Date Placeholder 10">
            <a:extLst>
              <a:ext uri="{FF2B5EF4-FFF2-40B4-BE49-F238E27FC236}">
                <a16:creationId xmlns:a16="http://schemas.microsoft.com/office/drawing/2014/main" id="{17E45197-8F27-48C7-B54F-6D8F7E2954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573177" y="4914000"/>
            <a:ext cx="720000" cy="10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600" cap="all" baseline="0">
                <a:solidFill>
                  <a:schemeClr val="tx1"/>
                </a:solidFill>
              </a:defRPr>
            </a:lvl1pPr>
          </a:lstStyle>
          <a:p>
            <a:r>
              <a:rPr lang="en-AU"/>
              <a:t>DD MMM YY</a:t>
            </a:r>
            <a:endParaRPr lang="en-AU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73307DB3-CBE2-4A55-BE8E-C26CBADA0D7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23850" y="324000"/>
            <a:ext cx="4104000" cy="4104000"/>
          </a:xfrm>
        </p:spPr>
        <p:txBody>
          <a:bodyPr/>
          <a:lstStyle/>
          <a:p>
            <a:r>
              <a:rPr lang="zh-CN" altLang="en-US"/>
              <a:t>单击图标添加图片</a:t>
            </a:r>
            <a:endParaRPr lang="en-AU"/>
          </a:p>
        </p:txBody>
      </p:sp>
      <p:sp>
        <p:nvSpPr>
          <p:cNvPr id="9" name="Text Placeholder 15">
            <a:extLst>
              <a:ext uri="{FF2B5EF4-FFF2-40B4-BE49-F238E27FC236}">
                <a16:creationId xmlns:a16="http://schemas.microsoft.com/office/drawing/2014/main" id="{5CD301A0-52A4-469E-ACAD-84A14A2181F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80000" y="630621"/>
            <a:ext cx="108000" cy="3796917"/>
          </a:xfrm>
        </p:spPr>
        <p:txBody>
          <a:bodyPr vert="vert270" anchor="t"/>
          <a:lstStyle>
            <a:lvl1pPr>
              <a:defRPr sz="6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Image credit here</a:t>
            </a:r>
          </a:p>
        </p:txBody>
      </p:sp>
      <p:sp>
        <p:nvSpPr>
          <p:cNvPr id="10" name="Picture Placeholder 7">
            <a:extLst>
              <a:ext uri="{FF2B5EF4-FFF2-40B4-BE49-F238E27FC236}">
                <a16:creationId xmlns:a16="http://schemas.microsoft.com/office/drawing/2014/main" id="{46B417A0-A601-4DF8-833D-2F1065E5A80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680000" y="324000"/>
            <a:ext cx="4104000" cy="4104000"/>
          </a:xfrm>
        </p:spPr>
        <p:txBody>
          <a:bodyPr/>
          <a:lstStyle/>
          <a:p>
            <a:r>
              <a:rPr lang="zh-CN" altLang="en-US"/>
              <a:t>单击图标添加图片</a:t>
            </a:r>
            <a:endParaRPr lang="en-AU"/>
          </a:p>
        </p:txBody>
      </p: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C8112A07-2578-4C64-9E60-0E0913ABA16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36000" y="630621"/>
            <a:ext cx="108000" cy="3796917"/>
          </a:xfrm>
        </p:spPr>
        <p:txBody>
          <a:bodyPr vert="vert270" anchor="t"/>
          <a:lstStyle>
            <a:lvl1pPr>
              <a:defRPr sz="6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Image credit here</a:t>
            </a:r>
          </a:p>
        </p:txBody>
      </p:sp>
    </p:spTree>
    <p:extLst>
      <p:ext uri="{BB962C8B-B14F-4D97-AF65-F5344CB8AC3E}">
        <p14:creationId xmlns:p14="http://schemas.microsoft.com/office/powerpoint/2010/main" val="224898690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staggere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ANU SCHOOL OF LAW  |   PRESENTATION NAME GOES HERE</a:t>
            </a:r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/>
            </a:lvl1pPr>
          </a:lstStyle>
          <a:p>
            <a:fld id="{10A01DC5-1685-4615-8240-15192985C6A2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5" name="Date Placeholder 10">
            <a:extLst>
              <a:ext uri="{FF2B5EF4-FFF2-40B4-BE49-F238E27FC236}">
                <a16:creationId xmlns:a16="http://schemas.microsoft.com/office/drawing/2014/main" id="{17E45197-8F27-48C7-B54F-6D8F7E2954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577767" y="4914000"/>
            <a:ext cx="720000" cy="10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600" cap="all" baseline="0">
                <a:solidFill>
                  <a:schemeClr val="tx1"/>
                </a:solidFill>
              </a:defRPr>
            </a:lvl1pPr>
          </a:lstStyle>
          <a:p>
            <a:r>
              <a:rPr lang="en-AU"/>
              <a:t>DD MMM YY</a:t>
            </a:r>
            <a:endParaRPr lang="en-AU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73307DB3-CBE2-4A55-BE8E-C26CBADA0D7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23850" y="324000"/>
            <a:ext cx="3528000" cy="4104000"/>
          </a:xfrm>
        </p:spPr>
        <p:txBody>
          <a:bodyPr/>
          <a:lstStyle/>
          <a:p>
            <a:r>
              <a:rPr lang="zh-CN" altLang="en-US"/>
              <a:t>单击图标添加图片</a:t>
            </a:r>
            <a:endParaRPr lang="en-AU"/>
          </a:p>
        </p:txBody>
      </p:sp>
      <p:sp>
        <p:nvSpPr>
          <p:cNvPr id="9" name="Text Placeholder 15">
            <a:extLst>
              <a:ext uri="{FF2B5EF4-FFF2-40B4-BE49-F238E27FC236}">
                <a16:creationId xmlns:a16="http://schemas.microsoft.com/office/drawing/2014/main" id="{5CD301A0-52A4-469E-ACAD-84A14A2181F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80000" y="630621"/>
            <a:ext cx="108000" cy="3796917"/>
          </a:xfrm>
        </p:spPr>
        <p:txBody>
          <a:bodyPr vert="vert270" anchor="t"/>
          <a:lstStyle>
            <a:lvl1pPr>
              <a:defRPr sz="6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Image credit here</a:t>
            </a:r>
          </a:p>
        </p:txBody>
      </p:sp>
      <p:sp>
        <p:nvSpPr>
          <p:cNvPr id="10" name="Picture Placeholder 7">
            <a:extLst>
              <a:ext uri="{FF2B5EF4-FFF2-40B4-BE49-F238E27FC236}">
                <a16:creationId xmlns:a16="http://schemas.microsoft.com/office/drawing/2014/main" id="{46B417A0-A601-4DF8-833D-2F1065E5A80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572000" y="324000"/>
            <a:ext cx="3528000" cy="2304000"/>
          </a:xfrm>
        </p:spPr>
        <p:txBody>
          <a:bodyPr/>
          <a:lstStyle/>
          <a:p>
            <a:r>
              <a:rPr lang="zh-CN" altLang="en-US"/>
              <a:t>单击图标添加图片</a:t>
            </a:r>
            <a:endParaRPr lang="en-AU"/>
          </a:p>
        </p:txBody>
      </p: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C8112A07-2578-4C64-9E60-0E0913ABA16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28000" y="324000"/>
            <a:ext cx="108000" cy="2304000"/>
          </a:xfrm>
        </p:spPr>
        <p:txBody>
          <a:bodyPr vert="vert270" anchor="t"/>
          <a:lstStyle>
            <a:lvl1pPr>
              <a:defRPr sz="6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Image credit here</a:t>
            </a:r>
          </a:p>
        </p:txBody>
      </p:sp>
      <p:sp>
        <p:nvSpPr>
          <p:cNvPr id="12" name="Picture Placeholder 7">
            <a:extLst>
              <a:ext uri="{FF2B5EF4-FFF2-40B4-BE49-F238E27FC236}">
                <a16:creationId xmlns:a16="http://schemas.microsoft.com/office/drawing/2014/main" id="{55C4169D-51A2-418E-95CB-AE67319994E9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660000" y="2916000"/>
            <a:ext cx="2124000" cy="1476000"/>
          </a:xfrm>
        </p:spPr>
        <p:txBody>
          <a:bodyPr/>
          <a:lstStyle/>
          <a:p>
            <a:r>
              <a:rPr lang="zh-CN" altLang="en-US"/>
              <a:t>单击图标添加图片</a:t>
            </a:r>
            <a:endParaRPr lang="en-AU"/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651BCC0A-46D4-42B0-987C-A33E38A571C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523767" y="2916000"/>
            <a:ext cx="108000" cy="1476000"/>
          </a:xfrm>
        </p:spPr>
        <p:txBody>
          <a:bodyPr vert="vert270" anchor="t"/>
          <a:lstStyle>
            <a:lvl1pPr>
              <a:defRPr sz="6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Image credit here</a:t>
            </a:r>
          </a:p>
        </p:txBody>
      </p:sp>
    </p:spTree>
    <p:extLst>
      <p:ext uri="{BB962C8B-B14F-4D97-AF65-F5344CB8AC3E}">
        <p14:creationId xmlns:p14="http://schemas.microsoft.com/office/powerpoint/2010/main" val="1792502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A6D05FB-9E00-4E05-8A11-8AC6AA5F17E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95999" y="373063"/>
            <a:ext cx="7523999" cy="3274027"/>
          </a:xfrm>
        </p:spPr>
        <p:txBody>
          <a:bodyPr/>
          <a:lstStyle>
            <a:lvl1pPr>
              <a:lnSpc>
                <a:spcPct val="80000"/>
              </a:lnSpc>
              <a:spcBef>
                <a:spcPts val="0"/>
              </a:spcBef>
              <a:spcAft>
                <a:spcPts val="2835"/>
              </a:spcAft>
              <a:defRPr sz="6400" cap="all" baseline="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accent1"/>
                </a:solidFill>
              </a:defRPr>
            </a:lvl2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6A049C-4F69-43AF-8C8B-0B56DA46CD4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571999" y="2196000"/>
            <a:ext cx="4248000" cy="2592000"/>
          </a:xfrm>
        </p:spPr>
        <p:txBody>
          <a:bodyPr/>
          <a:lstStyle/>
          <a:p>
            <a:r>
              <a:rPr lang="zh-CN" altLang="en-US"/>
              <a:t>单击图标添加图片</a:t>
            </a:r>
            <a:endParaRPr lang="en-AU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C2CD92-94A0-4183-91AF-1A31B8F1625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536" y="0"/>
            <a:ext cx="1736846" cy="5143500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E5C636-BAFD-854B-9B7F-A267A335B9F2}"/>
              </a:ext>
            </a:extLst>
          </p:cNvPr>
          <p:cNvSpPr txBox="1">
            <a:spLocks/>
          </p:cNvSpPr>
          <p:nvPr userDrawn="1"/>
        </p:nvSpPr>
        <p:spPr>
          <a:xfrm>
            <a:off x="7397928" y="4988549"/>
            <a:ext cx="1823765" cy="89210"/>
          </a:xfrm>
          <a:prstGeom prst="rect">
            <a:avLst/>
          </a:prstGeom>
        </p:spPr>
        <p:txBody>
          <a:bodyPr vert="horz" lIns="0" tIns="0" rIns="0" bIns="0" rtlCol="0" anchor="t"/>
          <a:lstStyle>
            <a:defPPr>
              <a:defRPr lang="en-US"/>
            </a:defPPr>
            <a:lvl1pPr marL="0" algn="l" defTabSz="457200" rtl="0" eaLnBrk="1" latinLnBrk="0" hangingPunct="1">
              <a:defRPr sz="6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200"/>
              </a:spcBef>
            </a:pPr>
            <a:r>
              <a:rPr lang="en-US" sz="400" dirty="0">
                <a:solidFill>
                  <a:schemeClr val="tx1">
                    <a:lumMod val="75000"/>
                  </a:schemeClr>
                </a:solidFill>
                <a:effectLst/>
                <a:latin typeface="Public Sans Light" pitchFamily="2" charset="77"/>
                <a:ea typeface="Times New Roman" panose="02020603050405020304" pitchFamily="18" charset="0"/>
                <a:cs typeface="Times New Roman" panose="02020603050405020304" pitchFamily="18" charset="0"/>
              </a:rPr>
              <a:t>TEQSA Provider ID: PRV12002 (Australian University)</a:t>
            </a:r>
            <a:br>
              <a:rPr lang="en-US" sz="400" dirty="0">
                <a:solidFill>
                  <a:schemeClr val="tx1">
                    <a:lumMod val="75000"/>
                  </a:schemeClr>
                </a:solidFill>
                <a:effectLst/>
                <a:latin typeface="Public Sans Light" pitchFamily="2" charset="77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" dirty="0">
                <a:solidFill>
                  <a:schemeClr val="tx1">
                    <a:lumMod val="75000"/>
                  </a:schemeClr>
                </a:solidFill>
                <a:effectLst/>
                <a:latin typeface="Public Sans Light" pitchFamily="2" charset="77"/>
                <a:ea typeface="Times New Roman" panose="02020603050405020304" pitchFamily="18" charset="0"/>
                <a:cs typeface="Times New Roman" panose="02020603050405020304" pitchFamily="18" charset="0"/>
              </a:rPr>
              <a:t>CRICOS Provider Code: 00120C</a:t>
            </a:r>
            <a:endParaRPr lang="en-AU" sz="400" dirty="0">
              <a:solidFill>
                <a:schemeClr val="tx1">
                  <a:lumMod val="75000"/>
                </a:schemeClr>
              </a:solidFill>
              <a:effectLst/>
              <a:latin typeface="Public Sans Light" pitchFamily="2" charset="77"/>
              <a:ea typeface="Public Sans Light" pitchFamily="2" charset="7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046109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ith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523145E-4A65-4D12-BF17-1E376D23E49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472000" y="323999"/>
            <a:ext cx="3312000" cy="1980000"/>
          </a:xfrm>
        </p:spPr>
        <p:txBody>
          <a:bodyPr/>
          <a:lstStyle>
            <a:lvl1pPr>
              <a:lnSpc>
                <a:spcPct val="80000"/>
              </a:lnSpc>
              <a:defRPr sz="20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accent1"/>
                </a:solidFill>
              </a:defRPr>
            </a:lvl2pPr>
            <a:lvl3pPr>
              <a:buNone/>
              <a:defRPr/>
            </a:lvl3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ANU SCHOOL OF LAW  |   PRESENTATION NAME GOES HERE</a:t>
            </a: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/>
            </a:lvl1pPr>
          </a:lstStyle>
          <a:p>
            <a:fld id="{10A01DC5-1685-4615-8240-15192985C6A2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7" name="Date Placeholder 10">
            <a:extLst>
              <a:ext uri="{FF2B5EF4-FFF2-40B4-BE49-F238E27FC236}">
                <a16:creationId xmlns:a16="http://schemas.microsoft.com/office/drawing/2014/main" id="{72E4F78E-88AE-49DC-94D5-AD2C606190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573176" y="4914000"/>
            <a:ext cx="720000" cy="10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600" cap="all" baseline="0">
                <a:solidFill>
                  <a:schemeClr val="tx1"/>
                </a:solidFill>
              </a:defRPr>
            </a:lvl1pPr>
          </a:lstStyle>
          <a:p>
            <a:r>
              <a:rPr lang="en-AU"/>
              <a:t>DD MMM YY</a:t>
            </a:r>
            <a:endParaRPr lang="en-AU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52B441EC-09C6-4B4A-9603-C02952057BC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4000" y="323850"/>
            <a:ext cx="4104000" cy="4104000"/>
          </a:xfrm>
        </p:spPr>
        <p:txBody>
          <a:bodyPr/>
          <a:lstStyle/>
          <a:p>
            <a:r>
              <a:rPr lang="zh-CN" altLang="en-US"/>
              <a:t>单击图标添加图片</a:t>
            </a:r>
            <a:endParaRPr lang="en-AU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FC4D845E-CFE4-4388-98CF-2B7CD087A96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80000" y="630621"/>
            <a:ext cx="108000" cy="3796917"/>
          </a:xfrm>
        </p:spPr>
        <p:txBody>
          <a:bodyPr vert="vert270" anchor="t"/>
          <a:lstStyle>
            <a:lvl1pPr>
              <a:defRPr sz="6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Image credit here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18C956-62EE-4375-80BD-F88AA733C3D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472000" y="3024000"/>
            <a:ext cx="3311525" cy="1511214"/>
          </a:xfrm>
        </p:spPr>
        <p:txBody>
          <a:bodyPr/>
          <a:lstStyle>
            <a:lvl1pPr>
              <a:spcAft>
                <a:spcPts val="0"/>
              </a:spcAft>
              <a:defRPr sz="900">
                <a:solidFill>
                  <a:schemeClr val="tx1"/>
                </a:solidFill>
              </a:defRPr>
            </a:lvl1pPr>
            <a:lvl2pPr>
              <a:spcAft>
                <a:spcPts val="0"/>
              </a:spcAft>
              <a:defRPr sz="900">
                <a:solidFill>
                  <a:schemeClr val="tx1"/>
                </a:solidFill>
              </a:defRPr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</p:txBody>
      </p:sp>
    </p:spTree>
    <p:extLst>
      <p:ext uri="{BB962C8B-B14F-4D97-AF65-F5344CB8AC3E}">
        <p14:creationId xmlns:p14="http://schemas.microsoft.com/office/powerpoint/2010/main" val="120045089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old 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523145E-4A65-4D12-BF17-1E376D23E49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664000" y="323999"/>
            <a:ext cx="4770000" cy="2880000"/>
          </a:xfrm>
        </p:spPr>
        <p:txBody>
          <a:bodyPr/>
          <a:lstStyle>
            <a:lvl1pPr>
              <a:lnSpc>
                <a:spcPct val="80000"/>
              </a:lnSpc>
              <a:defRPr sz="28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accent1"/>
                </a:solidFill>
              </a:defRPr>
            </a:lvl2pPr>
            <a:lvl3pPr>
              <a:buNone/>
              <a:defRPr/>
            </a:lvl3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ANU SCHOOL OF LAW  |   PRESENTATION NAME GOES HERE</a:t>
            </a: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fld id="{10A01DC5-1685-4615-8240-15192985C6A2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7" name="Date Placeholder 10">
            <a:extLst>
              <a:ext uri="{FF2B5EF4-FFF2-40B4-BE49-F238E27FC236}">
                <a16:creationId xmlns:a16="http://schemas.microsoft.com/office/drawing/2014/main" id="{72E4F78E-88AE-49DC-94D5-AD2C606190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579153" y="4914000"/>
            <a:ext cx="720000" cy="10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600" cap="all" baseline="0">
                <a:solidFill>
                  <a:schemeClr val="tx1"/>
                </a:solidFill>
              </a:defRPr>
            </a:lvl1pPr>
          </a:lstStyle>
          <a:p>
            <a:r>
              <a:rPr lang="en-AU"/>
              <a:t>DD MMM YY</a:t>
            </a:r>
            <a:endParaRPr lang="en-A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18C956-62EE-4375-80BD-F88AA733C3D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664000" y="3024000"/>
            <a:ext cx="3311525" cy="1511214"/>
          </a:xfrm>
        </p:spPr>
        <p:txBody>
          <a:bodyPr/>
          <a:lstStyle>
            <a:lvl1pPr>
              <a:spcAft>
                <a:spcPts val="0"/>
              </a:spcAft>
              <a:defRPr sz="900">
                <a:solidFill>
                  <a:schemeClr val="tx1"/>
                </a:solidFill>
              </a:defRPr>
            </a:lvl1pPr>
            <a:lvl2pPr>
              <a:spcAft>
                <a:spcPts val="0"/>
              </a:spcAft>
              <a:defRPr sz="900">
                <a:solidFill>
                  <a:schemeClr val="tx1"/>
                </a:solidFill>
              </a:defRPr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CCBDA75-3AB1-4C8B-B29D-537B8B1FAC6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90800"/>
            <a:ext cx="9144000" cy="256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0119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quo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523145E-4A65-4D12-BF17-1E376D23E49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40000" y="323999"/>
            <a:ext cx="4770000" cy="2880000"/>
          </a:xfrm>
        </p:spPr>
        <p:txBody>
          <a:bodyPr/>
          <a:lstStyle>
            <a:lvl1pPr>
              <a:lnSpc>
                <a:spcPct val="80000"/>
              </a:lnSpc>
              <a:defRPr sz="28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accent1"/>
                </a:solidFill>
              </a:defRPr>
            </a:lvl2pPr>
            <a:lvl3pPr>
              <a:buNone/>
              <a:defRPr/>
            </a:lvl3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ANU SCHOOL OF LAW  |   PRESENTATION NAME GOES HERE</a:t>
            </a: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fld id="{10A01DC5-1685-4615-8240-15192985C6A2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7" name="Date Placeholder 10">
            <a:extLst>
              <a:ext uri="{FF2B5EF4-FFF2-40B4-BE49-F238E27FC236}">
                <a16:creationId xmlns:a16="http://schemas.microsoft.com/office/drawing/2014/main" id="{72E4F78E-88AE-49DC-94D5-AD2C606190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585129" y="4914000"/>
            <a:ext cx="720000" cy="10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600" cap="all" baseline="0">
                <a:solidFill>
                  <a:schemeClr val="tx1"/>
                </a:solidFill>
              </a:defRPr>
            </a:lvl1pPr>
          </a:lstStyle>
          <a:p>
            <a:r>
              <a:rPr lang="en-AU"/>
              <a:t>DD MMM YY</a:t>
            </a:r>
            <a:endParaRPr lang="en-A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18C956-62EE-4375-80BD-F88AA733C3D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40000" y="3024000"/>
            <a:ext cx="3311525" cy="1511214"/>
          </a:xfrm>
        </p:spPr>
        <p:txBody>
          <a:bodyPr/>
          <a:lstStyle>
            <a:lvl1pPr>
              <a:spcAft>
                <a:spcPts val="0"/>
              </a:spcAft>
              <a:defRPr sz="900">
                <a:solidFill>
                  <a:schemeClr val="tx1"/>
                </a:solidFill>
              </a:defRPr>
            </a:lvl1pPr>
            <a:lvl2pPr>
              <a:spcAft>
                <a:spcPts val="0"/>
              </a:spcAft>
              <a:defRPr sz="900">
                <a:solidFill>
                  <a:schemeClr val="tx1"/>
                </a:solidFill>
              </a:defRPr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D49A01F5-92DF-1D48-B3C0-D8F1FC50B6AB}"/>
              </a:ext>
            </a:extLst>
          </p:cNvPr>
          <p:cNvSpPr txBox="1">
            <a:spLocks/>
          </p:cNvSpPr>
          <p:nvPr userDrawn="1"/>
        </p:nvSpPr>
        <p:spPr>
          <a:xfrm>
            <a:off x="7380000" y="5054290"/>
            <a:ext cx="1035570" cy="89210"/>
          </a:xfrm>
          <a:prstGeom prst="rect">
            <a:avLst/>
          </a:prstGeom>
        </p:spPr>
        <p:txBody>
          <a:bodyPr vert="horz" lIns="0" tIns="0" rIns="0" bIns="0" rtlCol="0" anchor="t"/>
          <a:lstStyle>
            <a:defPPr>
              <a:defRPr lang="en-US"/>
            </a:defPPr>
            <a:lvl1pPr marL="0" algn="l" defTabSz="457200" rtl="0" eaLnBrk="1" latinLnBrk="0" hangingPunct="1">
              <a:defRPr sz="6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00" dirty="0">
                <a:solidFill>
                  <a:schemeClr val="tx2">
                    <a:lumMod val="75000"/>
                  </a:schemeClr>
                </a:solidFill>
              </a:rPr>
              <a:t>CRICOS Provider #00120C</a:t>
            </a:r>
            <a:endParaRPr lang="en-AU" sz="5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3736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4000" y="1260000"/>
            <a:ext cx="3960000" cy="32400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24000" y="1260000"/>
            <a:ext cx="3960000" cy="32400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ANU SCHOOL OF LAW  |   PRESENTATION NAME GOES HERE</a:t>
            </a:r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/>
            </a:lvl1pPr>
          </a:lstStyle>
          <a:p>
            <a:fld id="{10A01DC5-1685-4615-8240-15192985C6A2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8" name="Date Placeholder 10">
            <a:extLst>
              <a:ext uri="{FF2B5EF4-FFF2-40B4-BE49-F238E27FC236}">
                <a16:creationId xmlns:a16="http://schemas.microsoft.com/office/drawing/2014/main" id="{CA85DCDF-C5A3-43A1-9E40-308CB7A5F96D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6579153" y="4914000"/>
            <a:ext cx="720000" cy="10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600" cap="all" baseline="0">
                <a:solidFill>
                  <a:schemeClr val="tx1"/>
                </a:solidFill>
              </a:defRPr>
            </a:lvl1pPr>
          </a:lstStyle>
          <a:p>
            <a:r>
              <a:rPr lang="en-AU" dirty="0"/>
              <a:t>DD MMM YY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0CF810F9-EC51-4622-9468-3349A7AFA49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3850" y="324001"/>
            <a:ext cx="8459788" cy="936000"/>
          </a:xfrm>
        </p:spPr>
        <p:txBody>
          <a:bodyPr/>
          <a:lstStyle>
            <a:lvl1pPr>
              <a:lnSpc>
                <a:spcPct val="80000"/>
              </a:lnSpc>
              <a:defRPr sz="3600">
                <a:solidFill>
                  <a:schemeClr val="accent1"/>
                </a:solidFill>
              </a:defRPr>
            </a:lvl1pPr>
            <a:lvl2pPr>
              <a:defRPr sz="1800"/>
            </a:lvl2pPr>
            <a:lvl3pPr>
              <a:buNone/>
              <a:defRPr/>
            </a:lvl3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</p:txBody>
      </p:sp>
    </p:spTree>
    <p:extLst>
      <p:ext uri="{BB962C8B-B14F-4D97-AF65-F5344CB8AC3E}">
        <p14:creationId xmlns:p14="http://schemas.microsoft.com/office/powerpoint/2010/main" val="301637932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000" y="1260872"/>
            <a:ext cx="3960000" cy="540000"/>
          </a:xfrm>
        </p:spPr>
        <p:txBody>
          <a:bodyPr anchor="ctr">
            <a:normAutofit/>
          </a:bodyPr>
          <a:lstStyle>
            <a:lvl1pPr marL="0" indent="0">
              <a:buNone/>
              <a:defRPr sz="14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4000" y="1800000"/>
            <a:ext cx="3960000" cy="2700000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4000" y="1260872"/>
            <a:ext cx="3960000" cy="540000"/>
          </a:xfrm>
        </p:spPr>
        <p:txBody>
          <a:bodyPr anchor="ctr">
            <a:normAutofit/>
          </a:bodyPr>
          <a:lstStyle>
            <a:lvl1pPr marL="0" indent="0">
              <a:buNone/>
              <a:defRPr sz="14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4000" y="1800000"/>
            <a:ext cx="3960000" cy="2700000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ANU SCHOOL OF LAW  |   PRESENTATION NAME GOES HERE</a:t>
            </a:r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/>
            </a:lvl1pPr>
          </a:lstStyle>
          <a:p>
            <a:fld id="{10A01DC5-1685-4615-8240-15192985C6A2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314F034C-2451-4BE6-BB2F-13B71E82B300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6573176" y="4914000"/>
            <a:ext cx="720000" cy="10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600" cap="all" baseline="0">
                <a:solidFill>
                  <a:schemeClr val="tx1"/>
                </a:solidFill>
              </a:defRPr>
            </a:lvl1pPr>
          </a:lstStyle>
          <a:p>
            <a:r>
              <a:rPr lang="en-AU"/>
              <a:t>DD MMM YY</a:t>
            </a:r>
            <a:endParaRPr lang="en-AU" dirty="0"/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8FFA563F-7AE3-402E-9587-9C3CED7B3A9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3850" y="324001"/>
            <a:ext cx="8459788" cy="936872"/>
          </a:xfrm>
        </p:spPr>
        <p:txBody>
          <a:bodyPr/>
          <a:lstStyle>
            <a:lvl1pPr>
              <a:lnSpc>
                <a:spcPct val="80000"/>
              </a:lnSpc>
              <a:defRPr sz="3600">
                <a:solidFill>
                  <a:schemeClr val="accent1"/>
                </a:solidFill>
              </a:defRPr>
            </a:lvl1pPr>
            <a:lvl2pPr>
              <a:defRPr sz="1800"/>
            </a:lvl2pPr>
            <a:lvl3pPr>
              <a:buNone/>
              <a:defRPr/>
            </a:lvl3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</p:txBody>
      </p:sp>
    </p:spTree>
    <p:extLst>
      <p:ext uri="{BB962C8B-B14F-4D97-AF65-F5344CB8AC3E}">
        <p14:creationId xmlns:p14="http://schemas.microsoft.com/office/powerpoint/2010/main" val="96595632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ANU SCHOOL OF LAW  |   PRESENTATION NAME GOES HERE</a:t>
            </a:r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/>
            </a:lvl1pPr>
          </a:lstStyle>
          <a:p>
            <a:fld id="{10A01DC5-1685-4615-8240-15192985C6A2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6" name="Date Placeholder 10">
            <a:extLst>
              <a:ext uri="{FF2B5EF4-FFF2-40B4-BE49-F238E27FC236}">
                <a16:creationId xmlns:a16="http://schemas.microsoft.com/office/drawing/2014/main" id="{8CE9A8DC-B386-48E5-A2B7-FF03052B93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573176" y="4914000"/>
            <a:ext cx="720000" cy="10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600" cap="all" baseline="0">
                <a:solidFill>
                  <a:schemeClr val="tx1"/>
                </a:solidFill>
              </a:defRPr>
            </a:lvl1pPr>
          </a:lstStyle>
          <a:p>
            <a:r>
              <a:rPr lang="en-AU"/>
              <a:t>DD MMM YY</a:t>
            </a:r>
            <a:endParaRPr lang="en-AU" dirty="0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F515565A-8448-45B8-888E-3D8DE57354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3850" y="324000"/>
            <a:ext cx="8459788" cy="1512887"/>
          </a:xfrm>
        </p:spPr>
        <p:txBody>
          <a:bodyPr/>
          <a:lstStyle>
            <a:lvl1pPr>
              <a:lnSpc>
                <a:spcPct val="80000"/>
              </a:lnSpc>
              <a:defRPr sz="3600">
                <a:solidFill>
                  <a:schemeClr val="accent1"/>
                </a:solidFill>
              </a:defRPr>
            </a:lvl1pPr>
            <a:lvl2pPr>
              <a:defRPr sz="1800"/>
            </a:lvl2pPr>
            <a:lvl3pPr>
              <a:buNone/>
              <a:defRPr/>
            </a:lvl3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</p:txBody>
      </p:sp>
    </p:spTree>
    <p:extLst>
      <p:ext uri="{BB962C8B-B14F-4D97-AF65-F5344CB8AC3E}">
        <p14:creationId xmlns:p14="http://schemas.microsoft.com/office/powerpoint/2010/main" val="196685124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ANU SCHOOL OF LAW  |   PRESENTATION NAME GOES HERE</a:t>
            </a:r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fld id="{10A01DC5-1685-4615-8240-15192985C6A2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5" name="Date Placeholder 10">
            <a:extLst>
              <a:ext uri="{FF2B5EF4-FFF2-40B4-BE49-F238E27FC236}">
                <a16:creationId xmlns:a16="http://schemas.microsoft.com/office/drawing/2014/main" id="{17E45197-8F27-48C7-B54F-6D8F7E2954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585130" y="4914000"/>
            <a:ext cx="720000" cy="10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600" cap="all" baseline="0">
                <a:solidFill>
                  <a:schemeClr val="tx1"/>
                </a:solidFill>
              </a:defRPr>
            </a:lvl1pPr>
          </a:lstStyle>
          <a:p>
            <a:r>
              <a:rPr lang="en-AU"/>
              <a:t>DD MMM YY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3970232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A6D05FB-9E00-4E05-8A11-8AC6AA5F17E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131999" y="373063"/>
            <a:ext cx="5612607" cy="1702730"/>
          </a:xfrm>
        </p:spPr>
        <p:txBody>
          <a:bodyPr/>
          <a:lstStyle>
            <a:lvl1pPr>
              <a:lnSpc>
                <a:spcPct val="80000"/>
              </a:lnSpc>
              <a:spcBef>
                <a:spcPts val="0"/>
              </a:spcBef>
              <a:spcAft>
                <a:spcPts val="2835"/>
              </a:spcAft>
              <a:defRPr sz="6400" cap="all" baseline="0">
                <a:solidFill>
                  <a:schemeClr val="tx1"/>
                </a:solidFill>
              </a:defRPr>
            </a:lvl1pPr>
            <a:lvl2pPr>
              <a:lnSpc>
                <a:spcPct val="80000"/>
              </a:lnSpc>
              <a:defRPr sz="1800">
                <a:solidFill>
                  <a:schemeClr val="tx1"/>
                </a:solidFill>
              </a:defRPr>
            </a:lvl2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7B2C6D-31F3-4B5D-8AEA-D378B3F6B19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132138" y="1260000"/>
            <a:ext cx="5611812" cy="2921000"/>
          </a:xfrm>
        </p:spPr>
        <p:txBody>
          <a:bodyPr/>
          <a:lstStyle>
            <a:lvl1pPr>
              <a:spcAft>
                <a:spcPts val="2835"/>
              </a:spcAft>
              <a:defRPr sz="1800"/>
            </a:lvl1pPr>
            <a:lvl2pPr>
              <a:spcAft>
                <a:spcPts val="0"/>
              </a:spcAft>
              <a:defRPr sz="1200">
                <a:latin typeface="+mj-lt"/>
              </a:defRPr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AEE533D-B90B-4984-80AF-6A213C6C340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536" y="0"/>
            <a:ext cx="1736846" cy="5143500"/>
          </a:xfrm>
          <a:prstGeom prst="rect">
            <a:avLst/>
          </a:prstGeom>
        </p:spPr>
      </p:pic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BC1CA678-19D7-8442-96F0-22E27EFC3DED}"/>
              </a:ext>
            </a:extLst>
          </p:cNvPr>
          <p:cNvSpPr txBox="1">
            <a:spLocks/>
          </p:cNvSpPr>
          <p:nvPr userDrawn="1"/>
        </p:nvSpPr>
        <p:spPr>
          <a:xfrm>
            <a:off x="1397212" y="5054290"/>
            <a:ext cx="2618976" cy="89210"/>
          </a:xfrm>
          <a:prstGeom prst="rect">
            <a:avLst/>
          </a:prstGeom>
        </p:spPr>
        <p:txBody>
          <a:bodyPr vert="horz" lIns="0" tIns="0" rIns="0" bIns="0" rtlCol="0" anchor="t"/>
          <a:lstStyle>
            <a:defPPr>
              <a:defRPr lang="en-US"/>
            </a:defPPr>
            <a:lvl1pPr marL="0" algn="l" defTabSz="457200" rtl="0" eaLnBrk="1" latinLnBrk="0" hangingPunct="1">
              <a:defRPr sz="6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200"/>
              </a:spcBef>
            </a:pPr>
            <a:r>
              <a:rPr lang="en-US" sz="400" dirty="0">
                <a:solidFill>
                  <a:schemeClr val="tx1">
                    <a:lumMod val="75000"/>
                  </a:schemeClr>
                </a:solidFill>
                <a:effectLst/>
                <a:latin typeface="Public Sans Light" pitchFamily="2" charset="77"/>
                <a:ea typeface="Times New Roman" panose="02020603050405020304" pitchFamily="18" charset="0"/>
                <a:cs typeface="Times New Roman" panose="02020603050405020304" pitchFamily="18" charset="0"/>
              </a:rPr>
              <a:t>TEQSA Provider ID: PRV12002 (Australian University)</a:t>
            </a:r>
            <a:r>
              <a:rPr lang="en-AU" sz="400" dirty="0">
                <a:solidFill>
                  <a:schemeClr val="tx1">
                    <a:lumMod val="75000"/>
                  </a:schemeClr>
                </a:solidFill>
                <a:effectLst/>
                <a:latin typeface="Public Sans Light" pitchFamily="2" charset="77"/>
                <a:ea typeface="Times New Roman" panose="02020603050405020304" pitchFamily="18" charset="0"/>
                <a:cs typeface="Times New Roman" panose="02020603050405020304" pitchFamily="18" charset="0"/>
              </a:rPr>
              <a:t> | </a:t>
            </a:r>
            <a:r>
              <a:rPr lang="en-US" sz="400" dirty="0">
                <a:solidFill>
                  <a:schemeClr val="tx1">
                    <a:lumMod val="75000"/>
                  </a:schemeClr>
                </a:solidFill>
                <a:effectLst/>
                <a:latin typeface="Public Sans Light" pitchFamily="2" charset="77"/>
                <a:ea typeface="Times New Roman" panose="02020603050405020304" pitchFamily="18" charset="0"/>
                <a:cs typeface="Times New Roman" panose="02020603050405020304" pitchFamily="18" charset="0"/>
              </a:rPr>
              <a:t>CRICOS Provider Code: 00120C</a:t>
            </a:r>
            <a:endParaRPr lang="en-AU" sz="400" dirty="0">
              <a:solidFill>
                <a:schemeClr val="tx1">
                  <a:lumMod val="75000"/>
                </a:schemeClr>
              </a:solidFill>
              <a:effectLst/>
              <a:latin typeface="Public Sans Light" pitchFamily="2" charset="77"/>
              <a:ea typeface="Public Sans Light" pitchFamily="2" charset="7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480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_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48000" y="324000"/>
            <a:ext cx="6300000" cy="2139553"/>
          </a:xfrm>
        </p:spPr>
        <p:txBody>
          <a:bodyPr anchor="t">
            <a:normAutofit/>
          </a:bodyPr>
          <a:lstStyle>
            <a:lvl1pPr>
              <a:lnSpc>
                <a:spcPct val="80000"/>
              </a:lnSpc>
              <a:defRPr sz="6400" cap="all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ANU SCHOOL OF LAW  |   PRESENTATION NAME GOES HERE</a:t>
            </a: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/>
            </a:lvl1pPr>
          </a:lstStyle>
          <a:p>
            <a:fld id="{10A01DC5-1685-4615-8240-15192985C6A2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7" name="Date Placeholder 10">
            <a:extLst>
              <a:ext uri="{FF2B5EF4-FFF2-40B4-BE49-F238E27FC236}">
                <a16:creationId xmlns:a16="http://schemas.microsoft.com/office/drawing/2014/main" id="{5014A4F5-33BC-4C41-B1AC-8B957B7635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585129" y="4914000"/>
            <a:ext cx="720000" cy="10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600" cap="all" baseline="0">
                <a:solidFill>
                  <a:schemeClr val="tx1"/>
                </a:solidFill>
              </a:defRPr>
            </a:lvl1pPr>
          </a:lstStyle>
          <a:p>
            <a:r>
              <a:rPr lang="en-AU"/>
              <a:t>DD MMM YY</a:t>
            </a:r>
            <a:endParaRPr lang="en-AU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82DF42F-AFE2-4EF3-B14F-54A469AB5E3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24000" y="324000"/>
            <a:ext cx="1830621" cy="1808163"/>
          </a:xfrm>
        </p:spPr>
        <p:txBody>
          <a:bodyPr/>
          <a:lstStyle>
            <a:lvl1pPr>
              <a:lnSpc>
                <a:spcPct val="80000"/>
              </a:lnSpc>
              <a:spcAft>
                <a:spcPts val="0"/>
              </a:spcAft>
              <a:defRPr sz="6400">
                <a:solidFill>
                  <a:schemeClr val="accent1"/>
                </a:solidFill>
              </a:defRPr>
            </a:lvl1pPr>
            <a:lvl2pPr>
              <a:defRPr sz="6400">
                <a:solidFill>
                  <a:schemeClr val="accent1"/>
                </a:solidFill>
              </a:defRPr>
            </a:lvl2pPr>
            <a:lvl3pPr>
              <a:defRPr sz="6400">
                <a:solidFill>
                  <a:schemeClr val="accent1"/>
                </a:solidFill>
              </a:defRPr>
            </a:lvl3pPr>
            <a:lvl4pPr>
              <a:defRPr sz="6400">
                <a:solidFill>
                  <a:schemeClr val="accent1"/>
                </a:solidFill>
              </a:defRPr>
            </a:lvl4pPr>
            <a:lvl5pPr>
              <a:defRPr sz="64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#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18189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_Gol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48000" y="324000"/>
            <a:ext cx="6300000" cy="2139553"/>
          </a:xfrm>
        </p:spPr>
        <p:txBody>
          <a:bodyPr anchor="t">
            <a:normAutofit/>
          </a:bodyPr>
          <a:lstStyle>
            <a:lvl1pPr>
              <a:lnSpc>
                <a:spcPct val="80000"/>
              </a:lnSpc>
              <a:defRPr sz="6400" cap="all" baseline="0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ANU SCHOOL OF LAW  |   PRESENTATION NAME GOES HERE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fld id="{10A01DC5-1685-4615-8240-15192985C6A2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7" name="Date Placeholder 10">
            <a:extLst>
              <a:ext uri="{FF2B5EF4-FFF2-40B4-BE49-F238E27FC236}">
                <a16:creationId xmlns:a16="http://schemas.microsoft.com/office/drawing/2014/main" id="{5014A4F5-33BC-4C41-B1AC-8B957B7635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573177" y="4914000"/>
            <a:ext cx="720000" cy="10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600" cap="all" baseline="0">
                <a:solidFill>
                  <a:schemeClr val="tx1"/>
                </a:solidFill>
              </a:defRPr>
            </a:lvl1pPr>
          </a:lstStyle>
          <a:p>
            <a:r>
              <a:rPr lang="en-AU"/>
              <a:t>DD MMM YY</a:t>
            </a:r>
            <a:endParaRPr lang="en-AU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82DF42F-AFE2-4EF3-B14F-54A469AB5E3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24000" y="324000"/>
            <a:ext cx="1830621" cy="1808163"/>
          </a:xfrm>
        </p:spPr>
        <p:txBody>
          <a:bodyPr/>
          <a:lstStyle>
            <a:lvl1pPr>
              <a:lnSpc>
                <a:spcPct val="80000"/>
              </a:lnSpc>
              <a:spcAft>
                <a:spcPts val="0"/>
              </a:spcAft>
              <a:defRPr sz="6400">
                <a:solidFill>
                  <a:schemeClr val="tx1"/>
                </a:solidFill>
              </a:defRPr>
            </a:lvl1pPr>
            <a:lvl2pPr>
              <a:defRPr sz="6400">
                <a:solidFill>
                  <a:schemeClr val="accent1"/>
                </a:solidFill>
              </a:defRPr>
            </a:lvl2pPr>
            <a:lvl3pPr>
              <a:defRPr sz="6400">
                <a:solidFill>
                  <a:schemeClr val="accent1"/>
                </a:solidFill>
              </a:defRPr>
            </a:lvl3pPr>
            <a:lvl4pPr>
              <a:defRPr sz="6400">
                <a:solidFill>
                  <a:schemeClr val="accent1"/>
                </a:solidFill>
              </a:defRPr>
            </a:lvl4pPr>
            <a:lvl5pPr>
              <a:defRPr sz="64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#</a:t>
            </a:r>
            <a:endParaRPr lang="en-AU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95412E3-4376-4E7F-8689-900603DB692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90800"/>
            <a:ext cx="9144000" cy="256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520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_Image_DarkImage">
    <p:bg>
      <p:bgPr>
        <a:solidFill>
          <a:schemeClr val="bg2">
            <a:alpha val="9349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48000" y="324000"/>
            <a:ext cx="6300000" cy="2139553"/>
          </a:xfrm>
        </p:spPr>
        <p:txBody>
          <a:bodyPr anchor="t">
            <a:normAutofit/>
          </a:bodyPr>
          <a:lstStyle>
            <a:lvl1pPr>
              <a:lnSpc>
                <a:spcPct val="80000"/>
              </a:lnSpc>
              <a:defRPr sz="6400" cap="all" baseline="0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ANU SCHOOL OF LAW  |   PRESENTATION NAME GOES HERE</a:t>
            </a: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fld id="{10A01DC5-1685-4615-8240-15192985C6A2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7" name="Date Placeholder 10">
            <a:extLst>
              <a:ext uri="{FF2B5EF4-FFF2-40B4-BE49-F238E27FC236}">
                <a16:creationId xmlns:a16="http://schemas.microsoft.com/office/drawing/2014/main" id="{5014A4F5-33BC-4C41-B1AC-8B957B7635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585129" y="4914000"/>
            <a:ext cx="720000" cy="10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600" cap="all" baseline="0">
                <a:solidFill>
                  <a:schemeClr val="tx1"/>
                </a:solidFill>
              </a:defRPr>
            </a:lvl1pPr>
          </a:lstStyle>
          <a:p>
            <a:r>
              <a:rPr lang="en-AU"/>
              <a:t>DD MMM YY</a:t>
            </a:r>
            <a:endParaRPr lang="en-AU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82DF42F-AFE2-4EF3-B14F-54A469AB5E3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24000" y="324000"/>
            <a:ext cx="1830621" cy="1808163"/>
          </a:xfrm>
        </p:spPr>
        <p:txBody>
          <a:bodyPr/>
          <a:lstStyle>
            <a:lvl1pPr>
              <a:lnSpc>
                <a:spcPct val="80000"/>
              </a:lnSpc>
              <a:spcAft>
                <a:spcPts val="0"/>
              </a:spcAft>
              <a:defRPr sz="6400">
                <a:solidFill>
                  <a:schemeClr val="tx1"/>
                </a:solidFill>
              </a:defRPr>
            </a:lvl1pPr>
            <a:lvl2pPr>
              <a:defRPr sz="6400">
                <a:solidFill>
                  <a:schemeClr val="accent1"/>
                </a:solidFill>
              </a:defRPr>
            </a:lvl2pPr>
            <a:lvl3pPr>
              <a:defRPr sz="6400">
                <a:solidFill>
                  <a:schemeClr val="accent1"/>
                </a:solidFill>
              </a:defRPr>
            </a:lvl3pPr>
            <a:lvl4pPr>
              <a:defRPr sz="6400">
                <a:solidFill>
                  <a:schemeClr val="accent1"/>
                </a:solidFill>
              </a:defRPr>
            </a:lvl4pPr>
            <a:lvl5pPr>
              <a:defRPr sz="64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#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589227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_Image_LightImag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48000" y="324000"/>
            <a:ext cx="6300000" cy="2139553"/>
          </a:xfrm>
        </p:spPr>
        <p:txBody>
          <a:bodyPr anchor="t">
            <a:normAutofit/>
          </a:bodyPr>
          <a:lstStyle>
            <a:lvl1pPr>
              <a:lnSpc>
                <a:spcPct val="80000"/>
              </a:lnSpc>
              <a:defRPr sz="6400" cap="all" baseline="0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ANU SCHOOL OF LAW  |   PRESENTATION NAME GOES HERE</a:t>
            </a: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fld id="{10A01DC5-1685-4615-8240-15192985C6A2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7" name="Date Placeholder 10">
            <a:extLst>
              <a:ext uri="{FF2B5EF4-FFF2-40B4-BE49-F238E27FC236}">
                <a16:creationId xmlns:a16="http://schemas.microsoft.com/office/drawing/2014/main" id="{5014A4F5-33BC-4C41-B1AC-8B957B7635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573177" y="4914000"/>
            <a:ext cx="720000" cy="10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600" cap="all" baseline="0">
                <a:solidFill>
                  <a:schemeClr val="tx1"/>
                </a:solidFill>
              </a:defRPr>
            </a:lvl1pPr>
          </a:lstStyle>
          <a:p>
            <a:r>
              <a:rPr lang="en-AU" dirty="0"/>
              <a:t>DD MMM YY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82DF42F-AFE2-4EF3-B14F-54A469AB5E3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24000" y="324000"/>
            <a:ext cx="1830621" cy="1808163"/>
          </a:xfrm>
        </p:spPr>
        <p:txBody>
          <a:bodyPr/>
          <a:lstStyle>
            <a:lvl1pPr>
              <a:lnSpc>
                <a:spcPct val="80000"/>
              </a:lnSpc>
              <a:spcAft>
                <a:spcPts val="0"/>
              </a:spcAft>
              <a:defRPr sz="6400">
                <a:solidFill>
                  <a:schemeClr val="tx1"/>
                </a:solidFill>
              </a:defRPr>
            </a:lvl1pPr>
            <a:lvl2pPr>
              <a:defRPr sz="6400">
                <a:solidFill>
                  <a:schemeClr val="accent1"/>
                </a:solidFill>
              </a:defRPr>
            </a:lvl2pPr>
            <a:lvl3pPr>
              <a:defRPr sz="6400">
                <a:solidFill>
                  <a:schemeClr val="accent1"/>
                </a:solidFill>
              </a:defRPr>
            </a:lvl3pPr>
            <a:lvl4pPr>
              <a:defRPr sz="6400">
                <a:solidFill>
                  <a:schemeClr val="accent1"/>
                </a:solidFill>
              </a:defRPr>
            </a:lvl4pPr>
            <a:lvl5pPr>
              <a:defRPr sz="64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#</a:t>
            </a:r>
            <a:endParaRPr lang="en-AU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4363311-D81E-4290-8966-289EB731CC7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91484"/>
            <a:ext cx="9144000" cy="256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5995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000" y="324000"/>
            <a:ext cx="2880000" cy="3144414"/>
          </a:xfrm>
        </p:spPr>
        <p:txBody>
          <a:bodyPr/>
          <a:lstStyle>
            <a:lvl1pPr>
              <a:defRPr sz="4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2000" y="324000"/>
            <a:ext cx="4932000" cy="41400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ANU SCHOOL OF LAW  |   PRESENTATION NAME GOES HERE</a:t>
            </a: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fld id="{10A01DC5-1685-4615-8240-15192985C6A2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7" name="Date Placeholder 10">
            <a:extLst>
              <a:ext uri="{FF2B5EF4-FFF2-40B4-BE49-F238E27FC236}">
                <a16:creationId xmlns:a16="http://schemas.microsoft.com/office/drawing/2014/main" id="{72E4F78E-88AE-49DC-94D5-AD2C606190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573176" y="4914000"/>
            <a:ext cx="720000" cy="10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600" cap="all" baseline="0">
                <a:solidFill>
                  <a:schemeClr val="tx1"/>
                </a:solidFill>
              </a:defRPr>
            </a:lvl1pPr>
          </a:lstStyle>
          <a:p>
            <a:r>
              <a:rPr lang="en-AU"/>
              <a:t>DD MMM YY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04818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000" y="324000"/>
            <a:ext cx="2520000" cy="3144414"/>
          </a:xfrm>
        </p:spPr>
        <p:txBody>
          <a:bodyPr/>
          <a:lstStyle>
            <a:lvl1pPr>
              <a:defRPr sz="4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2000" y="324000"/>
            <a:ext cx="5652000" cy="4140000"/>
          </a:xfrm>
        </p:spPr>
        <p:txBody>
          <a:bodyPr numCol="2" spcCol="18000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ANU SCHOOL OF LAW  |   PRESENTATION NAME GOES HERE</a:t>
            </a: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fld id="{10A01DC5-1685-4615-8240-15192985C6A2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7" name="Date Placeholder 10">
            <a:extLst>
              <a:ext uri="{FF2B5EF4-FFF2-40B4-BE49-F238E27FC236}">
                <a16:creationId xmlns:a16="http://schemas.microsoft.com/office/drawing/2014/main" id="{72E4F78E-88AE-49DC-94D5-AD2C606190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579153" y="4914000"/>
            <a:ext cx="720000" cy="10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600" cap="all" baseline="0">
                <a:solidFill>
                  <a:schemeClr val="tx1"/>
                </a:solidFill>
              </a:defRPr>
            </a:lvl1pPr>
          </a:lstStyle>
          <a:p>
            <a:r>
              <a:rPr lang="en-AU"/>
              <a:t>DD MMM YY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3586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2000" y="324000"/>
            <a:ext cx="5652000" cy="4176000"/>
          </a:xfrm>
        </p:spPr>
        <p:txBody>
          <a:bodyPr numCol="2" spcCol="180000">
            <a:noAutofit/>
          </a:bodyPr>
          <a:lstStyle>
            <a:lvl1pPr>
              <a:defRPr sz="1000">
                <a:solidFill>
                  <a:schemeClr val="accent1"/>
                </a:solidFill>
                <a:latin typeface="+mj-lt"/>
              </a:defRPr>
            </a:lvl1pPr>
            <a:lvl2pPr>
              <a:defRPr sz="800"/>
            </a:lvl2pPr>
            <a:lvl3pPr marL="90000" indent="-90000">
              <a:defRPr sz="800"/>
            </a:lvl3pPr>
            <a:lvl4pPr marL="180000" indent="-90000">
              <a:defRPr sz="800"/>
            </a:lvl4pPr>
            <a:lvl5pPr marL="270000" indent="-90000">
              <a:defRPr sz="8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ANU SCHOOL OF LAW  |   PRESENTATION NAME GOES HERE</a:t>
            </a: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/>
            </a:lvl1pPr>
          </a:lstStyle>
          <a:p>
            <a:fld id="{10A01DC5-1685-4615-8240-15192985C6A2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7" name="Date Placeholder 10">
            <a:extLst>
              <a:ext uri="{FF2B5EF4-FFF2-40B4-BE49-F238E27FC236}">
                <a16:creationId xmlns:a16="http://schemas.microsoft.com/office/drawing/2014/main" id="{72E4F78E-88AE-49DC-94D5-AD2C606190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579153" y="4914000"/>
            <a:ext cx="720000" cy="10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600" cap="all" baseline="0">
                <a:solidFill>
                  <a:schemeClr val="tx1"/>
                </a:solidFill>
              </a:defRPr>
            </a:lvl1pPr>
          </a:lstStyle>
          <a:p>
            <a:r>
              <a:rPr lang="en-AU"/>
              <a:t>DD MMM YY</a:t>
            </a:r>
            <a:endParaRPr lang="en-AU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931932D-C811-4ADE-9CBC-C6F97F4734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4000" y="324000"/>
            <a:ext cx="2520000" cy="3006725"/>
          </a:xfrm>
        </p:spPr>
        <p:txBody>
          <a:bodyPr/>
          <a:lstStyle>
            <a:lvl1pPr>
              <a:lnSpc>
                <a:spcPct val="80000"/>
              </a:lnSpc>
              <a:spcBef>
                <a:spcPts val="0"/>
              </a:spcBef>
              <a:spcAft>
                <a:spcPts val="1800"/>
              </a:spcAft>
              <a:defRPr sz="3600"/>
            </a:lvl1pPr>
            <a:lvl2pPr>
              <a:defRPr sz="1800">
                <a:solidFill>
                  <a:schemeClr val="accent1"/>
                </a:solidFill>
              </a:defRPr>
            </a:lvl2pPr>
            <a:lvl3pPr>
              <a:defRPr sz="3600"/>
            </a:lvl3pPr>
            <a:lvl4pPr>
              <a:defRPr sz="3600"/>
            </a:lvl4pPr>
            <a:lvl5pPr>
              <a:defRPr sz="36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</p:txBody>
      </p:sp>
    </p:spTree>
    <p:extLst>
      <p:ext uri="{BB962C8B-B14F-4D97-AF65-F5344CB8AC3E}">
        <p14:creationId xmlns:p14="http://schemas.microsoft.com/office/powerpoint/2010/main" val="20868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4000" y="324000"/>
            <a:ext cx="8460000" cy="757239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000" y="1800000"/>
            <a:ext cx="8460000" cy="27000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0000" y="4914000"/>
            <a:ext cx="5400000" cy="108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600" cap="all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ANU SCHOOL OF LAW  |   PRESENTATION NAME GOES HERE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4000" y="4914000"/>
            <a:ext cx="360000" cy="108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600" cap="all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10A01DC5-1685-4615-8240-15192985C6A2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EA9F80-8DAB-4E35-8304-FAC3410EE5CB}"/>
              </a:ext>
            </a:extLst>
          </p:cNvPr>
          <p:cNvSpPr txBox="1"/>
          <p:nvPr userDrawn="1"/>
        </p:nvSpPr>
        <p:spPr>
          <a:xfrm>
            <a:off x="-1967198" y="10969"/>
            <a:ext cx="1908720" cy="378565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22764" indent="-122764" algn="l">
              <a:buFont typeface="+mj-lt"/>
              <a:buNone/>
            </a:pPr>
            <a:r>
              <a:rPr lang="en-US" sz="600" b="1" kern="1200" baseline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CHOOSE A SLIDE STYLE FROM </a:t>
            </a:r>
          </a:p>
          <a:p>
            <a:pPr marL="179388" indent="-179388" algn="l">
              <a:buFont typeface="+mj-lt"/>
              <a:buAutoNum type="arabicPeriod"/>
            </a:pPr>
            <a:r>
              <a:rPr lang="en-US" sz="600" b="0" kern="1200" baseline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Home tab</a:t>
            </a:r>
          </a:p>
          <a:p>
            <a:pPr marL="179388" indent="-179388" algn="l">
              <a:buFont typeface="+mj-lt"/>
              <a:buAutoNum type="arabicPeriod"/>
            </a:pPr>
            <a:r>
              <a:rPr lang="en-US" sz="600" b="0" kern="1200" baseline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New Slide</a:t>
            </a:r>
          </a:p>
          <a:p>
            <a:pPr marL="179388" indent="-179388" algn="l">
              <a:buFont typeface="+mj-lt"/>
              <a:buAutoNum type="arabicPeriod"/>
            </a:pPr>
            <a:r>
              <a:rPr lang="en-US" sz="600" b="0" kern="1200" baseline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Choose layout</a:t>
            </a:r>
          </a:p>
          <a:p>
            <a:pPr marL="179388" indent="-179388" algn="l">
              <a:buFont typeface="+mj-lt"/>
              <a:buAutoNum type="arabicPeriod"/>
            </a:pPr>
            <a:r>
              <a:rPr lang="en-US" sz="600" b="0" kern="1200" baseline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If layout goes awry, select Reset</a:t>
            </a:r>
            <a:endParaRPr lang="en-US" sz="600" b="1" kern="1200" baseline="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122764" indent="-122764" algn="l">
              <a:buFont typeface="+mj-lt"/>
              <a:buNone/>
            </a:pPr>
            <a:endParaRPr lang="en-US" sz="600" b="1" kern="1200" baseline="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122764" indent="-122764" algn="l">
              <a:buFont typeface="+mj-lt"/>
              <a:buNone/>
            </a:pPr>
            <a:r>
              <a:rPr lang="en-US" sz="600" b="1" kern="1200" baseline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TEXT</a:t>
            </a:r>
          </a:p>
          <a:p>
            <a:pPr marL="0" indent="0" algn="l">
              <a:buFont typeface="+mj-lt"/>
              <a:buNone/>
            </a:pPr>
            <a:r>
              <a:rPr lang="en-US" sz="600" b="0" kern="1200" baseline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There are 5 levels of formatted text available.</a:t>
            </a:r>
          </a:p>
          <a:p>
            <a:pPr marL="0" indent="0" algn="l">
              <a:buFont typeface="+mj-lt"/>
              <a:buNone/>
            </a:pPr>
            <a:r>
              <a:rPr lang="en-US" sz="600" b="0" kern="1200" baseline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Please move between text  levels using the increase/decrease button on the menu above.</a:t>
            </a:r>
          </a:p>
          <a:p>
            <a:pPr marL="122764" indent="-122764" algn="l">
              <a:buFont typeface="+mj-lt"/>
              <a:buNone/>
            </a:pPr>
            <a:endParaRPr lang="en-US" sz="600" b="1" kern="1200" baseline="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122764" indent="-122764" algn="l">
              <a:buFont typeface="+mj-lt"/>
              <a:buNone/>
            </a:pPr>
            <a:endParaRPr lang="en-US" sz="600" b="1" kern="1200" baseline="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122764" indent="-122764" algn="l">
              <a:buFont typeface="+mj-lt"/>
              <a:buNone/>
            </a:pPr>
            <a:endParaRPr lang="en-US" sz="600" b="1" kern="1200" baseline="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122764" indent="-122764" algn="l">
              <a:buFont typeface="+mj-lt"/>
              <a:buNone/>
            </a:pPr>
            <a:r>
              <a:rPr lang="en-US" sz="600" b="1" kern="1200" baseline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CHANGE SLIDE BACKGROUND</a:t>
            </a:r>
          </a:p>
          <a:p>
            <a:pPr marL="179388" indent="-179388" algn="l">
              <a:buFont typeface="+mj-lt"/>
              <a:buAutoNum type="arabicPeriod"/>
            </a:pPr>
            <a:r>
              <a:rPr lang="en-US" sz="600" b="0" kern="1200" baseline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Design Menu</a:t>
            </a:r>
          </a:p>
          <a:p>
            <a:pPr marL="179388" indent="-179388" algn="l">
              <a:buFont typeface="+mj-lt"/>
              <a:buAutoNum type="arabicPeriod"/>
            </a:pPr>
            <a:r>
              <a:rPr lang="en-US" sz="600" b="0" kern="1200" baseline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Format Background</a:t>
            </a:r>
          </a:p>
          <a:p>
            <a:pPr marL="179388" indent="-179388" algn="l">
              <a:buFont typeface="+mj-lt"/>
              <a:buAutoNum type="arabicPeriod"/>
            </a:pPr>
            <a:r>
              <a:rPr lang="en-US" sz="600" b="0" kern="1200" baseline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Picture or Texture Fill</a:t>
            </a:r>
          </a:p>
          <a:p>
            <a:pPr marL="179388" indent="-179388" algn="l">
              <a:buFont typeface="+mj-lt"/>
              <a:buAutoNum type="arabicPeriod"/>
            </a:pPr>
            <a:r>
              <a:rPr lang="en-US" sz="600" b="0" kern="1200" baseline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Find image </a:t>
            </a:r>
          </a:p>
          <a:p>
            <a:pPr marL="122764" indent="-122764" algn="l">
              <a:buFont typeface="+mj-lt"/>
              <a:buNone/>
            </a:pPr>
            <a:endParaRPr lang="en-US" sz="600" b="1" kern="1200" baseline="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122764" indent="-122764" algn="l">
              <a:buFont typeface="+mj-lt"/>
              <a:buNone/>
            </a:pPr>
            <a:r>
              <a:rPr lang="en-US" sz="600" b="1" kern="1200" baseline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REPLACE IMAGE IN SHAPE OR ON PAGE</a:t>
            </a:r>
          </a:p>
          <a:p>
            <a:pPr marL="179388" indent="-179388" algn="l">
              <a:buFont typeface="+mj-lt"/>
              <a:buAutoNum type="arabicPeriod"/>
            </a:pPr>
            <a:r>
              <a:rPr lang="en-US" sz="600" b="0" kern="1200" baseline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Right click on image</a:t>
            </a:r>
          </a:p>
          <a:p>
            <a:pPr marL="179388" indent="-179388" algn="l">
              <a:buFont typeface="+mj-lt"/>
              <a:buAutoNum type="arabicPeriod"/>
            </a:pPr>
            <a:r>
              <a:rPr lang="en-US" sz="600" b="0" kern="1200" baseline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Change Picture</a:t>
            </a:r>
          </a:p>
          <a:p>
            <a:pPr marL="179388" indent="-179388" algn="l">
              <a:buFont typeface="+mj-lt"/>
              <a:buAutoNum type="arabicPeriod"/>
            </a:pPr>
            <a:r>
              <a:rPr lang="en-US" sz="600" b="0" kern="1200" baseline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Select your image</a:t>
            </a:r>
          </a:p>
          <a:p>
            <a:pPr marL="0" indent="0" algn="l">
              <a:buFont typeface="+mj-lt"/>
              <a:buNone/>
            </a:pPr>
            <a:r>
              <a:rPr lang="en-US" sz="600" b="0" kern="1200" baseline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OR</a:t>
            </a:r>
          </a:p>
          <a:p>
            <a:pPr marL="179388" indent="-179388" algn="l">
              <a:buFont typeface="+mj-lt"/>
              <a:buAutoNum type="arabicPeriod"/>
            </a:pPr>
            <a:r>
              <a:rPr lang="en-US" sz="600" b="0" kern="1200" baseline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179388" indent="-179388" algn="l">
              <a:buFont typeface="+mj-lt"/>
              <a:buAutoNum type="arabicPeriod"/>
            </a:pPr>
            <a:r>
              <a:rPr lang="en-US" sz="600" b="0" kern="1200" baseline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Click on icon</a:t>
            </a:r>
          </a:p>
          <a:p>
            <a:pPr marL="179388" indent="-179388" algn="l">
              <a:buFont typeface="+mj-lt"/>
              <a:buAutoNum type="arabicPeriod"/>
            </a:pPr>
            <a:r>
              <a:rPr lang="en-US" sz="600" b="0" kern="1200" baseline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Find the new image</a:t>
            </a:r>
          </a:p>
          <a:p>
            <a:pPr marL="122764" indent="-122764" algn="l">
              <a:buFont typeface="+mj-lt"/>
              <a:buNone/>
            </a:pPr>
            <a:endParaRPr lang="en-US" sz="600" b="1" kern="1200" baseline="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122764" indent="-122764" algn="l">
              <a:buFont typeface="+mj-lt"/>
              <a:buNone/>
            </a:pPr>
            <a:r>
              <a:rPr lang="en-US" sz="600" b="1" kern="1200" baseline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TO REPOSITION IMAGE WITHIN SHAPE </a:t>
            </a:r>
          </a:p>
          <a:p>
            <a:pPr marL="179388" indent="-179388" algn="l">
              <a:buFont typeface="+mj-lt"/>
              <a:buAutoNum type="arabicPeriod"/>
            </a:pPr>
            <a:r>
              <a:rPr lang="en-US" sz="600" b="0" kern="1200" baseline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Click on image</a:t>
            </a:r>
          </a:p>
          <a:p>
            <a:pPr marL="179388" indent="-179388" algn="l">
              <a:buFont typeface="+mj-lt"/>
              <a:buAutoNum type="arabicPeriod"/>
            </a:pPr>
            <a:r>
              <a:rPr lang="en-US" sz="600" b="0" kern="1200" baseline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Format menu</a:t>
            </a:r>
          </a:p>
          <a:p>
            <a:pPr marL="179388" indent="-179388" algn="l">
              <a:buFont typeface="+mj-lt"/>
              <a:buAutoNum type="arabicPeriod"/>
            </a:pPr>
            <a:r>
              <a:rPr lang="en-US" sz="600" b="0" kern="1200" baseline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Click on Crop button</a:t>
            </a:r>
          </a:p>
          <a:p>
            <a:pPr marL="179388" indent="-179388" algn="l">
              <a:buFont typeface="+mj-lt"/>
              <a:buAutoNum type="arabicPeriod"/>
            </a:pPr>
            <a:r>
              <a:rPr lang="en-US" sz="600" b="0" kern="1200" baseline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To fit the whole image inside select FIT</a:t>
            </a:r>
          </a:p>
          <a:p>
            <a:pPr marL="179388" indent="-179388" algn="l">
              <a:buFont typeface="+mj-lt"/>
              <a:buAutoNum type="arabicPeriod"/>
            </a:pPr>
            <a:r>
              <a:rPr lang="en-US" sz="600" b="0" kern="1200" baseline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To use only a portion select FILL then crop, move or resize image to show properly within shape.</a:t>
            </a:r>
          </a:p>
          <a:p>
            <a:pPr marL="122764" indent="-122764" algn="l">
              <a:buFont typeface="+mj-lt"/>
              <a:buNone/>
            </a:pPr>
            <a:endParaRPr lang="en-US" sz="600" b="1" kern="1200" baseline="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122764" indent="-122764" algn="l">
              <a:buFont typeface="+mj-lt"/>
              <a:buNone/>
            </a:pPr>
            <a:r>
              <a:rPr lang="en-US" sz="600" b="1" kern="1200" baseline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ADD/CHANGE FOOTER</a:t>
            </a:r>
          </a:p>
          <a:p>
            <a:pPr marL="179388" lvl="0" indent="-179388" algn="l" defTabSz="914400" rtl="0" eaLnBrk="1" latinLnBrk="0" hangingPunct="1">
              <a:buFont typeface="+mj-lt"/>
              <a:buAutoNum type="arabicPeriod"/>
            </a:pPr>
            <a:r>
              <a:rPr lang="en-US" sz="600" b="0" kern="1200" baseline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Insert Menu</a:t>
            </a:r>
          </a:p>
          <a:p>
            <a:pPr marL="179388" lvl="0" indent="-179388" algn="l" defTabSz="914400" rtl="0" eaLnBrk="1" latinLnBrk="0" hangingPunct="1">
              <a:buFont typeface="+mj-lt"/>
              <a:buAutoNum type="arabicPeriod"/>
            </a:pPr>
            <a:r>
              <a:rPr lang="en-US" sz="600" b="0" kern="1200" baseline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Header &amp; Footer</a:t>
            </a:r>
          </a:p>
          <a:p>
            <a:pPr marL="179388" lvl="0" indent="-179388" algn="l" defTabSz="914400" rtl="0" eaLnBrk="1" latinLnBrk="0" hangingPunct="1">
              <a:buFont typeface="+mj-lt"/>
              <a:buAutoNum type="arabicPeriod"/>
            </a:pPr>
            <a:r>
              <a:rPr lang="en-US" sz="600" b="0" kern="1200" baseline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Tick to activate/Untick to remove</a:t>
            </a:r>
          </a:p>
          <a:p>
            <a:pPr marL="179388" lvl="0" indent="-179388" algn="l" defTabSz="914400" rtl="0" eaLnBrk="1" latinLnBrk="0" hangingPunct="1">
              <a:buFont typeface="+mj-lt"/>
              <a:buAutoNum type="arabicPeriod"/>
            </a:pPr>
            <a:r>
              <a:rPr lang="en-US" sz="600" b="0" kern="1200" baseline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Change text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32F70BC5-DBE8-42FB-9A35-2E8AC821B1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576670" y="4914000"/>
            <a:ext cx="720000" cy="10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600" cap="all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AU"/>
              <a:t>DD MMM YY</a:t>
            </a:r>
            <a:endParaRPr lang="en-AU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4DEE85A-4266-4E69-A969-DFA7B1E14139}"/>
              </a:ext>
            </a:extLst>
          </p:cNvPr>
          <p:cNvPicPr>
            <a:picLocks noChangeAspect="1"/>
          </p:cNvPicPr>
          <p:nvPr userDrawn="1"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67198" y="947672"/>
            <a:ext cx="474729" cy="16172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97071D7-58A8-4D10-B668-7A37D63450FB}"/>
              </a:ext>
            </a:extLst>
          </p:cNvPr>
          <p:cNvPicPr>
            <a:picLocks noChangeAspect="1"/>
          </p:cNvPicPr>
          <p:nvPr userDrawn="1"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90800"/>
            <a:ext cx="9144000" cy="256032"/>
          </a:xfrm>
          <a:prstGeom prst="rect">
            <a:avLst/>
          </a:prstGeom>
        </p:spPr>
      </p:pic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6F38DE2A-A10B-154D-A8BE-8E54C3DBFD94}"/>
              </a:ext>
            </a:extLst>
          </p:cNvPr>
          <p:cNvSpPr txBox="1">
            <a:spLocks/>
          </p:cNvSpPr>
          <p:nvPr userDrawn="1"/>
        </p:nvSpPr>
        <p:spPr>
          <a:xfrm>
            <a:off x="6575686" y="5053403"/>
            <a:ext cx="3302518" cy="164471"/>
          </a:xfrm>
          <a:prstGeom prst="rect">
            <a:avLst/>
          </a:prstGeom>
        </p:spPr>
        <p:txBody>
          <a:bodyPr vert="horz" lIns="0" tIns="0" rIns="0" bIns="0" rtlCol="0" anchor="t"/>
          <a:lstStyle>
            <a:defPPr>
              <a:defRPr lang="en-US"/>
            </a:defPPr>
            <a:lvl1pPr marL="0" algn="l" defTabSz="457200" rtl="0" eaLnBrk="1" latinLnBrk="0" hangingPunct="1">
              <a:defRPr sz="6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200"/>
              </a:spcBef>
            </a:pPr>
            <a:r>
              <a:rPr lang="en-US" sz="400" dirty="0">
                <a:solidFill>
                  <a:schemeClr val="tx1">
                    <a:lumMod val="75000"/>
                  </a:schemeClr>
                </a:solidFill>
                <a:effectLst/>
                <a:latin typeface="Public Sans Light" pitchFamily="2" charset="77"/>
                <a:ea typeface="Times New Roman" panose="02020603050405020304" pitchFamily="18" charset="0"/>
                <a:cs typeface="Times New Roman" panose="02020603050405020304" pitchFamily="18" charset="0"/>
              </a:rPr>
              <a:t>TEQSA Provider ID: PRV12002 (Australian University)</a:t>
            </a:r>
            <a:r>
              <a:rPr lang="en-AU" sz="400" dirty="0">
                <a:solidFill>
                  <a:schemeClr val="tx1">
                    <a:lumMod val="75000"/>
                  </a:schemeClr>
                </a:solidFill>
                <a:effectLst/>
                <a:latin typeface="Public Sans Light" pitchFamily="2" charset="77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" dirty="0">
                <a:solidFill>
                  <a:schemeClr val="tx1">
                    <a:lumMod val="75000"/>
                  </a:schemeClr>
                </a:solidFill>
                <a:effectLst/>
                <a:latin typeface="Public Sans Light" pitchFamily="2" charset="77"/>
                <a:ea typeface="Times New Roman" panose="02020603050405020304" pitchFamily="18" charset="0"/>
                <a:cs typeface="Times New Roman" panose="02020603050405020304" pitchFamily="18" charset="0"/>
              </a:rPr>
              <a:t>CRICOS Provider Code: 00120C</a:t>
            </a:r>
            <a:endParaRPr lang="en-AU" sz="400" dirty="0">
              <a:solidFill>
                <a:schemeClr val="tx1">
                  <a:lumMod val="75000"/>
                </a:schemeClr>
              </a:solidFill>
              <a:effectLst/>
              <a:latin typeface="Public Sans Light" pitchFamily="2" charset="77"/>
              <a:ea typeface="Public Sans Light" pitchFamily="2" charset="7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3316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8" r:id="rId2"/>
    <p:sldLayoutId id="2147483663" r:id="rId3"/>
    <p:sldLayoutId id="2147483669" r:id="rId4"/>
    <p:sldLayoutId id="2147483670" r:id="rId5"/>
    <p:sldLayoutId id="2147483687" r:id="rId6"/>
    <p:sldLayoutId id="2147483671" r:id="rId7"/>
    <p:sldLayoutId id="2147483672" r:id="rId8"/>
    <p:sldLayoutId id="2147483673" r:id="rId9"/>
    <p:sldLayoutId id="2147483674" r:id="rId10"/>
    <p:sldLayoutId id="2147483677" r:id="rId11"/>
    <p:sldLayoutId id="2147483678" r:id="rId12"/>
    <p:sldLayoutId id="2147483662" r:id="rId13"/>
    <p:sldLayoutId id="2147483676" r:id="rId14"/>
    <p:sldLayoutId id="2147483675" r:id="rId15"/>
    <p:sldLayoutId id="2147483679" r:id="rId16"/>
    <p:sldLayoutId id="2147483680" r:id="rId17"/>
    <p:sldLayoutId id="2147483681" r:id="rId18"/>
    <p:sldLayoutId id="2147483682" r:id="rId19"/>
    <p:sldLayoutId id="2147483683" r:id="rId20"/>
    <p:sldLayoutId id="2147483684" r:id="rId21"/>
    <p:sldLayoutId id="2147483685" r:id="rId22"/>
    <p:sldLayoutId id="2147483664" r:id="rId23"/>
    <p:sldLayoutId id="2147483665" r:id="rId24"/>
    <p:sldLayoutId id="2147483666" r:id="rId25"/>
    <p:sldLayoutId id="2147483667" r:id="rId26"/>
    <p:sldLayoutId id="2147483686" r:id="rId27"/>
  </p:sldLayoutIdLst>
  <p:hf hdr="0"/>
  <p:txStyles>
    <p:titleStyle>
      <a:lvl1pPr algn="l" defTabSz="685800" rtl="0" eaLnBrk="1" latinLnBrk="0" hangingPunct="1">
        <a:lnSpc>
          <a:spcPct val="80000"/>
        </a:lnSpc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400" b="0" kern="1200">
          <a:solidFill>
            <a:schemeClr val="accent1"/>
          </a:solidFill>
          <a:latin typeface="+mj-lt"/>
          <a:ea typeface="+mn-ea"/>
          <a:cs typeface="+mn-cs"/>
        </a:defRPr>
      </a:lvl1pPr>
      <a:lvl2pPr marL="0" indent="0" algn="l" defTabSz="6858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180000" indent="-180000" algn="l" defTabSz="6858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360000" indent="-180000" algn="l" defTabSz="6858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1"/>
        </a:buClr>
        <a:buFont typeface="Times New Roman" panose="02020603050405020304" pitchFamily="18" charset="0"/>
        <a:buChar char="–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540000" indent="-180000" algn="l" defTabSz="6858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1"/>
        </a:buClr>
        <a:buFont typeface="Sofia Pro Light" panose="020B0000000000000000" pitchFamily="34" charset="0"/>
        <a:buChar char="»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CCF4046B-2D6E-4241-ACA9-D9782353F02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95999" y="674557"/>
            <a:ext cx="7523999" cy="3040193"/>
          </a:xfrm>
        </p:spPr>
        <p:txBody>
          <a:bodyPr>
            <a:normAutofit/>
          </a:bodyPr>
          <a:lstStyle/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GPT Scholar</a:t>
            </a:r>
            <a:endParaRPr lang="en-AU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699868" y="3714750"/>
            <a:ext cx="337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Yijing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Jia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Shuqi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Wang,</a:t>
            </a:r>
          </a:p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Hsuan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-Chu Shih,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Zhaoyun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Xu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4896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1E6FE8-F0E0-430B-829F-02ADA0D0A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24000" y="4914000"/>
            <a:ext cx="360000" cy="108000"/>
          </a:xfrm>
        </p:spPr>
        <p:txBody>
          <a:bodyPr/>
          <a:lstStyle/>
          <a:p>
            <a:fld id="{10A01DC5-1685-4615-8240-15192985C6A2}" type="slidenum">
              <a:rPr lang="en-AU" smtClean="0"/>
              <a:pPr/>
              <a:t>2</a:t>
            </a:fld>
            <a:endParaRPr lang="en-AU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0E5F92-73E9-DF12-A298-9407B4DBE0B1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AU" dirty="0"/>
              <a:t>25 May 2023</a:t>
            </a:r>
          </a:p>
        </p:txBody>
      </p:sp>
      <p:sp>
        <p:nvSpPr>
          <p:cNvPr id="14" name="Content Placeholder 1">
            <a:extLst>
              <a:ext uri="{FF2B5EF4-FFF2-40B4-BE49-F238E27FC236}">
                <a16:creationId xmlns:a16="http://schemas.microsoft.com/office/drawing/2014/main" id="{1F77EE8D-0CE2-9DBF-D3F9-D2A9CB56EEFA}"/>
              </a:ext>
            </a:extLst>
          </p:cNvPr>
          <p:cNvSpPr txBox="1">
            <a:spLocks/>
          </p:cNvSpPr>
          <p:nvPr/>
        </p:nvSpPr>
        <p:spPr>
          <a:xfrm>
            <a:off x="213359" y="203886"/>
            <a:ext cx="8386943" cy="419492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400" b="0" kern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000" indent="-18000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0000" indent="-18000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Times New Roman" panose="02020603050405020304" pitchFamily="18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0000" indent="-18000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Sofia Pro Light" panose="020B0000000000000000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BE830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US" altLang="zh-CN" sz="3200" b="1" u="sng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600" b="1" u="sng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Fake / False information</a:t>
            </a:r>
            <a:endParaRPr lang="en-US" altLang="zh-CN" sz="1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ChatGPT</a:t>
            </a: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can write convincing fake research-paper abstracts that scientists are often unable to spot them (Gao et al., 2022).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Trust and transparency could be challenging if </a:t>
            </a:r>
            <a:r>
              <a:rPr lang="en-US" altLang="zh-CN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ChatGPT</a:t>
            </a: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used to write scientific research studies(Dwivedi et al., 2023).</a:t>
            </a: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BE830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Background</a:t>
            </a:r>
            <a:endParaRPr lang="en-US" sz="3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Existing solutions emphasize the significance of subject expertise in identifying and eliminating incorrect information (Terence Day, 2023;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Seong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-Gon Kim, 2023). </a:t>
            </a:r>
            <a:endParaRPr lang="en-US" sz="1600" b="1" dirty="0">
              <a:solidFill>
                <a:srgbClr val="BE830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AU" sz="105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AU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CC521E5-F854-6FE6-0389-912C1DBBB8E9}"/>
              </a:ext>
            </a:extLst>
          </p:cNvPr>
          <p:cNvSpPr txBox="1"/>
          <p:nvPr/>
        </p:nvSpPr>
        <p:spPr>
          <a:xfrm>
            <a:off x="213359" y="3929658"/>
            <a:ext cx="838694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propose potential solutions for enhancing the model and rectifying inaccuracies, primarily by modifying the dataset's composition and limiting the tool's functionality.</a:t>
            </a:r>
          </a:p>
        </p:txBody>
      </p:sp>
      <p:sp>
        <p:nvSpPr>
          <p:cNvPr id="5" name="下箭头 4"/>
          <p:cNvSpPr/>
          <p:nvPr/>
        </p:nvSpPr>
        <p:spPr>
          <a:xfrm>
            <a:off x="3926932" y="3293389"/>
            <a:ext cx="479898" cy="716604"/>
          </a:xfrm>
          <a:prstGeom prst="downArrow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4338536" y="3421053"/>
            <a:ext cx="13359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Instead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7E1D964-6D28-B329-2281-CA29E7C9C342}"/>
              </a:ext>
            </a:extLst>
          </p:cNvPr>
          <p:cNvSpPr/>
          <p:nvPr/>
        </p:nvSpPr>
        <p:spPr>
          <a:xfrm>
            <a:off x="2456095" y="3451653"/>
            <a:ext cx="1265035" cy="39297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Innovation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6567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5" grpId="0" animBg="1"/>
      <p:bldP spid="7" grpId="0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AA64DA-1709-49F5-8FEC-EB4B418BA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24000" y="4914000"/>
            <a:ext cx="360000" cy="108000"/>
          </a:xfrm>
        </p:spPr>
        <p:txBody>
          <a:bodyPr/>
          <a:lstStyle/>
          <a:p>
            <a:fld id="{10A01DC5-1685-4615-8240-15192985C6A2}" type="slidenum">
              <a:rPr lang="en-AU" smtClean="0"/>
              <a:pPr/>
              <a:t>3</a:t>
            </a:fld>
            <a:endParaRPr lang="en-AU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BD09002-5196-4F53-8AD6-A86685A2F47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3999" y="324000"/>
            <a:ext cx="2804211" cy="609855"/>
          </a:xfrm>
        </p:spPr>
        <p:txBody>
          <a:bodyPr>
            <a:normAutofit/>
          </a:bodyPr>
          <a:lstStyle/>
          <a:p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Responsibility</a:t>
            </a:r>
            <a:endParaRPr lang="en-AU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Date Placeholder 1">
            <a:extLst>
              <a:ext uri="{FF2B5EF4-FFF2-40B4-BE49-F238E27FC236}">
                <a16:creationId xmlns:a16="http://schemas.microsoft.com/office/drawing/2014/main" id="{CC0E5F92-73E9-DF12-A298-9407B4DBE0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573177" y="4914000"/>
            <a:ext cx="720000" cy="108000"/>
          </a:xfrm>
        </p:spPr>
        <p:txBody>
          <a:bodyPr/>
          <a:lstStyle/>
          <a:p>
            <a:r>
              <a:rPr lang="en-AU" dirty="0"/>
              <a:t>25 May 2023</a:t>
            </a:r>
          </a:p>
        </p:txBody>
      </p:sp>
      <p:sp>
        <p:nvSpPr>
          <p:cNvPr id="4" name="Text Placeholder 10">
            <a:extLst>
              <a:ext uri="{FF2B5EF4-FFF2-40B4-BE49-F238E27FC236}">
                <a16:creationId xmlns:a16="http://schemas.microsoft.com/office/drawing/2014/main" id="{7A689FDF-2A5B-4376-19D1-0EF61DBC17FD}"/>
              </a:ext>
            </a:extLst>
          </p:cNvPr>
          <p:cNvSpPr txBox="1">
            <a:spLocks/>
          </p:cNvSpPr>
          <p:nvPr/>
        </p:nvSpPr>
        <p:spPr>
          <a:xfrm>
            <a:off x="323999" y="2748788"/>
            <a:ext cx="4770515" cy="60985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685800" rtl="0" eaLnBrk="1" latinLnBrk="0" hangingPunct="1">
              <a:lnSpc>
                <a:spcPct val="80000"/>
              </a:lnSpc>
              <a:spcBef>
                <a:spcPts val="0"/>
              </a:spcBef>
              <a:spcAft>
                <a:spcPts val="1800"/>
              </a:spcAft>
              <a:buFont typeface="Arial" panose="020B0604020202020204" pitchFamily="34" charset="0"/>
              <a:buNone/>
              <a:defRPr sz="3600" b="0" kern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180000" indent="-18000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0000" indent="-18000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Times New Roman" panose="02020603050405020304" pitchFamily="18" charset="0"/>
              <a:buChar char="–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0000" indent="-18000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Sofia Pro Light" panose="020B0000000000000000" pitchFamily="34" charset="0"/>
              <a:buChar char="»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Impact &amp; Advantage</a:t>
            </a:r>
            <a:endParaRPr lang="en-AU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43168F4-B46D-76B9-1D0B-7858725FA235}"/>
              </a:ext>
            </a:extLst>
          </p:cNvPr>
          <p:cNvSpPr/>
          <p:nvPr/>
        </p:nvSpPr>
        <p:spPr>
          <a:xfrm>
            <a:off x="1665122" y="3317253"/>
            <a:ext cx="2282563" cy="1233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powerful tools for researchers to do research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0CE1D1A-D302-3B22-8640-51E4C5D37811}"/>
              </a:ext>
            </a:extLst>
          </p:cNvPr>
          <p:cNvSpPr/>
          <p:nvPr/>
        </p:nvSpPr>
        <p:spPr>
          <a:xfrm>
            <a:off x="5196313" y="3317253"/>
            <a:ext cx="2282563" cy="1233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 plagiarism 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1665123" y="1124682"/>
            <a:ext cx="5813754" cy="1233510"/>
            <a:chOff x="908530" y="1124682"/>
            <a:chExt cx="5813754" cy="1233510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F6CC90CC-62A8-1254-BEFF-CE5D269F90E5}"/>
                </a:ext>
              </a:extLst>
            </p:cNvPr>
            <p:cNvSpPr/>
            <p:nvPr/>
          </p:nvSpPr>
          <p:spPr>
            <a:xfrm>
              <a:off x="908530" y="1124682"/>
              <a:ext cx="2282563" cy="123351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Academic Research</a:t>
              </a: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F6BA53FA-2B82-3E7D-2601-96C6B8D8931B}"/>
                </a:ext>
              </a:extLst>
            </p:cNvPr>
            <p:cNvSpPr/>
            <p:nvPr/>
          </p:nvSpPr>
          <p:spPr>
            <a:xfrm>
              <a:off x="4439721" y="1124682"/>
              <a:ext cx="2282563" cy="123351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Society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5507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2933" y="0"/>
            <a:ext cx="6936763" cy="4717366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AA64DA-1709-49F5-8FEC-EB4B418BA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24000" y="4914000"/>
            <a:ext cx="360000" cy="108000"/>
          </a:xfrm>
        </p:spPr>
        <p:txBody>
          <a:bodyPr/>
          <a:lstStyle/>
          <a:p>
            <a:fld id="{10A01DC5-1685-4615-8240-15192985C6A2}" type="slidenum">
              <a:rPr lang="en-AU" smtClean="0"/>
              <a:pPr/>
              <a:t>4</a:t>
            </a:fld>
            <a:endParaRPr lang="en-AU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BD09002-5196-4F53-8AD6-A86685A2F47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4000" y="324000"/>
            <a:ext cx="1932817" cy="609855"/>
          </a:xfrm>
        </p:spPr>
        <p:txBody>
          <a:bodyPr>
            <a:normAutofit/>
          </a:bodyPr>
          <a:lstStyle/>
          <a:p>
            <a:r>
              <a:rPr lang="en-A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endParaRPr lang="en-AU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Date Placeholder 1">
            <a:extLst>
              <a:ext uri="{FF2B5EF4-FFF2-40B4-BE49-F238E27FC236}">
                <a16:creationId xmlns:a16="http://schemas.microsoft.com/office/drawing/2014/main" id="{CC0E5F92-73E9-DF12-A298-9407B4DBE0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573177" y="4914000"/>
            <a:ext cx="720000" cy="108000"/>
          </a:xfrm>
        </p:spPr>
        <p:txBody>
          <a:bodyPr/>
          <a:lstStyle/>
          <a:p>
            <a:r>
              <a:rPr lang="en-AU" dirty="0"/>
              <a:t>25 May 2023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AF0F724-76B2-5CFB-B893-7D63C6BF76F5}"/>
              </a:ext>
            </a:extLst>
          </p:cNvPr>
          <p:cNvSpPr/>
          <p:nvPr/>
        </p:nvSpPr>
        <p:spPr>
          <a:xfrm>
            <a:off x="2653989" y="338868"/>
            <a:ext cx="2867663" cy="103644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80B8BAA-5AD7-BF6B-C423-48008F3CFA71}"/>
              </a:ext>
            </a:extLst>
          </p:cNvPr>
          <p:cNvSpPr/>
          <p:nvPr/>
        </p:nvSpPr>
        <p:spPr>
          <a:xfrm>
            <a:off x="3074018" y="3598741"/>
            <a:ext cx="2033241" cy="111862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09F4CB-28F4-D704-1EB9-753EDC204500}"/>
              </a:ext>
            </a:extLst>
          </p:cNvPr>
          <p:cNvSpPr/>
          <p:nvPr/>
        </p:nvSpPr>
        <p:spPr>
          <a:xfrm>
            <a:off x="6631259" y="2071024"/>
            <a:ext cx="1928437" cy="70191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73896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3" grpId="0" animBg="1"/>
      <p:bldP spid="6" grpId="0" animBg="1"/>
      <p:bldP spid="6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F500F-2081-411A-A323-1BFF62E6F74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677250" y="2135982"/>
            <a:ext cx="3789501" cy="871537"/>
          </a:xfrm>
        </p:spPr>
        <p:txBody>
          <a:bodyPr>
            <a:normAutofit/>
          </a:bodyPr>
          <a:lstStyle/>
          <a:p>
            <a:pPr algn="ctr"/>
            <a:r>
              <a:rPr lang="en-AU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008298832"/>
      </p:ext>
    </p:extLst>
  </p:cSld>
  <p:clrMapOvr>
    <a:masterClrMapping/>
  </p:clrMapOvr>
</p:sld>
</file>

<file path=ppt/theme/theme1.xml><?xml version="1.0" encoding="utf-8"?>
<a:theme xmlns:a="http://schemas.openxmlformats.org/drawingml/2006/main" name="ANU Light">
  <a:themeElements>
    <a:clrScheme name="ANU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BE830E"/>
      </a:accent1>
      <a:accent2>
        <a:srgbClr val="DFC187"/>
      </a:accent2>
      <a:accent3>
        <a:srgbClr val="F5EDDE"/>
      </a:accent3>
      <a:accent4>
        <a:srgbClr val="BE4E0E"/>
      </a:accent4>
      <a:accent5>
        <a:srgbClr val="CB7352"/>
      </a:accent5>
      <a:accent6>
        <a:srgbClr val="F2DCD4"/>
      </a:accent6>
      <a:hlink>
        <a:srgbClr val="BE830E"/>
      </a:hlink>
      <a:folHlink>
        <a:srgbClr val="BE4E0E"/>
      </a:folHlink>
    </a:clrScheme>
    <a:fontScheme name="ANU">
      <a:majorFont>
        <a:latin typeface="Public Sans"/>
        <a:ea typeface=""/>
        <a:cs typeface=""/>
      </a:majorFont>
      <a:minorFont>
        <a:latin typeface="Public Sans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" id="{4E942921-F3A1-AE4C-8A9E-9A9A5B154E3E}" vid="{BD02E756-BB29-1C4F-B71B-84EA9B42EEA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Notes xmlns="2906fbf8-e47d-4c21-be87-cb09cf1c70cb">DO NOT EDIT. DOWNLOAD FIRST.</Document_x0020_Notes>
    <FAQs xmlns="2906fbf8-e47d-4c21-be87-cb09cf1c70cb"/>
    <TaxCatchAll xmlns="c30e2885-58e1-4e94-9dc7-f83158e7ef28" xsi:nil="true"/>
    <lcf76f155ced4ddcb4097134ff3c332f xmlns="2906fbf8-e47d-4c21-be87-cb09cf1c70cb">
      <Terms xmlns="http://schemas.microsoft.com/office/infopath/2007/PartnerControls"/>
    </lcf76f155ced4ddcb4097134ff3c332f>
    <SharedWithUsers xmlns="cd7196b5-af4d-4b5a-ba66-d723b2d8b01e">
      <UserInfo>
        <DisplayName>Simon Mishricky</DisplayName>
        <AccountId>7743</AccountId>
        <AccountType/>
      </UserInfo>
    </SharedWithUsers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F009AC5283E95468D41B3B02A942082" ma:contentTypeVersion="17" ma:contentTypeDescription="Create a new document." ma:contentTypeScope="" ma:versionID="1de47881ce4f9a36613dbcf3cf0fa714">
  <xsd:schema xmlns:xsd="http://www.w3.org/2001/XMLSchema" xmlns:xs="http://www.w3.org/2001/XMLSchema" xmlns:p="http://schemas.microsoft.com/office/2006/metadata/properties" xmlns:ns2="2906fbf8-e47d-4c21-be87-cb09cf1c70cb" xmlns:ns3="cd7196b5-af4d-4b5a-ba66-d723b2d8b01e" xmlns:ns4="c30e2885-58e1-4e94-9dc7-f83158e7ef28" targetNamespace="http://schemas.microsoft.com/office/2006/metadata/properties" ma:root="true" ma:fieldsID="50aab10ac60f917392f91397ee89828c" ns2:_="" ns3:_="" ns4:_="">
    <xsd:import namespace="2906fbf8-e47d-4c21-be87-cb09cf1c70cb"/>
    <xsd:import namespace="cd7196b5-af4d-4b5a-ba66-d723b2d8b01e"/>
    <xsd:import namespace="c30e2885-58e1-4e94-9dc7-f83158e7ef2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FAQs"/>
                <xsd:element ref="ns2:MediaServiceDateTaken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Document_x0020_Notes"/>
                <xsd:element ref="ns2:MediaServiceAutoKeyPoints" minOccurs="0"/>
                <xsd:element ref="ns2:MediaServiceKeyPoints" minOccurs="0"/>
                <xsd:element ref="ns2:MediaLengthInSeconds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906fbf8-e47d-4c21-be87-cb09cf1c70c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FAQs" ma:index="10" ma:displayName="FAQs" ma:internalName="FAQs">
      <xsd:simpleType>
        <xsd:restriction base="dms:Note">
          <xsd:maxLength value="255"/>
        </xsd:restriction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Document_x0020_Notes" ma:index="18" ma:displayName="IMPORTANT" ma:description="DO NOT EDIT. DOWNLOAD FIRST" ma:format="Dropdown" ma:internalName="Document_x0020_Notes">
      <xsd:simpleType>
        <xsd:restriction base="dms:Note">
          <xsd:maxLength value="255"/>
        </xsd:restriction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50858339-22dc-49f9-bed0-4b2c0ae499d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d7196b5-af4d-4b5a-ba66-d723b2d8b01e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30e2885-58e1-4e94-9dc7-f83158e7ef28" elementFormDefault="qualified">
    <xsd:import namespace="http://schemas.microsoft.com/office/2006/documentManagement/types"/>
    <xsd:import namespace="http://schemas.microsoft.com/office/infopath/2007/PartnerControls"/>
    <xsd:element name="TaxCatchAll" ma:index="24" nillable="true" ma:displayName="Taxonomy Catch All Column" ma:hidden="true" ma:list="{db2f7b05-bf39-4aaf-b1d5-a18c06a848f2}" ma:internalName="TaxCatchAll" ma:showField="CatchAllData" ma:web="cd7196b5-af4d-4b5a-ba66-d723b2d8b01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655D042-D8B3-4BE3-86DE-6019F96E2850}">
  <ds:schemaRefs>
    <ds:schemaRef ds:uri="c30e2885-58e1-4e94-9dc7-f83158e7ef28"/>
    <ds:schemaRef ds:uri="http://purl.org/dc/dcmitype/"/>
    <ds:schemaRef ds:uri="http://purl.org/dc/elements/1.1/"/>
    <ds:schemaRef ds:uri="http://schemas.microsoft.com/office/2006/documentManagement/types"/>
    <ds:schemaRef ds:uri="2906fbf8-e47d-4c21-be87-cb09cf1c70cb"/>
    <ds:schemaRef ds:uri="http://schemas.openxmlformats.org/package/2006/metadata/core-properties"/>
    <ds:schemaRef ds:uri="http://purl.org/dc/terms/"/>
    <ds:schemaRef ds:uri="http://www.w3.org/XML/1998/namespace"/>
    <ds:schemaRef ds:uri="http://schemas.microsoft.com/office/infopath/2007/PartnerControls"/>
    <ds:schemaRef ds:uri="cd7196b5-af4d-4b5a-ba66-d723b2d8b01e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B14D557C-9DD9-4D6A-812E-C98A03BFFE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906fbf8-e47d-4c21-be87-cb09cf1c70cb"/>
    <ds:schemaRef ds:uri="cd7196b5-af4d-4b5a-ba66-d723b2d8b01e"/>
    <ds:schemaRef ds:uri="c30e2885-58e1-4e94-9dc7-f83158e7ef2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242CD11-9905-45C0-AA8E-EE5B79DEFBE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pp2 pre</Template>
  <TotalTime>972</TotalTime>
  <Words>420</Words>
  <Application>Microsoft Macintosh PowerPoint</Application>
  <PresentationFormat>On-screen Show (16:9)</PresentationFormat>
  <Paragraphs>49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Public Sans</vt:lpstr>
      <vt:lpstr>Public Sans Light</vt:lpstr>
      <vt:lpstr>Sofia Pro Light</vt:lpstr>
      <vt:lpstr>Arial</vt:lpstr>
      <vt:lpstr>Calibri</vt:lpstr>
      <vt:lpstr>Times New Roman</vt:lpstr>
      <vt:lpstr>ANU Light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 Shuqi</dc:creator>
  <cp:lastModifiedBy>YijingJia</cp:lastModifiedBy>
  <cp:revision>120</cp:revision>
  <dcterms:created xsi:type="dcterms:W3CDTF">2023-05-22T12:24:52Z</dcterms:created>
  <dcterms:modified xsi:type="dcterms:W3CDTF">2023-05-26T03:16:14Z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0x010100EF009AC5283E95468D41B3B02A942082</vt:lpwstr>
  </property>
  <property fmtid="{D5CDD505-2E9C-101B-9397-08002B2CF9AE}" pid="3" name="MediaServiceImageTags">
    <vt:lpwstr/>
  </property>
</Properties>
</file>