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14ca1294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14ca129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14ca1294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14ca129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14ca1294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14ca129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14ca1294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14ca129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14ca1294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14ca129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14ca1294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14ca129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14ca1294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14ca129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h9WNwlv5ciSQ0fSH6LK10jwzAtFfd8fMVNGKsogL8zU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yGQBLtFc1OA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73725" y="2409275"/>
            <a:ext cx="4570500" cy="21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MEASURING THE </a:t>
            </a:r>
            <a:r>
              <a:rPr lang="en" sz="2400">
                <a:solidFill>
                  <a:srgbClr val="00BCD4"/>
                </a:solidFill>
              </a:rPr>
              <a:t>ON-TIME-PERFORMANCE</a:t>
            </a:r>
            <a:r>
              <a:rPr lang="en" sz="2400">
                <a:solidFill>
                  <a:srgbClr val="00BCD4"/>
                </a:solidFill>
              </a:rPr>
              <a:t> </a:t>
            </a:r>
            <a:r>
              <a:rPr lang="en" sz="2400"/>
              <a:t>OF BUSES IN THE CHESTER SQUARE NEIGHBORHOOD</a:t>
            </a:r>
            <a:endParaRPr sz="240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411370" y="2552454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/>
        </p:nvSpPr>
        <p:spPr>
          <a:xfrm>
            <a:off x="273725" y="4535725"/>
            <a:ext cx="411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Esha Aggarwal, Ari Mayer, Tomer Zur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379375" y="1340350"/>
            <a:ext cx="42774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5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54" name="Google Shape;154;p23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79375" y="4234200"/>
            <a:ext cx="3842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F19 Project 11 - Final Visualization Sketches</a:t>
            </a:r>
            <a:endParaRPr>
              <a:solidFill>
                <a:srgbClr val="F4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ctrTitle"/>
          </p:nvPr>
        </p:nvSpPr>
        <p:spPr>
          <a:xfrm>
            <a:off x="669100" y="3029550"/>
            <a:ext cx="5832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6</a:t>
            </a:r>
            <a:r>
              <a:rPr lang="en" sz="6000"/>
              <a:t>.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44336"/>
                </a:solidFill>
              </a:rPr>
              <a:t>Conclusion</a:t>
            </a:r>
            <a:endParaRPr sz="6000">
              <a:solidFill>
                <a:srgbClr val="F44336"/>
              </a:solidFill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>
            <a:off x="669242" y="1247918"/>
            <a:ext cx="760463" cy="714824"/>
            <a:chOff x="4604550" y="3714775"/>
            <a:chExt cx="439625" cy="319075"/>
          </a:xfrm>
        </p:grpSpPr>
        <p:sp>
          <p:nvSpPr>
            <p:cNvPr id="163" name="Google Shape;163;p2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44336"/>
                </a:highlight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44336"/>
                </a:highligh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56050" y="1496375"/>
            <a:ext cx="64572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silver lines are significantly more consistent than the other lines which surround the Chester Square Neighborhood.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In the future, we hope to expand this project by detailing the reliability of each specific stop in the neighborhood, as well as tracking the reasoning behind the unreliability.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4294967295" type="ctrTitle"/>
          </p:nvPr>
        </p:nvSpPr>
        <p:spPr>
          <a:xfrm>
            <a:off x="685800" y="19918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177" name="Google Shape;177;p26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2960156" y="2578083"/>
            <a:ext cx="447957" cy="431376"/>
            <a:chOff x="1278900" y="2333250"/>
            <a:chExt cx="381175" cy="381175"/>
          </a:xfrm>
        </p:grpSpPr>
        <p:sp>
          <p:nvSpPr>
            <p:cNvPr id="180" name="Google Shape;180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79375" y="1340350"/>
            <a:ext cx="42774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Motivation/Purpose of our Visualizations</a:t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56050" y="1496375"/>
            <a:ext cx="64572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Assess the </a:t>
            </a:r>
            <a:r>
              <a:rPr lang="en"/>
              <a:t>unreliability</a:t>
            </a:r>
            <a:r>
              <a:rPr lang="en"/>
              <a:t> of the buses traveling through the Chester Square Neighborhood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From our survey, we learned that most residents feel the buses are unreliability  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Show the on-time-performance over time of each of the bus line that pass through Chester Square 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913025" y="7393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70377" y="7232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69100" y="2650150"/>
            <a:ext cx="5832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2. DEMO</a:t>
            </a:r>
            <a:r>
              <a:rPr lang="en" sz="6000"/>
              <a:t>  </a:t>
            </a:r>
            <a:r>
              <a:rPr lang="en" sz="6000">
                <a:solidFill>
                  <a:srgbClr val="F44336"/>
                </a:solidFill>
              </a:rPr>
              <a:t>VIDEO</a:t>
            </a:r>
            <a:endParaRPr sz="6000">
              <a:solidFill>
                <a:srgbClr val="F44336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06" name="Google Shape;10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8" title="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50" y="204125"/>
            <a:ext cx="6419375" cy="4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379375" y="1340350"/>
            <a:ext cx="42774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3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6" name="Google Shape;126;p19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56050" y="1496375"/>
            <a:ext cx="64572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Pulled from MBTA GTFS data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Converted files from text files to csv using Python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Created Python scripts for primary descriptive analysis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Extracted the data we needed in order to create the visualizations</a:t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913025" y="7393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70377" y="7232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379375" y="1340350"/>
            <a:ext cx="42774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Analysis</a:t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60000" y="1501175"/>
            <a:ext cx="69072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Explain the unreliability of the bus system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Analyze the factors behind the </a:t>
            </a:r>
            <a:r>
              <a:rPr lang="en"/>
              <a:t>unreliability</a:t>
            </a:r>
            <a:r>
              <a:rPr lang="en"/>
              <a:t> of the buses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Determine possible improvements for the bus route</a:t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913025" y="7393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ANALYSIS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70377" y="7232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