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2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71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2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9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9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1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49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2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M78/Appliances-energy-prediction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017C-0188-4708-9802-EB58644B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52" y="802299"/>
            <a:ext cx="11798423" cy="129283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5CB6-A7BA-42A9-BDCE-C020C5EDE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4F858-3833-4F97-A5AD-CE0F157A18B0}"/>
              </a:ext>
            </a:extLst>
          </p:cNvPr>
          <p:cNvSpPr txBox="1"/>
          <p:nvPr/>
        </p:nvSpPr>
        <p:spPr>
          <a:xfrm>
            <a:off x="9099612" y="4643022"/>
            <a:ext cx="2504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By: Team 5</a:t>
            </a:r>
          </a:p>
          <a:p>
            <a:r>
              <a:rPr lang="en-US" sz="2000" dirty="0"/>
              <a:t>Akash </a:t>
            </a:r>
            <a:r>
              <a:rPr lang="en-US" sz="2000" dirty="0" err="1"/>
              <a:t>Jagtap</a:t>
            </a:r>
            <a:endParaRPr lang="en-US" sz="2000" dirty="0"/>
          </a:p>
          <a:p>
            <a:r>
              <a:rPr lang="en-US" sz="2000" dirty="0" err="1"/>
              <a:t>Jerin</a:t>
            </a:r>
            <a:r>
              <a:rPr lang="en-US" sz="2000" dirty="0"/>
              <a:t> </a:t>
            </a:r>
            <a:r>
              <a:rPr lang="en-US" sz="2000" dirty="0" err="1"/>
              <a:t>Rajan</a:t>
            </a:r>
            <a:endParaRPr lang="en-US" sz="2000" dirty="0"/>
          </a:p>
          <a:p>
            <a:r>
              <a:rPr lang="en-US" sz="2000" dirty="0"/>
              <a:t>Nitin </a:t>
            </a:r>
            <a:r>
              <a:rPr lang="en-US" sz="2000" dirty="0" err="1"/>
              <a:t>PrinceReuben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48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F87243A-F810-42AD-AA74-3FA38B1D8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710C0A-057C-4274-BA2D-001F1025E8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AE2A0-B30D-40C7-BB2F-AE3D6D5D00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27CA15-1C7B-4C0C-86EE-385C1D6C98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643915-9209-40AB-8194-9D9125C0A3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554E-8EEC-420C-93A0-4E77A8A0EB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4E12DD-81D4-4532-910E-501BC2A4DA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" y="1266825"/>
            <a:ext cx="3872042" cy="2357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54198A-4950-48AB-BDD3-16D7F9084A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E4C79-A3E3-4A2C-9915-F91D1C0D61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87996" y="1443131"/>
            <a:ext cx="3989703" cy="21814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F05B05-D1D0-4D96-A6C6-E0095E789E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AE8C1-B597-4DCD-9963-BD02EB9CFA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22561" y="1409888"/>
            <a:ext cx="3665388" cy="2214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13A31-8B3A-47B8-9CB4-B69E6AF5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87243A-F810-42AD-AA74-3FA38B1D8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10C0A-057C-4274-BA2D-001F1025E8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AE2A0-B30D-40C7-BB2F-AE3D6D5D00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27CA15-1C7B-4C0C-86EE-385C1D6C98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43915-9209-40AB-8194-9D9125C0A3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61554E-8EEC-420C-93A0-4E77A8A0EB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D44E3-8076-4BDC-828E-A8C9BC16F6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1929" y="990600"/>
            <a:ext cx="4041004" cy="24849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54198A-4950-48AB-BDD3-16D7F9084A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5ABC5-2066-4454-A319-B91C6B77D0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0288" y="990600"/>
            <a:ext cx="3958551" cy="23240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0F05B05-D1D0-4D96-A6C6-E0095E789E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72064-1D5E-427D-B821-C7DBB409E1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34490" y="990600"/>
            <a:ext cx="3511167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452310-C6E5-455B-AB30-D8507FA6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1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1DD17-237F-4811-BC0E-128EB1BD7C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18628F-98B2-48FC-841D-012238C7C4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77553"/>
            <a:ext cx="10601229" cy="4065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EC1C6-089B-46EA-8003-E5E3EE8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We will now try to find the total consumption of energy by 'lights' and all the ‘appliances’ at home.</a:t>
            </a:r>
            <a:br>
              <a:rPr lang="en-US" sz="2000" dirty="0"/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D91DD17-237F-4811-BC0E-128EB1BD7C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50AC3FB-1D27-450F-8F90-0990E97B2B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6" y="142043"/>
            <a:ext cx="10601229" cy="4100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53086-BAC7-419E-95C7-8827C571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The temperature and humidity is varying a lot over the given period. We should also analyze deviation between minimum and maximum values of these over the period</a:t>
            </a:r>
            <a:br>
              <a:rPr lang="en-US" sz="2400" dirty="0"/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4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1DD17-237F-4811-BC0E-128EB1BD7C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BFE998-3A1D-4CAC-8AB2-DCA49B5FA8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6" y="123825"/>
            <a:ext cx="10907615" cy="4118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31BA1-2642-4917-B325-DC759D6B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8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0994-292E-491F-9E7C-433504BA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29AD-1223-4766-A435-43F165BE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understand the change in mean of temperature with respect to others and over the period. So, we are comparing mean of temperature in 3 rooms at one time with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01BD-1F10-4DC9-B838-C7876DCC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22C68-9EAF-4D0C-AACA-B41C3A6034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253" y="286603"/>
            <a:ext cx="6372453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3952-AF02-43B2-B1B5-B321CF96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8A6A7-DD56-4144-A503-C88FF85FC4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506" y="353278"/>
            <a:ext cx="6183947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8DF6-AD00-4578-A7EC-C9310429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FE78-A66D-4451-B83C-B16F99AE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09C2A-B742-43C3-B824-0BD2F63A9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8871" y="286603"/>
            <a:ext cx="6715217" cy="57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183A-7A7F-492C-8013-1AD4A063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E44C-CE60-4973-AD42-7F124382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B3560-8377-4768-9E67-5190C2EE6B42}"/>
              </a:ext>
            </a:extLst>
          </p:cNvPr>
          <p:cNvSpPr/>
          <p:nvPr/>
        </p:nvSpPr>
        <p:spPr>
          <a:xfrm>
            <a:off x="1097280" y="1845735"/>
            <a:ext cx="100584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Similarly, comparing the change in mean of humidity of 3 room at a time with respect to months.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4EE7-9A23-461D-A11E-EF727013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7B2E-8001-41AC-B5D1-8BD8190F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0223"/>
            <a:ext cx="10058400" cy="4023360"/>
          </a:xfrm>
        </p:spPr>
        <p:txBody>
          <a:bodyPr/>
          <a:lstStyle/>
          <a:p>
            <a:r>
              <a:rPr lang="en-US" dirty="0"/>
              <a:t>Data - </a:t>
            </a:r>
            <a:r>
              <a:rPr lang="en-US" u="sng" dirty="0">
                <a:hlinkClick r:id="rId2"/>
              </a:rPr>
              <a:t>https://github.com/LuisM78/Appliances-energy-prediction-data</a:t>
            </a:r>
            <a:endParaRPr lang="en-US" dirty="0"/>
          </a:p>
          <a:p>
            <a:pPr algn="just"/>
            <a:r>
              <a:rPr lang="en-US" dirty="0"/>
              <a:t>Data can be found in ‘csv’ file. It has data of temperature details and humidity details of 8 rooms inside the house. It also consist data like windspeed , visibility , temperature outside and pressure. Data has to be analyzed before proceeding for performing predictions with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6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79E-5EED-4FB7-878B-1B7E3153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DAF60-143A-4C74-A97B-C3E4075652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494" y="286603"/>
            <a:ext cx="6205971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B8CC-2ABF-4E53-8C09-3DE93ADE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4D3E-14E4-44BD-A449-6F2CA6D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DE00-A6A5-4B73-A2D2-A0D5B1605F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286603"/>
            <a:ext cx="6638925" cy="57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568-93C6-4F20-81D7-ED07EBC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3D07-519F-4DA7-8FC6-3B411D5F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B2079-533F-412A-8942-7E2767ADD7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8392" y="286603"/>
            <a:ext cx="7496175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8BB271-987C-46EE-8C7A-4EF2BEAFF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1189795"/>
            <a:ext cx="6909801" cy="4214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8C76A-9F9E-44A3-A003-E4CA4F6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DBB1-DB28-4612-B5C7-7BC85598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Let's try to understand the pattern of change in mean temperature through a heat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DAE-6D9D-46CD-9D2F-3E9070B0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C537-EFE9-4690-9AF5-E3F9ADF4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see the above graphs of data, we can understand the pattern. Also, we get a view of how the data is varying and which features would be important to be selected to run selected algorithms to get the desired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8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36E-2615-4F9F-BFC6-339DC889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37327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9C2F-82AF-4954-A81F-6F55AAFF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71BE-8B95-4C65-B5FE-9473B69C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C0CB7-54EF-4DED-8A1A-84EEF6ED37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190" y="1843366"/>
            <a:ext cx="2800350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0420D-07E4-4EF7-84EA-D34D8BF7EF8F}"/>
              </a:ext>
            </a:extLst>
          </p:cNvPr>
          <p:cNvSpPr txBox="1"/>
          <p:nvPr/>
        </p:nvSpPr>
        <p:spPr>
          <a:xfrm>
            <a:off x="1020931" y="3027285"/>
            <a:ext cx="102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see that the dataset contains 29 columns and 19,735 rows. </a:t>
            </a:r>
          </a:p>
        </p:txBody>
      </p:sp>
    </p:spTree>
    <p:extLst>
      <p:ext uri="{BB962C8B-B14F-4D97-AF65-F5344CB8AC3E}">
        <p14:creationId xmlns:p14="http://schemas.microsoft.com/office/powerpoint/2010/main" val="182899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D2DC0-4ADE-40E9-BAEF-ECD04E46DD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698" y="640081"/>
            <a:ext cx="2362818" cy="5054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42B07-FD46-4FFD-913E-04E13853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14" y="639097"/>
            <a:ext cx="336285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that there isn’t any null or missing data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26645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3C21D-F967-4D4F-BA45-35834423D2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764" y="640081"/>
            <a:ext cx="2718687" cy="5054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08ABC-D12C-418E-9E47-8D17C5BB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55078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that all our data is in the format of ‘float’. This makes it easy for us perform mathematical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9784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98F9CEB-5583-48F1-82B7-B94DB757B0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02534"/>
            <a:ext cx="5131653" cy="187782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498C7-2B17-47C1-9026-362956CF5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796693"/>
            <a:ext cx="5118182" cy="32895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1AAD-DC76-4257-A889-DE380C2B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are diving the time into four groups. Morning, afternoon, evening and night. In the same way, we are categorizing the days into weeks as first 7 days are week 1, 2nd 7 days are week 2 and so on.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This is just categorizing of data which would help us analyze data easily.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9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D83CFE-1CA3-4832-A4B9-C48CD1347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98641C-7F74-435D-996F-A4387A3C3C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51241-AA8B-4B82-9C59-6738DB8567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D66561-1B83-40C3-9BD3-B28BBDCFA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886968"/>
            <a:ext cx="5690910" cy="3305976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F530C0F6-C8DF-4539-B30C-8105DB618C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F1215-1BC4-4D47-84A7-C5E4D65F26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3915" y="921557"/>
            <a:ext cx="5776635" cy="3092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BCC29-8BDD-411C-A64B-DB8A618E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Change of mean temperature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50225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F649C-70A2-4D98-A55D-EAFDB60075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86968"/>
            <a:ext cx="5767110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A15EC-8021-423F-8EAF-B70DB1BA6D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4890" y="886968"/>
            <a:ext cx="5633759" cy="31089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EC394-2D53-46D5-B070-896761C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Change of mean temperature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3957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421D-ED4C-4665-923D-C4C46DA8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8FCA-A512-40F4-BEE4-AF57301F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6 other features present in dataset which are: Outside temperature, outside Pressure, outside Humidity, Windspeed, visibility and total dew point. Let’s plot each of them in individual graphs to understand their characteristics.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34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344</Words>
  <Application>Microsoft Office PowerPoint</Application>
  <PresentationFormat>Widescreen</PresentationFormat>
  <Paragraphs>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Helvetica</vt:lpstr>
      <vt:lpstr>Times New Roman</vt:lpstr>
      <vt:lpstr>Retrospect</vt:lpstr>
      <vt:lpstr>Gallery</vt:lpstr>
      <vt:lpstr>Exploratory data Analysis</vt:lpstr>
      <vt:lpstr>Data Analysis</vt:lpstr>
      <vt:lpstr>Analysis</vt:lpstr>
      <vt:lpstr>We can see that there isn’t any null or missing data in our dataset.</vt:lpstr>
      <vt:lpstr>We can see that all our data is in the format of ‘float’. This makes it easy for us perform mathematical calculations.</vt:lpstr>
      <vt:lpstr>We are diving the time into four groups. Morning, afternoon, evening and night. In the same way, we are categorizing the days into weeks as first 7 days are week 1, 2nd 7 days are week 2 and so on.  This is just categorizing of data which would help us analyze data easily. </vt:lpstr>
      <vt:lpstr>Change of mean temperature over the period</vt:lpstr>
      <vt:lpstr>Change of mean temperature over the period</vt:lpstr>
      <vt:lpstr>PowerPoint Presentation</vt:lpstr>
      <vt:lpstr>PowerPoint Presentation</vt:lpstr>
      <vt:lpstr>PowerPoint Presentation</vt:lpstr>
      <vt:lpstr>We will now try to find the total consumption of energy by 'lights' and all the ‘appliances’ at home. </vt:lpstr>
      <vt:lpstr>The temperature and humidity is varying a lot over the given period. We should also analyze deviation between minimum and maximum values of these over the period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Nitin Prince Reuben</dc:creator>
  <cp:lastModifiedBy>Nitin Prince Reuben</cp:lastModifiedBy>
  <cp:revision>18</cp:revision>
  <dcterms:created xsi:type="dcterms:W3CDTF">2018-03-16T04:16:42Z</dcterms:created>
  <dcterms:modified xsi:type="dcterms:W3CDTF">2018-03-17T03:59:54Z</dcterms:modified>
</cp:coreProperties>
</file>