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301" r:id="rId26"/>
    <p:sldId id="294" r:id="rId27"/>
    <p:sldId id="297" r:id="rId28"/>
    <p:sldId id="306" r:id="rId29"/>
    <p:sldId id="302" r:id="rId30"/>
    <p:sldId id="303" r:id="rId31"/>
    <p:sldId id="304" r:id="rId32"/>
    <p:sldId id="307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8B6304-CCBD-4345-AF65-819C387FF4FC}">
          <p14:sldIdLst>
            <p14:sldId id="256"/>
            <p14:sldId id="257"/>
            <p14:sldId id="258"/>
            <p14:sldId id="259"/>
            <p14:sldId id="263"/>
            <p14:sldId id="264"/>
            <p14:sldId id="265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301"/>
            <p14:sldId id="294"/>
            <p14:sldId id="297"/>
            <p14:sldId id="306"/>
            <p14:sldId id="302"/>
            <p14:sldId id="303"/>
            <p14:sldId id="304"/>
            <p14:sldId id="307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23DC-6C2E-4159-BF86-DE1B6C405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83F8-2629-4855-9CBD-E519063D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694A-9390-4986-BFC0-0F70A7BA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25BF-589B-4A73-BC35-505FB254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8364-E5E1-447F-9BF8-37DDFF7D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D860-D4C6-4806-BB69-B1E383C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97438-FC8D-40C2-8B82-FF9700071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FAC7-46EE-4DB8-9B9C-D595951C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3CB1-CB90-4C28-88F0-529C2693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5BD1-B75F-49B1-A32E-17722154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4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1019D-EB95-4A44-8485-B76C199E7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A9935-9403-43C9-851B-28FB9E22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7B5A-7F33-4837-A1BF-F7953160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CB1A-D387-4884-8D20-171F9B69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A37C-AD32-4005-8264-CD125DBE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2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31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3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6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07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30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6EC8-EED5-4D53-9311-A17A4C5C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109B-77FB-401F-8BCE-2D2C8238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7E53-7315-4B2A-B721-D1B0BB8F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61EF-8F50-4228-BC1F-60269D70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E80C-7DC7-4C6B-AD9D-11921D85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91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1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88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AE23-F3B9-4234-9122-91A72E4B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670B6-500A-410A-B98C-8324FA3B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384E-CCAF-435A-A3D2-E393C657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9240-43AE-4D24-9397-FE4BBCA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CF75-2A4B-4BE1-87B1-1CE66169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2CB-BB6E-439B-92CC-47A0F279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AF90-3908-4A31-ADF3-78083A71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D76B-A675-4EFE-840B-8D5548CE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E0D4D-2CCA-490D-9662-3A155E2A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9AE8-CE9D-4CBA-9B8A-AB7E86AB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C7E58-B4FA-45A8-9867-63E8E1CF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B5F1-93E0-42B2-88B3-D6FEA5AA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80D8-F876-497C-8C2A-044CD3BD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BF19E-46B4-49BB-B55C-7BD508EC6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716D3-7B6D-4144-81BD-A1ADB7910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5B280-FF93-4FAA-83EA-15E36E8FF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64F9B-B801-40D7-9070-ACF3890B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A9CEA-76E6-454C-A2FC-8F18F23A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B408F-7E01-4CC1-9DD8-DFE47E1F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C65-FC15-4782-AC13-715D519B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2C504-AB4F-4E58-99BD-46C46C92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1B750-FA74-48C8-947E-C2F68BEA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5BF5D-D543-4005-A5BD-6E3EA590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33B5C-0B64-446D-B341-197F0597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F1894-4CE2-4381-983D-7FFE958E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E344F-B5D6-4C73-A224-B0CA3CAC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816E-EE5A-4971-863A-46F84D43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6091-4267-4FA3-833E-58CE3F93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43D84-3325-43BE-9515-9A90C650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3370F-2CB0-4813-9AFA-9A021697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F2AE-35E6-4661-A9B5-B5888BF9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76719-69F2-404C-BBB5-51104AF7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B606-3724-4285-90B0-80BECFBE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15D5E-E513-4C5C-932A-2B8739BAE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3006-22C8-4D6E-B488-05823FDE4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04F7-905B-4439-8B22-DDF75B75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7DDF-526B-4050-8255-AA3CBFCD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CE0B0-152E-4950-9623-8C566E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31493-1DB7-44BA-9237-D0099AB8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9F2D-A0EA-46CF-958D-F11D7A4F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F95E7-5547-4297-AE3C-73370641D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C1EC-5340-40AF-9861-B1373D192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EA00-CD7A-4467-B09E-C916C084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A73B-13F6-4574-9626-CF4B262599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8168AC-5E67-4418-827E-9657D456F4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sM78/Appliances-energy-prediction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59A2-AC43-4F56-8F79-D9A472A23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52FD-5E4C-478F-8D89-ADD1EA2B7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pPr algn="ctr"/>
            <a:r>
              <a:rPr lang="en-US" sz="2000" dirty="0"/>
              <a:t> Machine learning with Energy datasets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1B20D-D113-4F23-A226-07AD97AE94FA}"/>
              </a:ext>
            </a:extLst>
          </p:cNvPr>
          <p:cNvSpPr txBox="1"/>
          <p:nvPr/>
        </p:nvSpPr>
        <p:spPr>
          <a:xfrm>
            <a:off x="7883371" y="4589755"/>
            <a:ext cx="3107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By: Team 5</a:t>
            </a:r>
          </a:p>
          <a:p>
            <a:r>
              <a:rPr lang="en-US" sz="2400" dirty="0"/>
              <a:t>Akash </a:t>
            </a:r>
            <a:r>
              <a:rPr lang="en-US" sz="2400" dirty="0" err="1"/>
              <a:t>Jagtap</a:t>
            </a:r>
            <a:endParaRPr lang="en-US" sz="2400" dirty="0"/>
          </a:p>
          <a:p>
            <a:r>
              <a:rPr lang="en-US" sz="2400" dirty="0" err="1"/>
              <a:t>Jerin</a:t>
            </a:r>
            <a:r>
              <a:rPr lang="en-US" sz="2400" dirty="0"/>
              <a:t> </a:t>
            </a:r>
            <a:r>
              <a:rPr lang="en-US" sz="2400" dirty="0" err="1"/>
              <a:t>Rajan</a:t>
            </a:r>
            <a:endParaRPr lang="en-US" sz="2400" dirty="0"/>
          </a:p>
          <a:p>
            <a:r>
              <a:rPr lang="en-US" sz="2400" dirty="0"/>
              <a:t>Nitin Prince Reuben</a:t>
            </a:r>
          </a:p>
        </p:txBody>
      </p:sp>
    </p:spTree>
    <p:extLst>
      <p:ext uri="{BB962C8B-B14F-4D97-AF65-F5344CB8AC3E}">
        <p14:creationId xmlns:p14="http://schemas.microsoft.com/office/powerpoint/2010/main" val="215257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50AC3FB-1D27-450F-8F90-0990E97B2B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21" y="1613791"/>
            <a:ext cx="10601229" cy="4100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53086-BAC7-419E-95C7-8827C571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21" y="317863"/>
            <a:ext cx="10909073" cy="10576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Min-Max Temperature</a:t>
            </a:r>
          </a:p>
        </p:txBody>
      </p:sp>
    </p:spTree>
    <p:extLst>
      <p:ext uri="{BB962C8B-B14F-4D97-AF65-F5344CB8AC3E}">
        <p14:creationId xmlns:p14="http://schemas.microsoft.com/office/powerpoint/2010/main" val="342274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CBFE998-3A1D-4CAC-8AB2-DCA49B5FA8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04" y="1708785"/>
            <a:ext cx="10907615" cy="4118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31BA1-2642-4917-B325-DC759D6B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04" y="276661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Min-Max Humidity</a:t>
            </a:r>
          </a:p>
        </p:txBody>
      </p:sp>
    </p:spTree>
    <p:extLst>
      <p:ext uri="{BB962C8B-B14F-4D97-AF65-F5344CB8AC3E}">
        <p14:creationId xmlns:p14="http://schemas.microsoft.com/office/powerpoint/2010/main" val="387758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0994-292E-491F-9E7C-433504BA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29AD-1223-4766-A435-43F165BE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important to understand the change in mean of temperature with respect to others and over the period. So, we are comparing mean of temperature in 3 rooms at one time with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01BD-1F10-4DC9-B838-C7876DCC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339958"/>
            <a:ext cx="10515600" cy="935657"/>
          </a:xfrm>
        </p:spPr>
        <p:txBody>
          <a:bodyPr/>
          <a:lstStyle/>
          <a:p>
            <a:r>
              <a:rPr lang="en-US" dirty="0"/>
              <a:t>Mean Temperature w.r.t to other rooms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22C68-9EAF-4D0C-AACA-B41C3A6034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384" y="1275615"/>
            <a:ext cx="6372453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3952-AF02-43B2-B1B5-B321CF96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Temperature w.r.t to other rooms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8A6A7-DD56-4144-A503-C88FF85FC4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026" y="1275615"/>
            <a:ext cx="6183947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4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8DF6-AD00-4578-A7EC-C9310429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02"/>
            <a:ext cx="10515600" cy="1325563"/>
          </a:xfrm>
        </p:spPr>
        <p:txBody>
          <a:bodyPr/>
          <a:lstStyle/>
          <a:p>
            <a:r>
              <a:rPr lang="en-US" dirty="0"/>
              <a:t>Mean Temperature w.r.t to other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FE78-A66D-4451-B83C-B16F99AE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09C2A-B742-43C3-B824-0BD2F63A9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6505" y="1027906"/>
            <a:ext cx="6715217" cy="57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6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183A-7A7F-492C-8013-1AD4A063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E44C-CE60-4973-AD42-7F124382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4B3560-8377-4768-9E67-5190C2EE6B42}"/>
              </a:ext>
            </a:extLst>
          </p:cNvPr>
          <p:cNvSpPr/>
          <p:nvPr/>
        </p:nvSpPr>
        <p:spPr>
          <a:xfrm>
            <a:off x="1097280" y="1845735"/>
            <a:ext cx="100584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Similarly, comparing the change in mean of humidity of 3 room at a time with respect to months.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6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779E-5EED-4FB7-878B-1B7E3153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Humidity w.r.t to other rooms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4DAF60-143A-4C74-A97B-C3E4075652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496" y="1275615"/>
            <a:ext cx="6205971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B8CC-2ABF-4E53-8C09-3DE93ADE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12"/>
            <a:ext cx="10515600" cy="1325563"/>
          </a:xfrm>
        </p:spPr>
        <p:txBody>
          <a:bodyPr/>
          <a:lstStyle/>
          <a:p>
            <a:r>
              <a:rPr lang="en-US" dirty="0"/>
              <a:t>Mean Humidity w.r.t to other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4D3E-14E4-44BD-A449-6F2CA6D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3DE00-A6A5-4B73-A2D2-A0D5B1605F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8791" y="1120725"/>
            <a:ext cx="6638925" cy="57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1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2568-93C6-4F20-81D7-ED07EBC3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13" y="85089"/>
            <a:ext cx="10515600" cy="1325563"/>
          </a:xfrm>
        </p:spPr>
        <p:txBody>
          <a:bodyPr/>
          <a:lstStyle/>
          <a:p>
            <a:r>
              <a:rPr lang="en-US" dirty="0"/>
              <a:t>Mean Humidity w.r.t to other rooms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3D07-519F-4DA7-8FC6-3B411D5F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B2079-533F-412A-8942-7E2767ADD7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8726" y="995680"/>
            <a:ext cx="7496175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2C2C-9D6A-472E-935A-AFD7CB0D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BCA-85DD-40EC-96E7-C2A84D4E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purpose of this assignment was to understand concepts of machine learning by using dataset which contains details of energy usage. Performing different algorithms, performing different tests like cross-validation, regularization, etc. which will help us analyze a dataset much more clearly.</a:t>
            </a:r>
          </a:p>
        </p:txBody>
      </p:sp>
    </p:spTree>
    <p:extLst>
      <p:ext uri="{BB962C8B-B14F-4D97-AF65-F5344CB8AC3E}">
        <p14:creationId xmlns:p14="http://schemas.microsoft.com/office/powerpoint/2010/main" val="137273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8BB271-987C-46EE-8C7A-4EF2BEAFFE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999" y="1189795"/>
            <a:ext cx="6909801" cy="4214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8C76A-9F9E-44A3-A003-E4CA4F65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DBB1-DB28-4612-B5C7-7BC85598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Let's try to understand the pattern of change in mean temperature through a heat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0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4368-5C1D-40C6-BA47-FAFDEF35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6F0F-3873-4B22-B32A-A67513E5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Scaling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9E7DA-9903-4746-A669-EA58E2269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28899"/>
            <a:ext cx="755142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08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58F3-11DC-4529-9FCB-4D31E76C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Derived Features and Dummy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7FCF9-0AEF-44FB-A6CD-042B7458AF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37" y="2307069"/>
            <a:ext cx="595312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2C2C5-01D2-4362-BC35-B052456C37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0915" y="4885509"/>
            <a:ext cx="6235336" cy="5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7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C:\Users\nitin\AppData\Local\Microsoft\Windows\INetCache\Content.Word\download.png">
            <a:extLst>
              <a:ext uri="{FF2B5EF4-FFF2-40B4-BE49-F238E27FC236}">
                <a16:creationId xmlns:a16="http://schemas.microsoft.com/office/drawing/2014/main" id="{24A1D79B-C5B1-4BF4-AD85-68DA9450EB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19075"/>
            <a:ext cx="3911854" cy="6400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439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740B-9AF5-4A52-AAB9-01C93303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Part4- Prediction algorithms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43BD60-E660-4B43-B635-DD55FC192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254" y="2089762"/>
            <a:ext cx="7391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8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367B-A6E7-40CE-9DEA-3F137358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Part5 -  Feature Selection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432F9-4729-4C03-9B52-543432C9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659"/>
            <a:ext cx="5318760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47D4C-6724-477F-8EB9-79636EA4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0" y="2235359"/>
            <a:ext cx="5353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4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A94D-DD4C-425B-9817-8D43B705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TSFresh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F2D3-A247-47C4-AB24-783D3122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94701-959B-4625-99FA-FB8CA69938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5200" y="1893252"/>
            <a:ext cx="10261600" cy="42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0379-55B7-4AD2-A458-EF2DAC55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Boruta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7D0D1-BDF4-44F1-B332-4E8499514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587" y="2167731"/>
            <a:ext cx="5838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8F83-B71D-4AA5-AB1A-BEB72FE6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Part6 - Model Validation and Selection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16D6C-FA2D-4A00-947F-F178B64D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060734"/>
            <a:ext cx="883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1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E5C5-F147-4BF1-8F7B-35DF5EF3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-Validation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E9C835-B024-4DEC-BB4D-CC8B7741BA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0" y="1784481"/>
            <a:ext cx="10515600" cy="2208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54245-E5E4-41EC-B789-C1ACC539E3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6280" y="4086673"/>
            <a:ext cx="10515600" cy="24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AD93-890D-4F3B-9816-DF2152B4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Part 1: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CEF4-E647-4ADC-AA08-46EB65D8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1: The energy consumption of various appliances was </a:t>
            </a:r>
            <a:r>
              <a:rPr lang="en-US" dirty="0" err="1"/>
              <a:t>analysed</a:t>
            </a:r>
            <a:r>
              <a:rPr lang="en-US" dirty="0"/>
              <a:t> and compared different models with their RMSE or </a:t>
            </a:r>
            <a:r>
              <a:rPr lang="en-US" dirty="0" err="1"/>
              <a:t>Rsquare</a:t>
            </a:r>
            <a:r>
              <a:rPr lang="en-US" dirty="0"/>
              <a:t>.</a:t>
            </a:r>
          </a:p>
          <a:p>
            <a:r>
              <a:rPr lang="en-US" dirty="0"/>
              <a:t>Paper 2: This research paper shows difference between ensemble and single SVM models</a:t>
            </a:r>
          </a:p>
          <a:p>
            <a:r>
              <a:rPr lang="en-US" dirty="0"/>
              <a:t>Paper 3: Purpose of this paper was to understand the concept of smart grid. How important it is to predict the consumption of electricity for the next day</a:t>
            </a:r>
          </a:p>
        </p:txBody>
      </p:sp>
    </p:spTree>
    <p:extLst>
      <p:ext uri="{BB962C8B-B14F-4D97-AF65-F5344CB8AC3E}">
        <p14:creationId xmlns:p14="http://schemas.microsoft.com/office/powerpoint/2010/main" val="3962655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2C96-7FA4-4B38-B12A-0F1EA3DC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7: Final pipeline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971C75-4542-4D7B-A122-3323A6D852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232" y="1690688"/>
            <a:ext cx="7191375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0A5BE-FE72-4643-BE08-152925D539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4231" y="4014788"/>
            <a:ext cx="7191375" cy="23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1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A942-9406-4D82-91AB-370BC959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D8A4-1374-4676-BACF-2E1642A6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919"/>
            <a:ext cx="10515600" cy="4023043"/>
          </a:xfrm>
        </p:spPr>
        <p:txBody>
          <a:bodyPr/>
          <a:lstStyle/>
          <a:p>
            <a:r>
              <a:rPr lang="en-US" dirty="0"/>
              <a:t> Model:- Random Forest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Selection:- Boruta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Regularization:- L2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2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DAB6-99A0-42AE-9708-28514603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06" y="391886"/>
            <a:ext cx="10839994" cy="578507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endParaRPr lang="en-US" sz="4400" dirty="0">
              <a:latin typeface="+mj-lt"/>
            </a:endParaRPr>
          </a:p>
          <a:p>
            <a:pPr marL="3657600" lvl="8" indent="0">
              <a:buNone/>
            </a:pPr>
            <a:r>
              <a:rPr lang="en-US" sz="44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798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5BAC-1C83-4D67-AB72-92A67A34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Part 2: 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56F9-440A-4A30-A06C-FB67185E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- </a:t>
            </a:r>
            <a:r>
              <a:rPr lang="en-US" sz="2400" u="sng" dirty="0">
                <a:hlinkClick r:id="rId2"/>
              </a:rPr>
              <a:t>https://github.com/LuisM78/Appliances-energy-prediction-data</a:t>
            </a:r>
            <a:endParaRPr lang="en-US" sz="2400" dirty="0"/>
          </a:p>
          <a:p>
            <a:pPr algn="just"/>
            <a:r>
              <a:rPr lang="en-US" sz="2400" dirty="0"/>
              <a:t>Data can be found in ‘csv’ file. It has data of temperature details and humidity details of 9 rooms inside the house. It also consist data like windspeed , visibility , temperature outside and pressure. Data has to be analyzed before proceeding for performing predictions with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3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898F9CEB-5583-48F1-82B7-B94DB757B0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502534"/>
            <a:ext cx="5131653" cy="187782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498C7-2B17-47C1-9026-362956CF52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891" y="796693"/>
            <a:ext cx="5118182" cy="3289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91AAD-DC76-4257-A889-DE380C2B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are diving the time into four groups. Morning, afternoon, evening and night. In the same way, we are categorizing the days into weeks as first 7 days are week 1, 2nd 7 days are week 2 and so on.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This is just categorizing of data which would help us analyze data easily.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9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D66561-1B83-40C3-9BD3-B28BBDCFA0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" y="2226144"/>
            <a:ext cx="5690910" cy="330597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AF1215-1BC4-4D47-84A7-C5E4D65F26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7457" y="2226144"/>
            <a:ext cx="5776635" cy="3092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BCC29-8BDD-411C-A64B-DB8A618E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9349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Change of mean temperature over the period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F49B6-F95B-4AA8-96BC-EC6939364F08}"/>
              </a:ext>
            </a:extLst>
          </p:cNvPr>
          <p:cNvSpPr txBox="1"/>
          <p:nvPr/>
        </p:nvSpPr>
        <p:spPr>
          <a:xfrm>
            <a:off x="783770" y="510550"/>
            <a:ext cx="11495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Change of mean temperature over the period</a:t>
            </a:r>
          </a:p>
        </p:txBody>
      </p:sp>
    </p:spTree>
    <p:extLst>
      <p:ext uri="{BB962C8B-B14F-4D97-AF65-F5344CB8AC3E}">
        <p14:creationId xmlns:p14="http://schemas.microsoft.com/office/powerpoint/2010/main" val="250225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F649C-70A2-4D98-A55D-EAFDB60075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1" y="2376134"/>
            <a:ext cx="5767110" cy="310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A15EC-8021-423F-8EAF-B70DB1BA6D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2970" y="2376134"/>
            <a:ext cx="5633759" cy="310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EC394-2D53-46D5-B070-896761CF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41" y="343988"/>
            <a:ext cx="10909073" cy="10576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Change of mean Humidity over the period</a:t>
            </a:r>
          </a:p>
        </p:txBody>
      </p:sp>
    </p:spTree>
    <p:extLst>
      <p:ext uri="{BB962C8B-B14F-4D97-AF65-F5344CB8AC3E}">
        <p14:creationId xmlns:p14="http://schemas.microsoft.com/office/powerpoint/2010/main" val="239578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4E12DD-81D4-4532-910E-501BC2A4DA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46" y="1775648"/>
            <a:ext cx="3872042" cy="2357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BE4C79-A3E3-4A2C-9915-F91D1C0D61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61870" y="1775648"/>
            <a:ext cx="3989703" cy="2181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8AE8C1-B597-4DCD-9963-BD02EB9CFA7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96435" y="1775648"/>
            <a:ext cx="3665388" cy="2214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13A31-8B3A-47B8-9CB4-B69E6AF5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5" y="469676"/>
            <a:ext cx="11966899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Change of mean of Other Features over the period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183B-4BF2-486B-82ED-73301FEB7A7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5431" y="4133385"/>
            <a:ext cx="3840957" cy="248496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E5519E3-33B3-415D-A926-57473DECC6C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061870" y="4133386"/>
            <a:ext cx="3989703" cy="2324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2C371-8800-46C0-8898-34845D731E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401849" y="4133385"/>
            <a:ext cx="34599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818628F-98B2-48FC-841D-012238C7C4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841108"/>
            <a:ext cx="10601229" cy="4065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EC1C6-089B-46EA-8003-E5E3EE8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48343"/>
            <a:ext cx="10909073" cy="10576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Total consumption of Energy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403</Words>
  <Application>Microsoft Office PowerPoint</Application>
  <PresentationFormat>Widescreen</PresentationFormat>
  <Paragraphs>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Gill Sans MT</vt:lpstr>
      <vt:lpstr>Helvetica</vt:lpstr>
      <vt:lpstr>Times New Roman</vt:lpstr>
      <vt:lpstr>Office Theme</vt:lpstr>
      <vt:lpstr>Gallery</vt:lpstr>
      <vt:lpstr>Assignment 2</vt:lpstr>
      <vt:lpstr>Introduction</vt:lpstr>
      <vt:lpstr>  Part 1: Research </vt:lpstr>
      <vt:lpstr>  Part 2: Exploratory Data Analysis </vt:lpstr>
      <vt:lpstr>We are diving the time into four groups. Morning, afternoon, evening and night. In the same way, we are categorizing the days into weeks as first 7 days are week 1, 2nd 7 days are week 2 and so on.  This is just categorizing of data which would help us analyze data easily. </vt:lpstr>
      <vt:lpstr>Change of mean temperature over the period</vt:lpstr>
      <vt:lpstr>Change of mean Humidity over the period</vt:lpstr>
      <vt:lpstr>Change of mean of Other Features over the period</vt:lpstr>
      <vt:lpstr>Total consumption of Energy </vt:lpstr>
      <vt:lpstr>Min-Max Temperature</vt:lpstr>
      <vt:lpstr>Min-Max Humidity</vt:lpstr>
      <vt:lpstr>PowerPoint Presentation</vt:lpstr>
      <vt:lpstr>Mean Temperature w.r.t to other rooms</vt:lpstr>
      <vt:lpstr>Mean Temperature w.r.t to other rooms</vt:lpstr>
      <vt:lpstr>Mean Temperature w.r.t to other rooms</vt:lpstr>
      <vt:lpstr>PowerPoint Presentation</vt:lpstr>
      <vt:lpstr>Mean Humidity w.r.t to other rooms</vt:lpstr>
      <vt:lpstr>Mean Humidity w.r.t to other rooms</vt:lpstr>
      <vt:lpstr>Mean Humidity w.r.t to other rooms </vt:lpstr>
      <vt:lpstr>Heat Map</vt:lpstr>
      <vt:lpstr>Part 3: Feature engineering </vt:lpstr>
      <vt:lpstr>Derived Features and Dummy Columns</vt:lpstr>
      <vt:lpstr>PowerPoint Presentation</vt:lpstr>
      <vt:lpstr>Part4- Prediction algorithms </vt:lpstr>
      <vt:lpstr>Part5 -  Feature Selection </vt:lpstr>
      <vt:lpstr>TSFresh</vt:lpstr>
      <vt:lpstr>Boruta</vt:lpstr>
      <vt:lpstr>Part6 - Model Validation and Selection </vt:lpstr>
      <vt:lpstr>Cross -Validation</vt:lpstr>
      <vt:lpstr>Part 7: Final pipeline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Nitin Prince Reuben</dc:creator>
  <cp:lastModifiedBy>Nitin Prince Reuben</cp:lastModifiedBy>
  <cp:revision>30</cp:revision>
  <dcterms:created xsi:type="dcterms:W3CDTF">2018-03-17T03:36:39Z</dcterms:created>
  <dcterms:modified xsi:type="dcterms:W3CDTF">2018-03-17T14:10:15Z</dcterms:modified>
</cp:coreProperties>
</file>