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58" r:id="rId11"/>
    <p:sldId id="266" r:id="rId12"/>
    <p:sldId id="273" r:id="rId13"/>
    <p:sldId id="274" r:id="rId14"/>
    <p:sldId id="278" r:id="rId15"/>
    <p:sldId id="267" r:id="rId16"/>
    <p:sldId id="268" r:id="rId17"/>
    <p:sldId id="270" r:id="rId18"/>
    <p:sldId id="271" r:id="rId19"/>
    <p:sldId id="279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E08D-09DA-49CB-B9B3-ABFA22313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6AD38-C299-478F-BAA1-774445873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CDE2C-5995-4B56-9AA7-7886E96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966B-5903-4F46-A6A6-40DE0689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90CF-527C-4E6E-A3AA-A854CAC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92F0-0FAA-4A95-AFAD-A58DC7C0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F2EF8-73B5-4528-BD66-278328D93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17A8-6CC8-4AFA-86D4-58D154CE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AAC7B-E630-43BA-A44A-1BB2EB0F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73B9-2578-4831-B71C-EC3245A7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6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E938F-A6DA-473C-815A-0EB2DEDEB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C728B-327A-4BE0-8E68-98EBDE4EB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9CD82-18EC-4D1F-88DA-28BE9103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9F00-154A-4885-8EE7-9BDEE4F4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849E-AAEF-4369-93C1-24577EA6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818C-004F-40EC-AB70-5D3E4CC9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DF59-74AA-4BC5-843E-13A389AE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6B0B-ED11-4D37-9140-078A38EE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CDEF-94CB-45CE-AA23-2C4922D1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2167-AEDD-4209-9752-53824E7B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DB1C-5EDB-43DB-9B00-C4A17D17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0C934-5371-448A-BD33-F75A198C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0478-BD83-4D10-924B-B1FA5047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AFE0-440B-41B9-A0C1-76093A5C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326-B107-4176-85D7-1635D48D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16B2-D964-4368-B211-6B62F6E4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2201-0E79-4341-954D-497CED50C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5B4CA-BB9D-48B5-8736-ADEC175F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C7F5-A2E1-455F-B535-6DE280B7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6CA2D-2F37-4FCE-811E-C26B42D9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CC011-12B9-44D0-9013-454F26EB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B97C-E3EF-4FE2-9FA9-84B647D1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5AEB-0786-4A11-9A93-B144BFAA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ACB9F-7E82-4DA0-A06B-683BAB2ED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1F21A-75A0-4266-8DD1-19B3A5F7F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A6575-355E-4389-81E4-A53268AAF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BE1CD-9E7F-4E96-B193-404F89E7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89708-D773-4FA2-8608-F64CBF6A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9EB0F-8CCC-45CD-A941-DEEEED1C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3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E950-BD58-45A3-A4E6-416FDC2D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98B2E-5C5D-4022-A51A-8DE0545B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06718-D761-4B0F-AAF5-BFC60C27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DB73F-99B8-461A-9F18-6B6F4BE3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9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9623F-F944-4DA5-8F51-C25D9787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6169-5463-4C62-AD35-AC42A73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C0306-442C-4BFD-A338-878949C5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79F7-B3A5-49B6-832B-67B20CA5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1465-40FC-49A9-ACEC-7DD7979E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95B99-45A4-4009-AF2B-CB286E9D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C7ED7-7F6F-408A-A2AD-5DB9B786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5AB9-0E3D-45DB-ADE7-3CF840C5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711BD-C871-4630-BCBD-655EBDE4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1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1B17-E82D-4855-813B-458E478E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29A1B-5C63-4BB7-A079-73B2EBD2B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96DD5-F09F-4F66-AA87-C48B4610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3C5EE-A1D7-4531-A4CA-578169AF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2D3-4714-4404-857C-E571C25660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FDBB-BDBA-43F8-97AA-03F980E7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CAFBE-1583-4E6B-8C6E-5F1C1F2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185D6-01A7-4904-B1D3-D9F7095C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3AE36-E3CC-498E-A1C0-EDC7FFCBB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6220-170E-4289-A391-DA1F7BB42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72D3-4714-4404-857C-E571C25660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2223-69FB-4667-8689-D0B3BAAA7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AB23-8FF4-4CC0-A611-13E4D42CE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A3F88-5EE1-43B1-9F01-2E0E49AF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gu5E7UNBWmjHtNsX7A5PXyldqbkH53y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9A0576B0-CD8C-4661-95C8-A9F2CE7CD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3FF60E2B-3919-423C-B1FF-56CDE66811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87DA0-6D52-400A-BACF-1E5E5325E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60426"/>
            <a:ext cx="6274296" cy="3137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CEDE57-D6EF-4740-B72A-F57726762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2550" y="1122363"/>
            <a:ext cx="330813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br>
              <a:rPr lang="en-US" sz="1500">
                <a:solidFill>
                  <a:schemeClr val="bg1"/>
                </a:solidFill>
              </a:rPr>
            </a:b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082E2-A457-4EDA-B7E5-92E4ECE01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9083" y="3602037"/>
            <a:ext cx="3771597" cy="21773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Team 5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-Akash </a:t>
            </a:r>
            <a:r>
              <a:rPr lang="en-US" sz="2800" dirty="0" err="1">
                <a:solidFill>
                  <a:schemeClr val="bg1"/>
                </a:solidFill>
              </a:rPr>
              <a:t>Jagtap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800" dirty="0" err="1">
                <a:solidFill>
                  <a:schemeClr val="bg1"/>
                </a:solidFill>
              </a:rPr>
              <a:t>Jerin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Rajan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-Nitin Prince Reuben</a:t>
            </a:r>
          </a:p>
        </p:txBody>
      </p:sp>
    </p:spTree>
    <p:extLst>
      <p:ext uri="{BB962C8B-B14F-4D97-AF65-F5344CB8AC3E}">
        <p14:creationId xmlns:p14="http://schemas.microsoft.com/office/powerpoint/2010/main" val="153383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B1B4-C329-4EF9-824B-E2E2CEB0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How Kubernetes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0CB54-FEE7-4F73-9A13-7206AB7FE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56" y="1690688"/>
            <a:ext cx="6747882" cy="5060912"/>
          </a:xfrm>
        </p:spPr>
      </p:pic>
    </p:spTree>
    <p:extLst>
      <p:ext uri="{BB962C8B-B14F-4D97-AF65-F5344CB8AC3E}">
        <p14:creationId xmlns:p14="http://schemas.microsoft.com/office/powerpoint/2010/main" val="68177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EE48F2-31D3-4818-ACF5-9AFBB3A19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40" y="492573"/>
            <a:ext cx="5959909" cy="58807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54773A-9AD2-46F2-99B0-823E7C0E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 Swarn</a:t>
            </a:r>
          </a:p>
        </p:txBody>
      </p:sp>
    </p:spTree>
    <p:extLst>
      <p:ext uri="{BB962C8B-B14F-4D97-AF65-F5344CB8AC3E}">
        <p14:creationId xmlns:p14="http://schemas.microsoft.com/office/powerpoint/2010/main" val="250975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2C27-4C0B-42C5-A55D-DE28C066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549"/>
            <a:ext cx="10515600" cy="4644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Comprises of: </a:t>
            </a:r>
          </a:p>
          <a:p>
            <a:pPr lvl="0"/>
            <a:r>
              <a:rPr lang="en-US" b="1" dirty="0"/>
              <a:t>Manager nodes:</a:t>
            </a:r>
            <a:r>
              <a:rPr lang="en-US" dirty="0"/>
              <a:t> Control orchestration, cluster management, and the distribution of tasks</a:t>
            </a:r>
          </a:p>
          <a:p>
            <a:pPr lvl="0"/>
            <a:r>
              <a:rPr lang="en-US" b="1" dirty="0"/>
              <a:t>Worker nodes:</a:t>
            </a:r>
            <a:r>
              <a:rPr lang="en-US" dirty="0"/>
              <a:t> The sole purpose of workers is to run containers and services as assigned by a manager node</a:t>
            </a:r>
          </a:p>
          <a:p>
            <a:pPr lvl="0"/>
            <a:r>
              <a:rPr lang="en-US" b="1" dirty="0"/>
              <a:t>Services:</a:t>
            </a:r>
            <a:r>
              <a:rPr lang="en-US" dirty="0"/>
              <a:t> A service describes how you’d like an individual container to distribute itself across your nodes. To create a service, specify the exact information as in an ordinary ‘docker run’, plus new parameters (i.e., # of container replicas)</a:t>
            </a:r>
          </a:p>
          <a:p>
            <a:pPr lvl="0"/>
            <a:r>
              <a:rPr lang="en-US" b="1" dirty="0"/>
              <a:t>Tasks:</a:t>
            </a:r>
            <a:r>
              <a:rPr lang="en-US" dirty="0"/>
              <a:t> Single containers place work within these “slots” according to the Swarm manager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E5B4F3-46EE-4AE5-BDBE-069BAC7B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Docker Swarm</a:t>
            </a:r>
          </a:p>
        </p:txBody>
      </p:sp>
    </p:spTree>
    <p:extLst>
      <p:ext uri="{BB962C8B-B14F-4D97-AF65-F5344CB8AC3E}">
        <p14:creationId xmlns:p14="http://schemas.microsoft.com/office/powerpoint/2010/main" val="43770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6A73-775E-4BC4-A80B-515FF774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Docker Swarm</a:t>
            </a:r>
          </a:p>
        </p:txBody>
      </p:sp>
      <p:pic>
        <p:nvPicPr>
          <p:cNvPr id="4" name="Picture 3" descr="Docker Swarm Cluster">
            <a:extLst>
              <a:ext uri="{FF2B5EF4-FFF2-40B4-BE49-F238E27FC236}">
                <a16:creationId xmlns:a16="http://schemas.microsoft.com/office/drawing/2014/main" id="{6DEB71ED-F73A-4817-AE7D-E8BCFC5148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945628"/>
            <a:ext cx="7143750" cy="492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42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1DD5-5E6F-4950-8B03-9966DF5F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Docker Swarm vs Kubernetes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103079-1707-4AB8-82D1-521B63166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53228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162951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0213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Docker Swarm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Kubernetes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1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 auto-scaling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auto-scaling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59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 secret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secret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2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Lacks resource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resource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1132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A0ABA2-68FC-4A8B-842A-5F16FC6B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3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8868-D431-41DB-8BFC-DF6E05F2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Microservices 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512BBB-06D4-42F6-9695-E14B6750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/>
          <a:lstStyle/>
          <a:p>
            <a:r>
              <a:rPr lang="en-US" dirty="0"/>
              <a:t>Software systems become more complex as their scale</a:t>
            </a:r>
          </a:p>
          <a:p>
            <a:pPr lvl="1"/>
            <a:r>
              <a:rPr lang="en-US" dirty="0"/>
              <a:t>scope 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user interactions</a:t>
            </a:r>
          </a:p>
          <a:p>
            <a:r>
              <a:rPr lang="en-US" dirty="0"/>
              <a:t>Sometimes system that grow in size beyond the boundaries initially define pose a particular problems when it comes to changing them</a:t>
            </a:r>
          </a:p>
        </p:txBody>
      </p:sp>
    </p:spTree>
    <p:extLst>
      <p:ext uri="{BB962C8B-B14F-4D97-AF65-F5344CB8AC3E}">
        <p14:creationId xmlns:p14="http://schemas.microsoft.com/office/powerpoint/2010/main" val="2922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8701A1-570E-4987-8C8E-01AE4602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What is Microservices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0F820C-FD06-495C-AE19-887A1D50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4454499"/>
          </a:xfrm>
        </p:spPr>
        <p:txBody>
          <a:bodyPr/>
          <a:lstStyle/>
          <a:p>
            <a:r>
              <a:rPr lang="en-US" dirty="0"/>
              <a:t>Microservice architecture are used to achieve faster delivery and greater safety as the scale of their systems increase</a:t>
            </a:r>
          </a:p>
          <a:p>
            <a:r>
              <a:rPr lang="en-US" dirty="0"/>
              <a:t>Microservices are goal-oriented</a:t>
            </a:r>
          </a:p>
          <a:p>
            <a:r>
              <a:rPr lang="en-US" dirty="0"/>
              <a:t>Microservices are focused on replaceability</a:t>
            </a:r>
            <a:endParaRPr lang="en-US" sz="2400" dirty="0"/>
          </a:p>
          <a:p>
            <a:r>
              <a:rPr lang="en-US" dirty="0"/>
              <a:t>This idea that driving toward replacement of components rather than maintaining existing components get to the very heart of what makes the microservices approach special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9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360FCB-7782-4617-BF80-CDB6031E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Microservices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01D47E-D117-4AC6-BC28-98EE957D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40740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More specifically, the real value of microservices is realized when we focus on two key aspects - </a:t>
            </a:r>
            <a:r>
              <a:rPr lang="en-US" b="1" u="sng" dirty="0"/>
              <a:t>speed and safety</a:t>
            </a:r>
          </a:p>
          <a:p>
            <a:pPr algn="just"/>
            <a:r>
              <a:rPr lang="en-US" b="1" dirty="0"/>
              <a:t>The Speed of Change  </a:t>
            </a:r>
            <a:r>
              <a:rPr lang="en-US" dirty="0"/>
              <a:t>- The desire for speed is a desire for immediate change and ultimately a desire for adaptability</a:t>
            </a:r>
          </a:p>
          <a:p>
            <a:pPr algn="just"/>
            <a:r>
              <a:rPr lang="en-US" b="1" dirty="0"/>
              <a:t>At Scale </a:t>
            </a:r>
            <a:r>
              <a:rPr lang="en-US" dirty="0"/>
              <a:t>- Systems that can work at scale don’t break when under pressure; instead they incorporate built-in mechanisms to increase capacity in a safe way</a:t>
            </a:r>
          </a:p>
          <a:p>
            <a:pPr algn="just"/>
            <a:r>
              <a:rPr lang="en-US" b="1" dirty="0"/>
              <a:t>In Harmony </a:t>
            </a:r>
            <a:r>
              <a:rPr lang="en-US" dirty="0"/>
              <a:t>- Organizations that succeed with microservice architecture are able to maintain their system stability while increasing their change velocity. In other words, they created a harmony of speed and safety that works for their own context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7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2C27-4C0B-42C5-A55D-DE28C066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Agility</a:t>
            </a:r>
            <a:r>
              <a:rPr lang="en-US" dirty="0"/>
              <a:t> allows organizations to deliver new products, functions, and features more quickly and pivot more easily if needed</a:t>
            </a:r>
          </a:p>
          <a:p>
            <a:pPr algn="just"/>
            <a:r>
              <a:rPr lang="en-US" b="1" dirty="0"/>
              <a:t>Composability</a:t>
            </a:r>
            <a:r>
              <a:rPr lang="en-US" dirty="0"/>
              <a:t> reduces development time and provides a compound benefit through reusability over time</a:t>
            </a:r>
          </a:p>
          <a:p>
            <a:pPr algn="just"/>
            <a:r>
              <a:rPr lang="en-US" b="1" dirty="0"/>
              <a:t>Comprehensibility</a:t>
            </a:r>
            <a:r>
              <a:rPr lang="en-US" dirty="0"/>
              <a:t> of the software system simplifies development planning, increases accuracy, and allows new resources to come up to speed more quickly</a:t>
            </a:r>
            <a:endParaRPr lang="en-US" b="1" dirty="0"/>
          </a:p>
          <a:p>
            <a:pPr algn="just"/>
            <a:r>
              <a:rPr lang="en-US" b="1" dirty="0"/>
              <a:t>Independent deployment</a:t>
            </a:r>
            <a:r>
              <a:rPr lang="en-US" dirty="0"/>
              <a:t> of components gets new features into production more quickly and provides more flexible options for piloting and prototyping</a:t>
            </a:r>
          </a:p>
          <a:p>
            <a:pPr algn="just"/>
            <a:r>
              <a:rPr lang="en-US" dirty="0"/>
              <a:t>Organizational alignment of services to teams reduces ramp-up time and encourages teams to </a:t>
            </a:r>
            <a:r>
              <a:rPr lang="en-US" b="1" dirty="0"/>
              <a:t>build more complex products</a:t>
            </a:r>
            <a:r>
              <a:rPr lang="en-US" dirty="0"/>
              <a:t> and features iteratively</a:t>
            </a:r>
          </a:p>
          <a:p>
            <a:pPr algn="just"/>
            <a:r>
              <a:rPr lang="en-US" b="1" dirty="0" err="1"/>
              <a:t>Polyglotism</a:t>
            </a:r>
            <a:r>
              <a:rPr lang="en-US" dirty="0"/>
              <a:t> permits the use of the right tools for the right task, thus accelerating technology introduction and increasing solution options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E5B4F3-46EE-4AE5-BDBE-069BAC7B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it impact Business</a:t>
            </a:r>
          </a:p>
        </p:txBody>
      </p:sp>
    </p:spTree>
    <p:extLst>
      <p:ext uri="{BB962C8B-B14F-4D97-AF65-F5344CB8AC3E}">
        <p14:creationId xmlns:p14="http://schemas.microsoft.com/office/powerpoint/2010/main" val="4015124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23B2-5D92-40CC-8AF1-2AC6E321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1F5A-971E-48EA-82F0-FB9D8D2D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and explanation of the slide can be found in google drive mentioned below.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https://drive.google.com/open?id=1gu5E7UNBWmjHtNsX7A5PXyldqbkH53yM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9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E762F-0841-4453-BEEC-41DC7AD23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29495-F5DE-48C5-A0E5-14C27E3E4A82}"/>
              </a:ext>
            </a:extLst>
          </p:cNvPr>
          <p:cNvSpPr txBox="1"/>
          <p:nvPr/>
        </p:nvSpPr>
        <p:spPr>
          <a:xfrm>
            <a:off x="363983" y="3018408"/>
            <a:ext cx="58770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Kubernetes is a Greek word which means “helmsman” or the pilot of a ship.</a:t>
            </a:r>
          </a:p>
          <a:p>
            <a:endParaRPr lang="en-US" sz="2400" dirty="0"/>
          </a:p>
          <a:p>
            <a:r>
              <a:rPr lang="en-US" sz="2400" dirty="0"/>
              <a:t>It is an open source project that was started by Google and derived from Borg, which is used inside Google — for several years now — for container management, automating deployment and scaling. Currently, it is hosted by Cloud Native Computing Foundation(CNCF).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51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0BAB-EEBB-4B4D-8550-D7011430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0" y="242474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54583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E42C-7044-4050-8FDD-1572F30D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7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D079-0598-48D1-AC1E-7F9470AF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>
              <a:latin typeface="Adobe Garamond Pro Bold" panose="02020702060506020403" pitchFamily="18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dirty="0">
              <a:latin typeface="Adobe Garamond Pro Bold" panose="02020702060506020403" pitchFamily="18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dirty="0">
              <a:latin typeface="Adobe Garamond Pro Bold" panose="02020702060506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737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9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47BF9F-0356-4D32-9E4A-5EAE1AB3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7" y="643467"/>
            <a:ext cx="7958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2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011-5032-49FC-80B6-4A0B34FD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24F9-8F18-4035-947E-A58661B3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limit the types of application supported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Rolling update or rollback </a:t>
            </a:r>
          </a:p>
          <a:p>
            <a:r>
              <a:rPr lang="en-US" dirty="0"/>
              <a:t>Auto – scalability</a:t>
            </a:r>
          </a:p>
          <a:p>
            <a:r>
              <a:rPr lang="en-US" dirty="0"/>
              <a:t>Using pods for grouping container</a:t>
            </a:r>
          </a:p>
          <a:p>
            <a:r>
              <a:rPr lang="en-US" dirty="0"/>
              <a:t>API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4504-6270-49E8-97CE-59509325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D3039-E5B2-4FF9-879B-9BEEE79DB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49" y="1533294"/>
            <a:ext cx="7451301" cy="5182664"/>
          </a:xfrm>
        </p:spPr>
      </p:pic>
    </p:spTree>
    <p:extLst>
      <p:ext uri="{BB962C8B-B14F-4D97-AF65-F5344CB8AC3E}">
        <p14:creationId xmlns:p14="http://schemas.microsoft.com/office/powerpoint/2010/main" val="75137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F06B-2B60-4150-AEA9-83B01235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15FB9-4EE7-43B0-82A3-2E8278B41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10" y="1249847"/>
            <a:ext cx="6085780" cy="5112055"/>
          </a:xfrm>
        </p:spPr>
      </p:pic>
    </p:spTree>
    <p:extLst>
      <p:ext uri="{BB962C8B-B14F-4D97-AF65-F5344CB8AC3E}">
        <p14:creationId xmlns:p14="http://schemas.microsoft.com/office/powerpoint/2010/main" val="226668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2CB0D-76BB-461E-9A93-E242DE17F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56" y="1545712"/>
            <a:ext cx="5500688" cy="5082031"/>
          </a:xfrm>
        </p:spPr>
      </p:pic>
    </p:spTree>
    <p:extLst>
      <p:ext uri="{BB962C8B-B14F-4D97-AF65-F5344CB8AC3E}">
        <p14:creationId xmlns:p14="http://schemas.microsoft.com/office/powerpoint/2010/main" val="22692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0F73-B64B-4E69-B1EB-E919B0C3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00D6C-9242-4FF5-9026-CE0CB48BA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2038350"/>
            <a:ext cx="6262154" cy="3634772"/>
          </a:xfrm>
        </p:spPr>
      </p:pic>
    </p:spTree>
    <p:extLst>
      <p:ext uri="{BB962C8B-B14F-4D97-AF65-F5344CB8AC3E}">
        <p14:creationId xmlns:p14="http://schemas.microsoft.com/office/powerpoint/2010/main" val="29909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F127-8AAF-441B-9B1E-73AB43B2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6A92F-DC9B-41A6-A2D8-290189A2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632" y="1480667"/>
            <a:ext cx="5294736" cy="5261084"/>
          </a:xfrm>
        </p:spPr>
      </p:pic>
    </p:spTree>
    <p:extLst>
      <p:ext uri="{BB962C8B-B14F-4D97-AF65-F5344CB8AC3E}">
        <p14:creationId xmlns:p14="http://schemas.microsoft.com/office/powerpoint/2010/main" val="400038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463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Adobe Garamond Pro Bold</vt:lpstr>
      <vt:lpstr>Arial</vt:lpstr>
      <vt:lpstr>Calibri</vt:lpstr>
      <vt:lpstr>Calibri Light</vt:lpstr>
      <vt:lpstr>Office Theme</vt:lpstr>
      <vt:lpstr>            </vt:lpstr>
      <vt:lpstr>PowerPoint Presentation</vt:lpstr>
      <vt:lpstr>PowerPoint Presentation</vt:lpstr>
      <vt:lpstr>Features Of Kubernetes</vt:lpstr>
      <vt:lpstr>Architecture </vt:lpstr>
      <vt:lpstr>Kubernetes Cluster</vt:lpstr>
      <vt:lpstr>PowerPoint Presentation</vt:lpstr>
      <vt:lpstr>PowerPoint Presentation</vt:lpstr>
      <vt:lpstr>Services</vt:lpstr>
      <vt:lpstr>How Kubernetes works?</vt:lpstr>
      <vt:lpstr>Docker Swarn</vt:lpstr>
      <vt:lpstr>Docker Swarm</vt:lpstr>
      <vt:lpstr>Docker Swarm</vt:lpstr>
      <vt:lpstr>Docker Swarm vs Kubernetes</vt:lpstr>
      <vt:lpstr>Why Microservices !!</vt:lpstr>
      <vt:lpstr>What is Microservices</vt:lpstr>
      <vt:lpstr>Microservices</vt:lpstr>
      <vt:lpstr>How it impact Business</vt:lpstr>
      <vt:lpstr>PowerPoint Presentation</vt:lpstr>
      <vt:lpstr>Q&amp;A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</dc:title>
  <dc:creator>Nitin Prince Reuben</dc:creator>
  <cp:lastModifiedBy>Nitin Prince Reuben</cp:lastModifiedBy>
  <cp:revision>31</cp:revision>
  <dcterms:created xsi:type="dcterms:W3CDTF">2018-02-13T17:38:35Z</dcterms:created>
  <dcterms:modified xsi:type="dcterms:W3CDTF">2018-04-21T02:13:52Z</dcterms:modified>
</cp:coreProperties>
</file>