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 smtClean="0"/>
              <a:t>Lambdas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3392" y="1268760"/>
            <a:ext cx="11089232" cy="480208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Why do we need it?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Syntax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Context capturing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java.util.functions</a:t>
            </a:r>
            <a:r>
              <a:rPr lang="en-US" dirty="0" smtClean="0">
                <a:solidFill>
                  <a:schemeClr val="tx1"/>
                </a:solidFill>
              </a:rPr>
              <a:t> package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Method reference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Examples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bugs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582634"/>
            <a:ext cx="103691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</a:t>
            </a: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getAirConsumption()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m2.getAirEnrichment());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m2.getCurrent());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</a:t>
            </a:r>
            <a:r>
              <a:rPr lang="ru-RU" alt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.getPower());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v2){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(v1, v2) ? v1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method reference to improve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4" y="1582634"/>
            <a:ext cx="111639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better but still a bug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4" y="1582634"/>
            <a:ext cx="1116392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</a:t>
            </a:r>
            <a:r>
              <a:rPr lang="ru-RU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m1, m2);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bugs after all, but can it be better?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556792"/>
            <a:ext cx="11163927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(m2))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private method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879957"/>
            <a:ext cx="11163927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compare1(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 -&gt;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?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folder.apply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1124744"/>
            <a:ext cx="10945216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Each lambda has three parts: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Arguments </a:t>
            </a:r>
            <a:r>
              <a:rPr lang="en-US" sz="1800" dirty="0">
                <a:solidFill>
                  <a:schemeClr val="tx1"/>
                </a:solidFill>
              </a:rPr>
              <a:t>Lambda operator </a:t>
            </a:r>
            <a:r>
              <a:rPr lang="en-US" sz="1800" dirty="0">
                <a:solidFill>
                  <a:schemeClr val="tx1"/>
                </a:solidFill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y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2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 2 - 3;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5560" y="260649"/>
            <a:ext cx="7772400" cy="720080"/>
          </a:xfrm>
        </p:spPr>
        <p:txBody>
          <a:bodyPr>
            <a:no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1124744"/>
            <a:ext cx="10945216" cy="494610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Each lambda has three parts: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Arguments </a:t>
            </a:r>
            <a:r>
              <a:rPr lang="en-US" sz="1800" dirty="0">
                <a:solidFill>
                  <a:schemeClr val="tx1"/>
                </a:solidFill>
              </a:rPr>
              <a:t>Lambda operator </a:t>
            </a:r>
            <a:r>
              <a:rPr lang="en-US" sz="1800" dirty="0">
                <a:solidFill>
                  <a:schemeClr val="tx1"/>
                </a:solidFill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Body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ru-RU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y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2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- 3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 2 - 3;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functional interfaces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2"/>
          <a:stretch/>
        </p:blipFill>
        <p:spPr>
          <a:xfrm>
            <a:off x="1487488" y="1484784"/>
            <a:ext cx="9012935" cy="4104456"/>
          </a:xfrm>
        </p:spPr>
      </p:pic>
    </p:spTree>
    <p:extLst>
      <p:ext uri="{BB962C8B-B14F-4D97-AF65-F5344CB8AC3E}">
        <p14:creationId xmlns:p14="http://schemas.microsoft.com/office/powerpoint/2010/main" val="21620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 in JAVA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8630" y="1417638"/>
            <a:ext cx="929882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</a:rPr>
              <a:t>JAVA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effectLst/>
              </a:rPr>
              <a:t> 8 provides feature to emulate FP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baseline="0" dirty="0" smtClean="0"/>
              <a:t>It</a:t>
            </a:r>
            <a:r>
              <a:rPr lang="en-US" altLang="ru-RU" sz="2000" dirty="0" smtClean="0"/>
              <a:t> is not real FP, but just some abstraction to emulate the code style. It is still OOP inside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43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code using FP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628800"/>
            <a:ext cx="3406702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code using FP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628800"/>
            <a:ext cx="1036915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 ? m1.getOilTemperature()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 ? m1.getIgnitionDwellAngle()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 ? m1.getChainTensioner()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 ? m1.getSparkMisses()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(m1.getAirEnrichment(),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 ? m1.getVoltage()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m1.getCurrent()) ? m1.getCurrent()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m2.getPower()) ? m1.getPower()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a bug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628800"/>
            <a:ext cx="10369152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m1,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 ? m1.getOilTemperature()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 ? </a:t>
            </a:r>
            <a:r>
              <a:rPr lang="ru-RU" alt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m1.</a:t>
            </a:r>
            <a:r>
              <a:rPr lang="ru-RU" altLang="ru-R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getAirEnrichment()</a:t>
            </a:r>
            <a:r>
              <a:rPr lang="ru-RU" altLang="ru-R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 ? m1.getIgnitionDwellAngle()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 ? m1.getChainTensioner()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 ? </a:t>
            </a:r>
            <a:r>
              <a:rPr lang="ru-RU" altLang="ru-RU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ru-RU" sz="1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getSparkMisses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(m1.getAirEnrichment(), m2.getAirConsumption()) ? m1.getAirEnrichment()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 ? m1.getVoltage()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</a:t>
            </a:r>
            <a:r>
              <a:rPr lang="ru-RU" altLang="ru-RU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.getCurrent()) ? m1.getCurrent()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m2.getPower()) ? </a:t>
            </a:r>
            <a:r>
              <a:rPr lang="en-US" alt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getPower</a:t>
            </a:r>
            <a:r>
              <a:rPr lang="ru-RU" alt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without JAVA 8 features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0705" y="1582634"/>
            <a:ext cx="1036915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m2) 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oilTemperature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(m1.getOilTemperature(), m2.getOilTemperature());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airConsumption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m2.getAirConsumption());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ignitionDwellAngle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(m1.getIgnitionDwellAngle(), m2.getIgnitionDwellAngle());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chainTensioner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(m1.getChainTensioner(), m2.getChainTensioner());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sparkMisses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(m1.getSparkMisses(), m2.getSparkMisses());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airEnrichment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(m1.getAirConsumption(), m2.getAirEnrichment());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(m1.getVoltage(), m2.getVoltage());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(m1.getCurrent(), m2.getCurrent());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(m1.getPower(), m1.getPower());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fold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v1,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v2){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r>
              <a:rPr lang="ru-RU" altLang="ru-RU" sz="14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(v1, v2) ? v1 : 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</a:t>
            </a:r>
            <a:b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9647</TotalTime>
  <Words>313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Тема Office</vt:lpstr>
      <vt:lpstr>Lambdas</vt:lpstr>
      <vt:lpstr>Syntax</vt:lpstr>
      <vt:lpstr>Syntax</vt:lpstr>
      <vt:lpstr>Built-in functional interfaces</vt:lpstr>
      <vt:lpstr>FP style in JAVA</vt:lpstr>
      <vt:lpstr>Improve code using FP features</vt:lpstr>
      <vt:lpstr>Improve code using FP features</vt:lpstr>
      <vt:lpstr>Easy to make a bug</vt:lpstr>
      <vt:lpstr>Improve without JAVA 8 features</vt:lpstr>
      <vt:lpstr>Still bugs</vt:lpstr>
      <vt:lpstr>Use method reference to improve</vt:lpstr>
      <vt:lpstr>A bit better but still a bug</vt:lpstr>
      <vt:lpstr>No bugs after all, but can it be better?</vt:lpstr>
      <vt:lpstr>Inline private method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Lambdas</dc:title>
  <cp:lastModifiedBy>Martynichev, Alexandr *Tieto*</cp:lastModifiedBy>
  <cp:revision>19</cp:revision>
  <dcterms:modified xsi:type="dcterms:W3CDTF">2018-10-12T16:19:54Z</dcterms:modified>
</cp:coreProperties>
</file>