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569B-D28A-4420-AFB8-64C5861284FA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FC1F5-61FB-406D-8D78-DE6ABFADB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2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C1F5-61FB-406D-8D78-DE6ABFADB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2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FC1F5-61FB-406D-8D78-DE6ABFADB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4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02C5-308E-43F1-8626-F1433AF74388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C398-C4B1-46FD-BC5A-6990BF050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ms://reference=TRN013654/" TargetMode="External"/><Relationship Id="rId2" Type="http://schemas.openxmlformats.org/officeDocument/2006/relationships/hyperlink" Target="ems://reference=TRN01367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index.html" TargetMode="External"/><Relationship Id="rId7" Type="http://schemas.openxmlformats.org/officeDocument/2006/relationships/hyperlink" Target="https://www.w3schools.com/xml/schema_intro.asp" TargetMode="External"/><Relationship Id="rId2" Type="http://schemas.openxmlformats.org/officeDocument/2006/relationships/hyperlink" Target="http://download.oracle.com/otn-pub/jcp/jls-7-mr3-fullv-oth-JSpec/JLS-JavaSE7-Full.pdf?AuthParam=1536644522_710a7b6cd2df281d3fcc3079c194564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xml/default.asp" TargetMode="External"/><Relationship Id="rId5" Type="http://schemas.openxmlformats.org/officeDocument/2006/relationships/hyperlink" Target="https://git-scm.com/book/ru/v2" TargetMode="External"/><Relationship Id="rId4" Type="http://schemas.openxmlformats.org/officeDocument/2006/relationships/hyperlink" Target="https://testng.org/doc/documentation-mai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WkEzcVP8bs&amp;index=8&amp;list=PLB0276A0A62BDEF06" TargetMode="External"/><Relationship Id="rId13" Type="http://schemas.openxmlformats.org/officeDocument/2006/relationships/hyperlink" Target="https://www.youtube.com/watch?v=ow0B4HXK_4U&amp;list=PLiJ76e8LBYQX0CsDJhH0hXMCWReZKNbBh&amp;index=4" TargetMode="External"/><Relationship Id="rId18" Type="http://schemas.openxmlformats.org/officeDocument/2006/relationships/hyperlink" Target="https://www.youtube.com/watch?v=KcA8ur7WrrE&amp;list=PLiJ76e8LBYQX0CsDJhH0hXMCWReZKNbBh&amp;index=9" TargetMode="External"/><Relationship Id="rId3" Type="http://schemas.openxmlformats.org/officeDocument/2006/relationships/hyperlink" Target="https://www.youtube.com/watch?v=6pApP6TKxck&amp;list=PLB0276A0A62BDEF06&amp;index=2" TargetMode="External"/><Relationship Id="rId21" Type="http://schemas.openxmlformats.org/officeDocument/2006/relationships/hyperlink" Target="https://www.youtube.com/watch?v=uDN75SRyUzI&amp;list=PLiJ76e8LBYQX0CsDJhH0hXMCWReZKNbBh&amp;index=13" TargetMode="External"/><Relationship Id="rId7" Type="http://schemas.openxmlformats.org/officeDocument/2006/relationships/hyperlink" Target="https://www.youtube.com/watch?v=uTF0863-nC8&amp;list=PLB0276A0A62BDEF06&amp;index=7" TargetMode="External"/><Relationship Id="rId12" Type="http://schemas.openxmlformats.org/officeDocument/2006/relationships/hyperlink" Target="https://www.youtube.com/watch?v=juEURFaMEWg&amp;list=PLiJ76e8LBYQX0CsDJhH0hXMCWReZKNbBh&amp;index=3" TargetMode="External"/><Relationship Id="rId17" Type="http://schemas.openxmlformats.org/officeDocument/2006/relationships/hyperlink" Target="https://www.youtube.com/watch?v=oRBAqFmOPHs&amp;list=PLiJ76e8LBYQX0CsDJhH0hXMCWReZKNbBh&amp;index=8" TargetMode="External"/><Relationship Id="rId2" Type="http://schemas.openxmlformats.org/officeDocument/2006/relationships/hyperlink" Target="https://www.youtube.com/watch?v=DKy4KzIn1qg&amp;list=PLB0276A0A62BDEF06" TargetMode="External"/><Relationship Id="rId16" Type="http://schemas.openxmlformats.org/officeDocument/2006/relationships/hyperlink" Target="https://www.youtube.com/watch?v=r-LMTa2Z5R4&amp;list=PLiJ76e8LBYQX0CsDJhH0hXMCWReZKNbBh&amp;index=7" TargetMode="External"/><Relationship Id="rId20" Type="http://schemas.openxmlformats.org/officeDocument/2006/relationships/hyperlink" Target="https://www.youtube.com/watch?v=ULTruUw53UU&amp;list=PLiJ76e8LBYQX0CsDJhH0hXMCWReZKNbBh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lWBT-gwBkU&amp;index=6&amp;list=PLB0276A0A62BDEF06" TargetMode="External"/><Relationship Id="rId11" Type="http://schemas.openxmlformats.org/officeDocument/2006/relationships/hyperlink" Target="https://www.youtube.com/watch?v=uR3S0LzHLdE&amp;list=PLiJ76e8LBYQX0CsDJhH0hXMCWReZKNbBh&amp;index=2" TargetMode="External"/><Relationship Id="rId5" Type="http://schemas.openxmlformats.org/officeDocument/2006/relationships/hyperlink" Target="https://www.youtube.com/watch?v=CYUgc0EhqS4&amp;list=PLB0276A0A62BDEF06&amp;index=4" TargetMode="External"/><Relationship Id="rId15" Type="http://schemas.openxmlformats.org/officeDocument/2006/relationships/hyperlink" Target="https://www.youtube.com/watch?v=k2NA-thNECY&amp;list=PLiJ76e8LBYQX0CsDJhH0hXMCWReZKNbBh&amp;index=6" TargetMode="External"/><Relationship Id="rId23" Type="http://schemas.openxmlformats.org/officeDocument/2006/relationships/hyperlink" Target="https://www.youtube.com/watch?v=0Q--MYvB68M&amp;list=PLiJ76e8LBYQX0CsDJhH0hXMCWReZKNbBh&amp;index=15" TargetMode="External"/><Relationship Id="rId10" Type="http://schemas.openxmlformats.org/officeDocument/2006/relationships/hyperlink" Target="https://www.youtube.com/watch?v=87pm79sPSvc&amp;index=10&amp;list=PLB0276A0A62BDEF06" TargetMode="External"/><Relationship Id="rId19" Type="http://schemas.openxmlformats.org/officeDocument/2006/relationships/hyperlink" Target="https://www.youtube.com/watch?v=GQExqqGwH0k&amp;list=PLiJ76e8LBYQX0CsDJhH0hXMCWReZKNbBh&amp;index=11" TargetMode="External"/><Relationship Id="rId4" Type="http://schemas.openxmlformats.org/officeDocument/2006/relationships/hyperlink" Target="https://www.youtube.com/watch?v=lGQxeGiqmKU&amp;list=PLB0276A0A62BDEF06&amp;index=3" TargetMode="External"/><Relationship Id="rId9" Type="http://schemas.openxmlformats.org/officeDocument/2006/relationships/hyperlink" Target="https://www.youtube.com/watch?v=RcwyUIyF7kI&amp;list=PLB0276A0A62BDEF06&amp;index=9" TargetMode="External"/><Relationship Id="rId14" Type="http://schemas.openxmlformats.org/officeDocument/2006/relationships/hyperlink" Target="https://www.youtube.com/watch?v=iJ2Azc2ikFM&amp;list=PLiJ76e8LBYQX0CsDJhH0hXMCWReZKNbBh&amp;index=5" TargetMode="External"/><Relationship Id="rId22" Type="http://schemas.openxmlformats.org/officeDocument/2006/relationships/hyperlink" Target="https://www.youtube.com/watch?v=WyDVHgnkA54&amp;list=PLiJ76e8LBYQX0CsDJhH0hXMCWReZKNbBh&amp;index=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ms://reference=TRN013654/" TargetMode="External"/><Relationship Id="rId2" Type="http://schemas.openxmlformats.org/officeDocument/2006/relationships/hyperlink" Target="ems://reference=TRN01367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-jcat-site.rnd.ki.sw.ericsson.se/site/ecim-properties/" TargetMode="External"/><Relationship Id="rId13" Type="http://schemas.openxmlformats.org/officeDocument/2006/relationships/hyperlink" Target="http://common-jcat-site.rnd.ki.sw.ericsson.se/site/traffic-generator-config-plugin/bat.html" TargetMode="External"/><Relationship Id="rId3" Type="http://schemas.openxmlformats.org/officeDocument/2006/relationships/hyperlink" Target="https://wiki.lmera.ericsson.se/wiki/JCAT/JCAT_R5_User_Guide" TargetMode="External"/><Relationship Id="rId7" Type="http://schemas.openxmlformats.org/officeDocument/2006/relationships/hyperlink" Target="https://cc-ebs-hudson.rnd.ki.sw.ericsson.se/jcat-docs/ebs-properties/" TargetMode="External"/><Relationship Id="rId12" Type="http://schemas.openxmlformats.org/officeDocument/2006/relationships/hyperlink" Target="http://common-jcat-site.rnd.ki.sw.ericsson.se/site/traffic-genera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c-ebs-hudson.rnd.ki.sw.ericsson.se/jcat-docs/ebs-extensions/ignorelist.html" TargetMode="External"/><Relationship Id="rId11" Type="http://schemas.openxmlformats.org/officeDocument/2006/relationships/hyperlink" Target="http://common-jcat-site.rnd.ki.sw.ericsson.se/site/ecim-api/helper/index.html" TargetMode="External"/><Relationship Id="rId5" Type="http://schemas.openxmlformats.org/officeDocument/2006/relationships/hyperlink" Target="http://common-jcat-site.rnd.ki.sw.ericsson.se/site/jcat-extension-template/0.0.1-SNAPSHOT/index.html#Introduction_to_JcatEventApi_module" TargetMode="External"/><Relationship Id="rId10" Type="http://schemas.openxmlformats.org/officeDocument/2006/relationships/hyperlink" Target="http://common-jcat-site.rnd.ki.sw.ericsson.se/site/ecim-api/index.html" TargetMode="External"/><Relationship Id="rId4" Type="http://schemas.openxmlformats.org/officeDocument/2006/relationships/hyperlink" Target="http://common-jcat-site.rnd.ki.sw.ericsson.se/site/jcat-extension-template/0.0.1-SNAPSHOT/#Introduction_to_jcat-fluent-assertions_module" TargetMode="External"/><Relationship Id="rId9" Type="http://schemas.openxmlformats.org/officeDocument/2006/relationships/hyperlink" Target="https://cc-ebs-hudson.rnd.ki.sw.ericsson.se/jcat-docs/test-suite-propert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12" y="1001592"/>
            <a:ext cx="9144000" cy="2387600"/>
          </a:xfrm>
        </p:spPr>
        <p:txBody>
          <a:bodyPr/>
          <a:lstStyle/>
          <a:p>
            <a:r>
              <a:rPr lang="en-US" dirty="0" smtClean="0"/>
              <a:t>EBS/BSP test automation training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64" y="3820553"/>
            <a:ext cx="4105848" cy="2029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22" y="3544468"/>
            <a:ext cx="4085326" cy="27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250" r="71" b="-125"/>
          <a:stretch/>
        </p:blipFill>
        <p:spPr>
          <a:xfrm>
            <a:off x="-8625" y="-8626"/>
            <a:ext cx="12206376" cy="68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Topics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JAVA Self study </a:t>
            </a:r>
            <a:r>
              <a:rPr lang="en-US" dirty="0" smtClean="0"/>
              <a:t>(videos or docs)</a:t>
            </a:r>
            <a:endParaRPr lang="en-US" dirty="0" smtClean="0"/>
          </a:p>
          <a:p>
            <a:r>
              <a:rPr lang="en-US" dirty="0" smtClean="0"/>
              <a:t>JAVA self study result questions open session</a:t>
            </a:r>
          </a:p>
          <a:p>
            <a:r>
              <a:rPr lang="en-US" dirty="0" smtClean="0"/>
              <a:t>JAVA 8 Functions + practice</a:t>
            </a:r>
          </a:p>
          <a:p>
            <a:r>
              <a:rPr lang="en-US" dirty="0" smtClean="0"/>
              <a:t>JAVA 8 Stream API + practice</a:t>
            </a:r>
          </a:p>
          <a:p>
            <a:r>
              <a:rPr lang="en-US" dirty="0" err="1" smtClean="0"/>
              <a:t>Regexps</a:t>
            </a:r>
            <a:r>
              <a:rPr lang="en-US" dirty="0" smtClean="0"/>
              <a:t> + practice</a:t>
            </a:r>
          </a:p>
          <a:p>
            <a:r>
              <a:rPr lang="en-US" dirty="0" smtClean="0">
                <a:hlinkClick r:id="rId2"/>
              </a:rPr>
              <a:t>JAVA exam</a:t>
            </a:r>
            <a:endParaRPr lang="en-US" dirty="0" smtClean="0"/>
          </a:p>
          <a:p>
            <a:r>
              <a:rPr lang="en-US" dirty="0" smtClean="0"/>
              <a:t>TestNG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Code design principals</a:t>
            </a:r>
          </a:p>
          <a:p>
            <a:r>
              <a:rPr lang="en-US" dirty="0" smtClean="0">
                <a:hlinkClick r:id="rId3"/>
              </a:rPr>
              <a:t>Code design principals exam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2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core self study documentation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Java:</a:t>
            </a:r>
          </a:p>
          <a:p>
            <a:r>
              <a:rPr lang="ru-RU" dirty="0" err="1" smtClean="0"/>
              <a:t>Bruce</a:t>
            </a:r>
            <a:r>
              <a:rPr lang="ru-RU" dirty="0" smtClean="0"/>
              <a:t> </a:t>
            </a:r>
            <a:r>
              <a:rPr lang="ru-RU" dirty="0" err="1"/>
              <a:t>Eckel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Thinking</a:t>
            </a:r>
            <a:r>
              <a:rPr lang="ru-RU" dirty="0" smtClean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en-US" dirty="0" smtClean="0"/>
              <a:t>JAVA</a:t>
            </a:r>
          </a:p>
          <a:p>
            <a:r>
              <a:rPr lang="en-US" dirty="0" smtClean="0">
                <a:hlinkClick r:id="rId2"/>
              </a:rPr>
              <a:t>JLS8</a:t>
            </a:r>
            <a:endParaRPr lang="en-US" dirty="0" smtClean="0"/>
          </a:p>
          <a:p>
            <a:r>
              <a:rPr lang="en-US" dirty="0" smtClean="0"/>
              <a:t>Cay </a:t>
            </a:r>
            <a:r>
              <a:rPr lang="en-US" dirty="0"/>
              <a:t>S. </a:t>
            </a:r>
            <a:r>
              <a:rPr lang="en-US" dirty="0" err="1" smtClean="0"/>
              <a:t>Horstmann</a:t>
            </a:r>
            <a:r>
              <a:rPr lang="en-US" dirty="0" smtClean="0"/>
              <a:t> - Core </a:t>
            </a:r>
            <a:r>
              <a:rPr lang="en-US" dirty="0"/>
              <a:t>Java, Volume 1: </a:t>
            </a:r>
            <a:r>
              <a:rPr lang="en-US" dirty="0" smtClean="0"/>
              <a:t>Fundamentals</a:t>
            </a:r>
          </a:p>
          <a:p>
            <a:pPr marL="0" indent="0">
              <a:buNone/>
            </a:pPr>
            <a:r>
              <a:rPr lang="en-US" dirty="0" smtClean="0"/>
              <a:t>Auxiliary:</a:t>
            </a:r>
          </a:p>
          <a:p>
            <a:r>
              <a:rPr lang="en-US" dirty="0" smtClean="0">
                <a:hlinkClick r:id="rId3"/>
              </a:rPr>
              <a:t>Maven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TestNG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XML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XSD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self study video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257111" y="1690688"/>
            <a:ext cx="4488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Quick guide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Intro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Syntax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OOP 1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OOP 2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6"/>
              </a:rPr>
              <a:t>OOP 3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Enum, String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8"/>
              </a:rPr>
              <a:t>Eclipse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9"/>
              </a:rPr>
              <a:t>Exceptions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10"/>
              </a:rPr>
              <a:t>Genreics,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hlinkClick r:id="rId10"/>
              </a:rPr>
              <a:t>Collections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7799" y="1690688"/>
            <a:ext cx="44880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Alternative detailed guide</a:t>
            </a: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1"/>
              </a:rPr>
              <a:t>Variables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2"/>
              </a:rPr>
              <a:t>Loops and conditions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3"/>
              </a:rPr>
              <a:t>Classes and methods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4"/>
              </a:rPr>
              <a:t>Arrays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5"/>
              </a:rPr>
              <a:t>Packages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6"/>
              </a:rPr>
              <a:t>OOP basics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7"/>
              </a:rPr>
              <a:t>Reference types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8"/>
              </a:rPr>
              <a:t>Strings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19"/>
              </a:rPr>
              <a:t>Exceptions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0"/>
              </a:rPr>
              <a:t>Collections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1"/>
              </a:rPr>
              <a:t>Interfaces and abstract classes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Inner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2"/>
              </a:rPr>
              <a:t>anonymous classes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hlinkClick r:id="rId23"/>
              </a:rPr>
              <a:t>Generics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3" y="1825625"/>
            <a:ext cx="11309231" cy="4514790"/>
          </a:xfrm>
        </p:spPr>
        <p:txBody>
          <a:bodyPr/>
          <a:lstStyle/>
          <a:p>
            <a:r>
              <a:rPr lang="en-US" sz="1800" dirty="0" smtClean="0"/>
              <a:t>Core JAVA: </a:t>
            </a:r>
            <a:r>
              <a:rPr lang="en-US" sz="1800" u="sng" dirty="0">
                <a:hlinkClick r:id="rId2"/>
              </a:rPr>
              <a:t>TRN013674 "MERA Test automation training. </a:t>
            </a:r>
            <a:r>
              <a:rPr lang="ru-RU" sz="1800" u="sng" dirty="0" err="1">
                <a:hlinkClick r:id="rId2"/>
              </a:rPr>
              <a:t>Core</a:t>
            </a:r>
            <a:r>
              <a:rPr lang="ru-RU" sz="1800" u="sng" dirty="0">
                <a:hlinkClick r:id="rId2"/>
              </a:rPr>
              <a:t> </a:t>
            </a:r>
            <a:r>
              <a:rPr lang="ru-RU" sz="1800" u="sng" dirty="0" smtClean="0">
                <a:hlinkClick r:id="rId2"/>
              </a:rPr>
              <a:t>JAVA“</a:t>
            </a:r>
            <a:endParaRPr lang="en-US" sz="1800" u="sng" dirty="0" smtClean="0"/>
          </a:p>
          <a:p>
            <a:r>
              <a:rPr lang="en-US" sz="1800" dirty="0" smtClean="0"/>
              <a:t>Code </a:t>
            </a:r>
            <a:r>
              <a:rPr lang="en-US" sz="1800" dirty="0" smtClean="0"/>
              <a:t>design principals: </a:t>
            </a:r>
            <a:r>
              <a:rPr lang="en-US" sz="1800" u="sng" dirty="0">
                <a:hlinkClick r:id="rId3"/>
              </a:rPr>
              <a:t>TRN013654 "MERA Test automation training. </a:t>
            </a:r>
            <a:r>
              <a:rPr lang="ru-RU" sz="1800" u="sng" dirty="0" err="1">
                <a:hlinkClick r:id="rId3"/>
              </a:rPr>
              <a:t>Code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style</a:t>
            </a:r>
            <a:r>
              <a:rPr lang="ru-RU" sz="1800" u="sng" dirty="0">
                <a:hlinkClick r:id="rId3"/>
              </a:rPr>
              <a:t>, </a:t>
            </a:r>
            <a:r>
              <a:rPr lang="ru-RU" sz="1800" u="sng" dirty="0" err="1">
                <a:hlinkClick r:id="rId3"/>
              </a:rPr>
              <a:t>design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principals</a:t>
            </a:r>
            <a:r>
              <a:rPr lang="ru-RU" sz="1800" u="sng" dirty="0">
                <a:hlinkClick r:id="rId3"/>
              </a:rPr>
              <a:t>"</a:t>
            </a:r>
            <a:endParaRPr lang="ru-RU" sz="1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77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JCAT FW Topics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6"/>
            <a:ext cx="10515600" cy="50206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JCAT FW intro</a:t>
            </a:r>
          </a:p>
          <a:p>
            <a:r>
              <a:rPr lang="en-US" dirty="0" smtClean="0"/>
              <a:t>Logging API, </a:t>
            </a:r>
            <a:r>
              <a:rPr lang="en-US" dirty="0" err="1" smtClean="0"/>
              <a:t>Jcat</a:t>
            </a:r>
            <a:r>
              <a:rPr lang="en-US" dirty="0" smtClean="0"/>
              <a:t> logs</a:t>
            </a:r>
          </a:p>
          <a:p>
            <a:r>
              <a:rPr lang="en-US" dirty="0" smtClean="0"/>
              <a:t>Assertion API</a:t>
            </a:r>
          </a:p>
          <a:p>
            <a:r>
              <a:rPr lang="en-US" dirty="0" smtClean="0"/>
              <a:t>Legacy devices</a:t>
            </a:r>
          </a:p>
          <a:p>
            <a:r>
              <a:rPr lang="en-US" dirty="0" smtClean="0"/>
              <a:t>Event handler, ignore list</a:t>
            </a:r>
          </a:p>
          <a:p>
            <a:r>
              <a:rPr lang="en-US" dirty="0" smtClean="0"/>
              <a:t>Properties overview</a:t>
            </a:r>
          </a:p>
          <a:p>
            <a:r>
              <a:rPr lang="en-US" dirty="0" smtClean="0"/>
              <a:t>EBS properties</a:t>
            </a:r>
          </a:p>
          <a:p>
            <a:r>
              <a:rPr lang="en-US" dirty="0" err="1"/>
              <a:t>Ecim</a:t>
            </a:r>
            <a:r>
              <a:rPr lang="en-US" dirty="0"/>
              <a:t> API</a:t>
            </a:r>
          </a:p>
          <a:p>
            <a:r>
              <a:rPr lang="en-US" dirty="0" err="1"/>
              <a:t>Ecim</a:t>
            </a:r>
            <a:r>
              <a:rPr lang="en-US" dirty="0"/>
              <a:t> </a:t>
            </a:r>
            <a:r>
              <a:rPr lang="en-US" dirty="0" smtClean="0"/>
              <a:t>helpers</a:t>
            </a:r>
          </a:p>
          <a:p>
            <a:r>
              <a:rPr lang="en-US" dirty="0" smtClean="0"/>
              <a:t>ECIM properties</a:t>
            </a:r>
          </a:p>
          <a:p>
            <a:r>
              <a:rPr lang="en-US" dirty="0" smtClean="0"/>
              <a:t>Test-suite </a:t>
            </a:r>
            <a:r>
              <a:rPr lang="en-US" dirty="0" smtClean="0"/>
              <a:t>properties</a:t>
            </a:r>
            <a:endParaRPr lang="ru-RU" dirty="0" smtClean="0"/>
          </a:p>
          <a:p>
            <a:r>
              <a:rPr lang="en-US" dirty="0" smtClean="0"/>
              <a:t>Traffic generator library</a:t>
            </a:r>
          </a:p>
          <a:p>
            <a:r>
              <a:rPr lang="en-US" dirty="0" smtClean="0"/>
              <a:t>Background traffic plugin</a:t>
            </a:r>
            <a:endParaRPr lang="en-US" dirty="0" smtClean="0"/>
          </a:p>
          <a:p>
            <a:r>
              <a:rPr lang="en-US" dirty="0" smtClean="0"/>
              <a:t>Advanced JCAT </a:t>
            </a:r>
            <a:r>
              <a:rPr lang="en-US" dirty="0" smtClean="0"/>
              <a:t>features overview</a:t>
            </a:r>
          </a:p>
          <a:p>
            <a:r>
              <a:rPr lang="en-US" dirty="0" smtClean="0"/>
              <a:t>Useful common libraries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1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498"/>
          </a:xfrm>
        </p:spPr>
        <p:txBody>
          <a:bodyPr/>
          <a:lstStyle/>
          <a:p>
            <a:pPr algn="ctr"/>
            <a:r>
              <a:rPr lang="en-US" dirty="0" smtClean="0"/>
              <a:t>JCAT </a:t>
            </a:r>
            <a:r>
              <a:rPr lang="en-US" dirty="0" smtClean="0"/>
              <a:t>FW and common libraries </a:t>
            </a:r>
            <a:r>
              <a:rPr lang="en-US" dirty="0" smtClean="0"/>
              <a:t>docs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60" y="1597403"/>
            <a:ext cx="11247408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JCAT FW user guide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Assertion API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Event handler</a:t>
            </a:r>
            <a:endParaRPr lang="ru-RU" dirty="0"/>
          </a:p>
          <a:p>
            <a:r>
              <a:rPr lang="en-US" dirty="0">
                <a:hlinkClick r:id="rId6"/>
              </a:rPr>
              <a:t>I</a:t>
            </a:r>
            <a:r>
              <a:rPr lang="en-US" dirty="0" smtClean="0">
                <a:hlinkClick r:id="rId6"/>
              </a:rPr>
              <a:t>gnore list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EBS properties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ECIM properties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Test-suite properties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Ecim API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Ecim</a:t>
            </a:r>
            <a:r>
              <a:rPr lang="en-US" dirty="0" smtClean="0">
                <a:hlinkClick r:id="rId11"/>
              </a:rPr>
              <a:t> </a:t>
            </a:r>
            <a:r>
              <a:rPr lang="en-US" dirty="0" smtClean="0">
                <a:hlinkClick r:id="rId11"/>
              </a:rPr>
              <a:t>helpers</a:t>
            </a:r>
            <a:endParaRPr lang="ru-RU" dirty="0" smtClean="0"/>
          </a:p>
          <a:p>
            <a:r>
              <a:rPr lang="en-US" dirty="0" smtClean="0">
                <a:hlinkClick r:id="rId12"/>
              </a:rPr>
              <a:t>TG library</a:t>
            </a:r>
            <a:endParaRPr lang="ru-RU" dirty="0" smtClean="0"/>
          </a:p>
          <a:p>
            <a:r>
              <a:rPr lang="en-US" dirty="0" smtClean="0">
                <a:hlinkClick r:id="rId13"/>
              </a:rPr>
              <a:t>Background traffic plugin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8007" y="6083678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links work only from the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41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13851</TotalTime>
  <Words>247</Words>
  <Application>Microsoft Office PowerPoint</Application>
  <PresentationFormat>Widescreen</PresentationFormat>
  <Paragraphs>83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EBS/BSP test automation training</vt:lpstr>
      <vt:lpstr>PowerPoint Presentation</vt:lpstr>
      <vt:lpstr>JAVA Topics</vt:lpstr>
      <vt:lpstr>JAVA core self study documentation</vt:lpstr>
      <vt:lpstr>JAVA self study video</vt:lpstr>
      <vt:lpstr>Exams</vt:lpstr>
      <vt:lpstr>JCAT FW Topics</vt:lpstr>
      <vt:lpstr>JCAT FW and common libraries docs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JCAT framework</dc:title>
  <dc:creator>Martynichev, Alexandr *Tieto*</dc:creator>
  <cp:lastModifiedBy>Martynichev, Alexandr *Tieto*</cp:lastModifiedBy>
  <cp:revision>28</cp:revision>
  <dcterms:created xsi:type="dcterms:W3CDTF">2018-09-10T06:26:22Z</dcterms:created>
  <dcterms:modified xsi:type="dcterms:W3CDTF">2018-10-12T16:19:51Z</dcterms:modified>
</cp:coreProperties>
</file>