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0" r:id="rId5"/>
    <p:sldId id="262"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558" y="11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06.10.2018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06.10.2018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06.10.2018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06.10.2018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06.10.2018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06.10.2018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06.10.2018</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752" y="2420889"/>
            <a:ext cx="5472608" cy="1015663"/>
          </a:xfrm>
          <a:prstGeom prst="rect">
            <a:avLst/>
          </a:prstGeom>
          <a:noFill/>
        </p:spPr>
        <p:txBody>
          <a:bodyPr wrap="square" rtlCol="0">
            <a:spAutoFit/>
          </a:bodyPr>
          <a:lstStyle/>
          <a:p>
            <a:r>
              <a:rPr lang="en-US" sz="6000" dirty="0" err="1"/>
              <a:t>Jcat</a:t>
            </a:r>
            <a:r>
              <a:rPr lang="en-US" sz="6000" dirty="0"/>
              <a:t> test model</a:t>
            </a:r>
            <a:endParaRPr lang="ru-RU" sz="6000" dirty="0"/>
          </a:p>
        </p:txBody>
      </p:sp>
    </p:spTree>
    <p:extLst>
      <p:ext uri="{BB962C8B-B14F-4D97-AF65-F5344CB8AC3E}">
        <p14:creationId xmlns:p14="http://schemas.microsoft.com/office/powerpoint/2010/main" val="2843722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a:t>JCAT Test </a:t>
            </a:r>
            <a:r>
              <a:rPr lang="en-US" dirty="0" smtClean="0"/>
              <a:t>Model</a:t>
            </a:r>
            <a:endParaRPr lang="ru-RU" dirty="0"/>
          </a:p>
        </p:txBody>
      </p:sp>
    </p:spTree>
    <p:extLst>
      <p:ext uri="{BB962C8B-B14F-4D97-AF65-F5344CB8AC3E}">
        <p14:creationId xmlns:p14="http://schemas.microsoft.com/office/powerpoint/2010/main" val="369812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a:t>JCAT </a:t>
            </a:r>
            <a:r>
              <a:rPr lang="en-US" dirty="0" err="1" smtClean="0"/>
              <a:t>SoF</a:t>
            </a:r>
            <a:endParaRPr lang="ru-RU" dirty="0"/>
          </a:p>
        </p:txBody>
      </p:sp>
    </p:spTree>
    <p:extLst>
      <p:ext uri="{BB962C8B-B14F-4D97-AF65-F5344CB8AC3E}">
        <p14:creationId xmlns:p14="http://schemas.microsoft.com/office/powerpoint/2010/main" val="268588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a:t>JCAT Specified Annotations</a:t>
            </a:r>
            <a:endParaRPr lang="ru-RU" dirty="0"/>
          </a:p>
        </p:txBody>
      </p:sp>
      <p:sp>
        <p:nvSpPr>
          <p:cNvPr id="3" name="Прямоугольник 2"/>
          <p:cNvSpPr/>
          <p:nvPr/>
        </p:nvSpPr>
        <p:spPr>
          <a:xfrm>
            <a:off x="479376" y="1124744"/>
            <a:ext cx="11305256" cy="5355312"/>
          </a:xfrm>
          <a:prstGeom prst="rect">
            <a:avLst/>
          </a:prstGeom>
        </p:spPr>
        <p:txBody>
          <a:bodyPr wrap="square">
            <a:spAutoFit/>
          </a:bodyPr>
          <a:lstStyle/>
          <a:p>
            <a:r>
              <a:rPr lang="en-US" dirty="0"/>
              <a:t>@Setup and @Teardown</a:t>
            </a:r>
          </a:p>
          <a:p>
            <a:endParaRPr lang="en-US" dirty="0"/>
          </a:p>
          <a:p>
            <a:r>
              <a:rPr lang="en-US" dirty="0"/>
              <a:t>@Setup and @Teardown are JCAT defined annotations and behave similar to </a:t>
            </a:r>
            <a:r>
              <a:rPr lang="en-US" dirty="0" err="1"/>
              <a:t>JUnit</a:t>
            </a:r>
            <a:r>
              <a:rPr lang="en-US" dirty="0"/>
              <a:t> setup and teardown methods. Logs from @Setup and @Teardown will be part of the test case log. </a:t>
            </a:r>
            <a:r>
              <a:rPr lang="en-US" dirty="0"/>
              <a:t>If @Setup or @Teardown fails, the enclosed test case </a:t>
            </a:r>
            <a:r>
              <a:rPr lang="en-US" dirty="0"/>
              <a:t>fails</a:t>
            </a:r>
            <a:r>
              <a:rPr lang="en-US" dirty="0" smtClean="0"/>
              <a:t>.</a:t>
            </a:r>
          </a:p>
          <a:p>
            <a:endParaRPr lang="en-US" dirty="0"/>
          </a:p>
          <a:p>
            <a:r>
              <a:rPr lang="en-US" dirty="0"/>
              <a:t>These two annotations were primarily created for those who decided to migrate from JUnit3 to TestNG, so that they can feel more familiar when writing test case in TestNG. They behave similar to the setup/teardown methods in JUnit3 and the @</a:t>
            </a:r>
            <a:r>
              <a:rPr lang="en-US" dirty="0" err="1"/>
              <a:t>BeforeMethod</a:t>
            </a:r>
            <a:r>
              <a:rPr lang="en-US" dirty="0"/>
              <a:t>/@</a:t>
            </a:r>
            <a:r>
              <a:rPr lang="en-US" dirty="0" err="1"/>
              <a:t>AfterMethod</a:t>
            </a:r>
            <a:r>
              <a:rPr lang="en-US" dirty="0"/>
              <a:t> annotations in TestNG. However, there are still some MAJOR DIFFERENCES:</a:t>
            </a:r>
          </a:p>
          <a:p>
            <a:endParaRPr lang="en-US" dirty="0"/>
          </a:p>
          <a:p>
            <a:r>
              <a:rPr lang="en-US" dirty="0"/>
              <a:t>    logs from @Setup/@Teardown will be part of the test case log, while logs from @</a:t>
            </a:r>
            <a:r>
              <a:rPr lang="en-US" dirty="0" err="1"/>
              <a:t>BeforeMethod</a:t>
            </a:r>
            <a:r>
              <a:rPr lang="en-US" dirty="0"/>
              <a:t>/@</a:t>
            </a:r>
            <a:r>
              <a:rPr lang="en-US" dirty="0" err="1"/>
              <a:t>AfterMethod</a:t>
            </a:r>
            <a:r>
              <a:rPr lang="en-US" dirty="0"/>
              <a:t> will be a separated one.</a:t>
            </a:r>
          </a:p>
          <a:p>
            <a:r>
              <a:rPr lang="en-US" dirty="0"/>
              <a:t>    if @Setup fails, the test case fails, but only one test case. If @</a:t>
            </a:r>
            <a:r>
              <a:rPr lang="en-US" dirty="0" err="1"/>
              <a:t>BeforeMethod</a:t>
            </a:r>
            <a:r>
              <a:rPr lang="en-US" dirty="0"/>
              <a:t> fails, the test case will be skipped, and all consecutive test cases in the same test case class will be skipped too.</a:t>
            </a:r>
          </a:p>
          <a:p>
            <a:r>
              <a:rPr lang="en-US" dirty="0"/>
              <a:t>    JCAT checks the presence of @Setup/@Teardown annotated methods in a strict sequence from the test case class selected for execution to its super class and invokes the nearest ones, while TestNG checks the presence of @</a:t>
            </a:r>
            <a:r>
              <a:rPr lang="en-US" dirty="0" err="1"/>
              <a:t>BeforeMethod</a:t>
            </a:r>
            <a:r>
              <a:rPr lang="en-US" dirty="0"/>
              <a:t> annotated methods in the complete class hierarchy and invoke all of them. </a:t>
            </a:r>
          </a:p>
          <a:p>
            <a:endParaRPr lang="en-US" dirty="0"/>
          </a:p>
          <a:p>
            <a:endParaRPr lang="en-US" dirty="0"/>
          </a:p>
        </p:txBody>
      </p:sp>
    </p:spTree>
    <p:extLst>
      <p:ext uri="{BB962C8B-B14F-4D97-AF65-F5344CB8AC3E}">
        <p14:creationId xmlns:p14="http://schemas.microsoft.com/office/powerpoint/2010/main" val="82029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07568" y="260648"/>
            <a:ext cx="7772400" cy="576064"/>
          </a:xfrm>
        </p:spPr>
        <p:txBody>
          <a:bodyPr>
            <a:normAutofit fontScale="90000"/>
          </a:bodyPr>
          <a:lstStyle/>
          <a:p>
            <a:r>
              <a:rPr lang="en-US" dirty="0"/>
              <a:t>JCAT Specified Annotations</a:t>
            </a:r>
            <a:endParaRPr lang="ru-RU" dirty="0"/>
          </a:p>
        </p:txBody>
      </p:sp>
      <p:sp>
        <p:nvSpPr>
          <p:cNvPr id="3" name="Прямоугольник 2"/>
          <p:cNvSpPr/>
          <p:nvPr/>
        </p:nvSpPr>
        <p:spPr>
          <a:xfrm>
            <a:off x="407368" y="1052736"/>
            <a:ext cx="11521280" cy="2862322"/>
          </a:xfrm>
          <a:prstGeom prst="rect">
            <a:avLst/>
          </a:prstGeom>
        </p:spPr>
        <p:txBody>
          <a:bodyPr wrap="square">
            <a:spAutoFit/>
          </a:bodyPr>
          <a:lstStyle/>
          <a:p>
            <a:endParaRPr lang="en-US" dirty="0"/>
          </a:p>
          <a:p>
            <a:r>
              <a:rPr lang="en-US" dirty="0"/>
              <a:t>The behavior of @Setup and @Teardown annotations from JCAT is as below: when you write two test class (</a:t>
            </a:r>
            <a:r>
              <a:rPr lang="en-US" dirty="0" err="1"/>
              <a:t>SubClass</a:t>
            </a:r>
            <a:r>
              <a:rPr lang="en-US" dirty="0"/>
              <a:t> and </a:t>
            </a:r>
            <a:r>
              <a:rPr lang="en-US" dirty="0" err="1"/>
              <a:t>BaseClass</a:t>
            </a:r>
            <a:r>
              <a:rPr lang="en-US" dirty="0"/>
              <a:t>) and execute the Subclass,</a:t>
            </a:r>
          </a:p>
          <a:p>
            <a:endParaRPr lang="en-US" dirty="0"/>
          </a:p>
          <a:p>
            <a:r>
              <a:rPr lang="en-US" dirty="0"/>
              <a:t>    if there are @Setup/@Teardown annotated methods in both the </a:t>
            </a:r>
            <a:r>
              <a:rPr lang="en-US" dirty="0" err="1"/>
              <a:t>SubClass</a:t>
            </a:r>
            <a:r>
              <a:rPr lang="en-US" dirty="0"/>
              <a:t> and </a:t>
            </a:r>
            <a:r>
              <a:rPr lang="en-US" dirty="0" err="1"/>
              <a:t>BaseClass</a:t>
            </a:r>
            <a:r>
              <a:rPr lang="en-US" dirty="0"/>
              <a:t>, only those in the Subclass will be executed;</a:t>
            </a:r>
          </a:p>
          <a:p>
            <a:r>
              <a:rPr lang="en-US" dirty="0"/>
              <a:t>    if there are no @Setup/@Teardown annotated methods in the </a:t>
            </a:r>
            <a:r>
              <a:rPr lang="en-US" dirty="0" err="1"/>
              <a:t>SubClass</a:t>
            </a:r>
            <a:r>
              <a:rPr lang="en-US" dirty="0"/>
              <a:t>, the @Setup/@Teardown annotated methods if existed in the </a:t>
            </a:r>
            <a:r>
              <a:rPr lang="en-US" dirty="0" err="1"/>
              <a:t>BaseClass</a:t>
            </a:r>
            <a:r>
              <a:rPr lang="en-US" dirty="0"/>
              <a:t> will be executed;</a:t>
            </a:r>
          </a:p>
          <a:p>
            <a:r>
              <a:rPr lang="en-US" dirty="0"/>
              <a:t>    if there are @Setup/@Teardown methods in both the </a:t>
            </a:r>
            <a:r>
              <a:rPr lang="en-US" dirty="0" err="1"/>
              <a:t>SubClass</a:t>
            </a:r>
            <a:r>
              <a:rPr lang="en-US" dirty="0"/>
              <a:t> and </a:t>
            </a:r>
            <a:r>
              <a:rPr lang="en-US" dirty="0" err="1"/>
              <a:t>BaseClass</a:t>
            </a:r>
            <a:r>
              <a:rPr lang="en-US" dirty="0"/>
              <a:t>, the methods in </a:t>
            </a:r>
            <a:r>
              <a:rPr lang="en-US" dirty="0" err="1"/>
              <a:t>Baseclass</a:t>
            </a:r>
            <a:r>
              <a:rPr lang="en-US" dirty="0"/>
              <a:t> will not be executed unless you call the </a:t>
            </a:r>
            <a:r>
              <a:rPr lang="en-US" dirty="0" err="1"/>
              <a:t>super.setup</a:t>
            </a:r>
            <a:r>
              <a:rPr lang="en-US" dirty="0"/>
              <a:t>()/</a:t>
            </a:r>
            <a:r>
              <a:rPr lang="en-US" dirty="0" err="1"/>
              <a:t>super.teardown</a:t>
            </a:r>
            <a:r>
              <a:rPr lang="en-US" dirty="0"/>
              <a:t>() explicitly in the setup/teardown methods of the Subclass.</a:t>
            </a:r>
            <a:endParaRPr lang="ru-RU" dirty="0"/>
          </a:p>
        </p:txBody>
      </p:sp>
    </p:spTree>
    <p:extLst>
      <p:ext uri="{BB962C8B-B14F-4D97-AF65-F5344CB8AC3E}">
        <p14:creationId xmlns:p14="http://schemas.microsoft.com/office/powerpoint/2010/main" val="1602764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385</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Тема Office</vt:lpstr>
      <vt:lpstr>PowerPoint Presentation</vt:lpstr>
      <vt:lpstr>JCAT Test Model</vt:lpstr>
      <vt:lpstr>JCAT SoF</vt:lpstr>
      <vt:lpstr>JCAT Specified Annotations</vt:lpstr>
      <vt:lpstr>JCAT Specified Annotations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Martynichev, Alexandr *Tieto*</cp:lastModifiedBy>
  <cp:revision>20</cp:revision>
  <dcterms:modified xsi:type="dcterms:W3CDTF">2018-10-06T13:14:11Z</dcterms:modified>
</cp:coreProperties>
</file>