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EB3-2FD2-4137-A016-5C4A61188CA2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A63E-6D60-42C3-A901-8ADD3970A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7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EB3-2FD2-4137-A016-5C4A61188CA2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A63E-6D60-42C3-A901-8ADD3970A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6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EB3-2FD2-4137-A016-5C4A61188CA2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A63E-6D60-42C3-A901-8ADD3970A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59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EB3-2FD2-4137-A016-5C4A61188CA2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A63E-6D60-42C3-A901-8ADD3970A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1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EB3-2FD2-4137-A016-5C4A61188CA2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A63E-6D60-42C3-A901-8ADD3970A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8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EB3-2FD2-4137-A016-5C4A61188CA2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A63E-6D60-42C3-A901-8ADD3970A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85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EB3-2FD2-4137-A016-5C4A61188CA2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A63E-6D60-42C3-A901-8ADD3970A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63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EB3-2FD2-4137-A016-5C4A61188CA2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A63E-6D60-42C3-A901-8ADD3970A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90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EB3-2FD2-4137-A016-5C4A61188CA2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A63E-6D60-42C3-A901-8ADD3970A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3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EB3-2FD2-4137-A016-5C4A61188CA2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A63E-6D60-42C3-A901-8ADD3970A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EB3-2FD2-4137-A016-5C4A61188CA2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A63E-6D60-42C3-A901-8ADD3970A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31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8EB3-2FD2-4137-A016-5C4A61188CA2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FA63E-6D60-42C3-A901-8ADD3970A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64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91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08" y="293298"/>
            <a:ext cx="10012392" cy="575381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 smtClean="0"/>
              <a:t>What is logging needed for?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JCAT FW logging features</a:t>
            </a:r>
            <a:br>
              <a:rPr lang="en-US" sz="2400" dirty="0" smtClean="0"/>
            </a:br>
            <a:r>
              <a:rPr lang="en-US" sz="2400" dirty="0" smtClean="0"/>
              <a:t>Basic logging API</a:t>
            </a:r>
            <a:br>
              <a:rPr lang="en-US" sz="2400" dirty="0" smtClean="0"/>
            </a:br>
            <a:r>
              <a:rPr lang="en-US" sz="2400" dirty="0" smtClean="0"/>
              <a:t>Cat log offline </a:t>
            </a:r>
            <a:r>
              <a:rPr lang="en-US" sz="2400" dirty="0" smtClean="0"/>
              <a:t>HTML report </a:t>
            </a:r>
            <a:r>
              <a:rPr lang="en-US" sz="2400" dirty="0" smtClean="0"/>
              <a:t>overview</a:t>
            </a:r>
            <a:br>
              <a:rPr lang="en-US" sz="2400" dirty="0" smtClean="0"/>
            </a:br>
            <a:r>
              <a:rPr lang="en-US" sz="2400" dirty="0" smtClean="0"/>
              <a:t>Advanced logging API</a:t>
            </a:r>
            <a:br>
              <a:rPr lang="en-US" sz="2400" dirty="0" smtClean="0"/>
            </a:br>
            <a:r>
              <a:rPr lang="en-US" sz="2400" smtClean="0"/>
              <a:t>Log writers(TPT report)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185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Logging</vt:lpstr>
      <vt:lpstr>What is logging needed for? JCAT FW logging features Basic logging API Cat log offline HTML report overview Advanced logging API Log writers(TPT report)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Martynichev, Alexandr *Tieto*</dc:creator>
  <cp:lastModifiedBy>Martynichev, Alexandr *Tieto*</cp:lastModifiedBy>
  <cp:revision>3</cp:revision>
  <dcterms:created xsi:type="dcterms:W3CDTF">2018-09-04T06:02:31Z</dcterms:created>
  <dcterms:modified xsi:type="dcterms:W3CDTF">2018-09-04T07:41:09Z</dcterms:modified>
</cp:coreProperties>
</file>