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3" r:id="rId3"/>
    <p:sldId id="257" r:id="rId4"/>
    <p:sldId id="269" r:id="rId5"/>
    <p:sldId id="258" r:id="rId6"/>
    <p:sldId id="270" r:id="rId7"/>
    <p:sldId id="259" r:id="rId8"/>
    <p:sldId id="271" r:id="rId9"/>
    <p:sldId id="272" r:id="rId10"/>
    <p:sldId id="26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C6F2-5F5F-426C-AFCB-1422E4D6EA53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F1899-08CC-475B-B96F-1682F2F3B8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F1899-08CC-475B-B96F-1682F2F3B8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2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ethodreferences.html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oracle.com/technetwork/articles/java/architect-lambdas-part2-2081439.html" TargetMode="External"/><Relationship Id="rId4" Type="http://schemas.openxmlformats.org/officeDocument/2006/relationships/hyperlink" Target="https://www.oracle.com/technetwork/articles/java/architect-lambdas-part1-208097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expressions and method 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9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code using FP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628800"/>
            <a:ext cx="340670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code using FP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351801"/>
            <a:ext cx="103691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 ? m1.getOilTemperature()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 ? m1.getIgnitionDwellAngle()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 ? m1.getChainTensioner()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 ? m1.getSparkMisses()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(m1.getAirEnrichment(),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 ? m1.getVoltage()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m1.getCurrent()) ? m1.getCurrent()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m2.getPower()) ? m1.getPower()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a bug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628800"/>
            <a:ext cx="1036915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 ? m1.getOilTemperature()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 ?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 ? m1.getIgnitionDwellAngle()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 ? m1.getChainTensioner()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 ? </a:t>
            </a:r>
            <a:r>
              <a:rPr lang="ru-RU" altLang="ru-RU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(m1.getAirEnrichment(), m2.</a:t>
            </a:r>
            <a:r>
              <a:rPr lang="ru-RU" altLang="ru-R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 ? m1.getVoltage()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</a:t>
            </a:r>
            <a:r>
              <a:rPr lang="ru-RU" altLang="ru-R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.getCurrent()) ? m1.getCurrent()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m2.getPower()) ?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without JAVA 8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582634"/>
            <a:ext cx="103691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m2.getAirEnrichment());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m2.getCurrent());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m1.getPower());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v2){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(v1, v2) ? v1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bugs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582634"/>
            <a:ext cx="103691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</a:t>
            </a: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getAirConsumption()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m2.getAirEnrichment());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m2.getCurrent());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</a:t>
            </a: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.getPower());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v2){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(v1, v2) ? v1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method reference to improve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4" y="1582634"/>
            <a:ext cx="111639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better but still a bug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4" y="1582634"/>
            <a:ext cx="111639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</a:t>
            </a:r>
            <a:r>
              <a:rPr lang="ru-RU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bugs after all, but can it be better?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556792"/>
            <a:ext cx="11163927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private method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879957"/>
            <a:ext cx="1116392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to read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473" y="5373216"/>
            <a:ext cx="1116392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https://www.google.com/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 smtClean="0">
                <a:latin typeface="Arial" panose="020B0604020202020204" pitchFamily="34" charset="0"/>
                <a:hlinkClick r:id="rId2"/>
              </a:rPr>
              <a:t>https</a:t>
            </a: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://</a:t>
            </a:r>
            <a:r>
              <a:rPr lang="en-US" altLang="ru-RU" sz="1400" dirty="0" smtClean="0">
                <a:latin typeface="Arial" panose="020B0604020202020204" pitchFamily="34" charset="0"/>
                <a:hlinkClick r:id="rId2"/>
              </a:rPr>
              <a:t>docs.oracle.com/javase/tutorial/java/javaOO/lambdaexpressions.html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3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3"/>
              </a:rPr>
              <a:t>docs.oracle.com/javase/tutorial/java/javaOO/methodreferences.html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4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4"/>
              </a:rPr>
              <a:t>www.oracle.com/technetwork/articles/java/architect-lambdas-part1-2080972.html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5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5"/>
              </a:rPr>
              <a:t>www.oracle.com/technetwork/articles/java/architect-lambdas-part2-2081439.html</a:t>
            </a:r>
            <a:endParaRPr lang="en-US" altLang="ru-RU" sz="1400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08" y="1484786"/>
            <a:ext cx="2349319" cy="352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403" r="2857" b="2805"/>
          <a:stretch/>
        </p:blipFill>
        <p:spPr>
          <a:xfrm>
            <a:off x="1991544" y="1484785"/>
            <a:ext cx="23762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480208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Syntax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How lambdas work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Built-in </a:t>
            </a:r>
            <a:r>
              <a:rPr lang="en-US" dirty="0" smtClean="0">
                <a:solidFill>
                  <a:schemeClr val="tx1"/>
                </a:solidFill>
              </a:rPr>
              <a:t>functional </a:t>
            </a:r>
            <a:r>
              <a:rPr lang="en-US" dirty="0" smtClean="0">
                <a:solidFill>
                  <a:schemeClr val="tx1"/>
                </a:solidFill>
              </a:rPr>
              <a:t>interfaces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Context </a:t>
            </a:r>
            <a:r>
              <a:rPr lang="en-US" dirty="0" smtClean="0">
                <a:solidFill>
                  <a:schemeClr val="tx1"/>
                </a:solidFill>
              </a:rPr>
              <a:t>capturing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Method reference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Code improvements with lambdas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1124744"/>
            <a:ext cx="10945216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Each lambda has three parts: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Arguments </a:t>
            </a:r>
            <a:r>
              <a:rPr lang="en-US" sz="1800" dirty="0">
                <a:solidFill>
                  <a:schemeClr val="tx1"/>
                </a:solidFill>
              </a:rPr>
              <a:t>Lambda operator 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y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2 - 3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 2 - 3;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1124744"/>
            <a:ext cx="10945216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Functional interface is an interface that has one and only one abstract method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Lambda type inferring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Does the interface have only one abstract (unimplemented) method?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  Does the parameters of the lambda expression match the parameters of the single method?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  Does the return type of the lambda expression match the return type of the single method?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If the answer is yes to these three questions, then the given lambda expression is matched successfully against the interface.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functional interfaces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403620" y="1268760"/>
            <a:ext cx="11384760" cy="5184576"/>
          </a:xfrm>
        </p:spPr>
      </p:pic>
    </p:spTree>
    <p:extLst>
      <p:ext uri="{BB962C8B-B14F-4D97-AF65-F5344CB8AC3E}">
        <p14:creationId xmlns:p14="http://schemas.microsoft.com/office/powerpoint/2010/main" val="2162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 in collection framework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Iterable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super T&gt; action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Collection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(Predicate&lt;? super E&gt; filter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List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sort(Comparator&lt;? super 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Map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action)                   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compute(K key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 key, Function&lt;? super K,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 key,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remappingFunctionMap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key, V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merge(K key, V value,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super V, ? super V,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remappingFunctionMap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V, ? extends V&gt; 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in JAVA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5400" y="1417638"/>
            <a:ext cx="106571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</a:rPr>
              <a:t>JAVA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effectLst/>
              </a:rPr>
              <a:t> 8 provides feature to emulate FP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aseline="0" dirty="0" smtClean="0"/>
              <a:t>It</a:t>
            </a:r>
            <a:r>
              <a:rPr lang="en-US" altLang="ru-RU" sz="2000" dirty="0" smtClean="0"/>
              <a:t> is not real FP, but just some abstraction to emulate the code style. It is still OOP inside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/>
              <a:t>FP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Monads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Partial </a:t>
            </a:r>
            <a:r>
              <a:rPr lang="en-US" sz="2000" dirty="0"/>
              <a:t>application</a:t>
            </a:r>
            <a:endParaRPr lang="en-US" alt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</a:rPr>
              <a:t>Currying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43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9416" y="1878889"/>
            <a:ext cx="1065718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smtClean="0"/>
              <a:t>Partial </a:t>
            </a:r>
            <a:r>
              <a:rPr lang="en-US" altLang="ru-RU" sz="1600" dirty="0"/>
              <a:t>application (or partial function application) refers to the process of fixing a number of arguments to a function, producing another function of smaller arity. </a:t>
            </a:r>
            <a:endParaRPr lang="en-US" altLang="ru-RU" sz="16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+ z;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IntBinaryOperator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z)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z);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IntBinaryOperator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sum1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biSum.applyAsInt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sum2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biSum.applyAsInt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309916"/>
            <a:ext cx="10657184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smtClean="0"/>
              <a:t>Currying </a:t>
            </a:r>
            <a:r>
              <a:rPr lang="en-US" altLang="ru-RU" sz="1600" dirty="0"/>
              <a:t>is the technique of translating the evaluation of a function that takes multiple arguments into evaluating a sequence of functions, each with a single </a:t>
            </a:r>
            <a:r>
              <a:rPr lang="en-US" altLang="ru-RU" sz="1600" dirty="0" smtClean="0"/>
              <a:t>argument.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+ z;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IntUnaryOperator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currySum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-&gt; y -&gt; z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currySum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applyAsInt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11354</TotalTime>
  <Words>469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Lambda expressions and method references</vt:lpstr>
      <vt:lpstr>Agenda</vt:lpstr>
      <vt:lpstr>Syntax</vt:lpstr>
      <vt:lpstr>Functional interface</vt:lpstr>
      <vt:lpstr>Built-in functional interfaces</vt:lpstr>
      <vt:lpstr>New methods in collection framework</vt:lpstr>
      <vt:lpstr>FP style in JAVA</vt:lpstr>
      <vt:lpstr>Partial application</vt:lpstr>
      <vt:lpstr>Currying</vt:lpstr>
      <vt:lpstr>Improve code using FP features</vt:lpstr>
      <vt:lpstr>Improve code using FP features</vt:lpstr>
      <vt:lpstr>Easy to make a bug</vt:lpstr>
      <vt:lpstr>Improve without JAVA 8 features</vt:lpstr>
      <vt:lpstr>Still bugs</vt:lpstr>
      <vt:lpstr>Use method reference to improve</vt:lpstr>
      <vt:lpstr>A bit better but still a bug</vt:lpstr>
      <vt:lpstr>No bugs after all, but can it be better?</vt:lpstr>
      <vt:lpstr>Inline private method</vt:lpstr>
      <vt:lpstr>What else to 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Martynichev, Alexandr *Tieto*</cp:lastModifiedBy>
  <cp:revision>35</cp:revision>
  <dcterms:modified xsi:type="dcterms:W3CDTF">2018-10-15T16:33:53Z</dcterms:modified>
</cp:coreProperties>
</file>