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8" r:id="rId2"/>
    <p:sldId id="281" r:id="rId3"/>
    <p:sldId id="279" r:id="rId4"/>
    <p:sldId id="276" r:id="rId5"/>
    <p:sldId id="277" r:id="rId6"/>
    <p:sldId id="282" r:id="rId7"/>
    <p:sldId id="27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55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1C6F2-5F5F-426C-AFCB-1422E4D6EA53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F1899-08CC-475B-B96F-1682F2F3B8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56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wtch.com/~rsc/regexp/regexp1.html" TargetMode="External"/><Relationship Id="rId2" Type="http://schemas.openxmlformats.org/officeDocument/2006/relationships/hyperlink" Target="https://docs.oracle.com/javase/tutorial/java/javaOO/lambdaexpress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vers.oreillystatic.com/images/9780596002893/lrg.jpg" TargetMode="Externa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If you have a problem and you decided to solve it by using </a:t>
            </a:r>
            <a:r>
              <a:rPr lang="en-US" sz="2400" dirty="0" err="1" smtClean="0">
                <a:solidFill>
                  <a:schemeClr val="tx1"/>
                </a:solidFill>
              </a:rPr>
              <a:t>regexps</a:t>
            </a:r>
            <a:r>
              <a:rPr lang="en-US" sz="2400" dirty="0" smtClean="0">
                <a:solidFill>
                  <a:schemeClr val="tx1"/>
                </a:solidFill>
              </a:rPr>
              <a:t>. Congratulations! Now you have two problems.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6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smtClean="0"/>
              <a:t>The only problem of </a:t>
            </a:r>
            <a:r>
              <a:rPr lang="en-US" dirty="0" err="1" smtClean="0"/>
              <a:t>regexps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15880" y="2204864"/>
            <a:ext cx="2376264" cy="2448272"/>
          </a:xfrm>
        </p:spPr>
        <p:txBody>
          <a:bodyPr>
            <a:noAutofit/>
          </a:bodyPr>
          <a:lstStyle/>
          <a:p>
            <a:pPr algn="l"/>
            <a:r>
              <a:rPr lang="en-US" altLang="ru-RU" sz="15000" dirty="0" smtClean="0">
                <a:solidFill>
                  <a:schemeClr val="tx1"/>
                </a:solidFill>
              </a:rPr>
              <a:t>.*</a:t>
            </a:r>
            <a:endParaRPr lang="ru-RU" altLang="ru-RU" sz="15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smtClean="0"/>
              <a:t>Optimization best practices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3392" y="1268760"/>
            <a:ext cx="11089232" cy="119103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If you will use a regular expression more than once in your program, be sure to compile the pattern using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Pattern.compile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>
                <a:solidFill>
                  <a:schemeClr val="tx1"/>
                </a:solidFill>
              </a:rPr>
              <a:t>instead of the more direct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Pattern.matches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Not compiling the regular expression can be costly if 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Pattern.matches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 smtClean="0">
                <a:solidFill>
                  <a:schemeClr val="tx1"/>
                </a:solidFill>
              </a:rPr>
              <a:t>is used over and over again with the same expression, for example in a loop, because the 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matches() </a:t>
            </a:r>
            <a:r>
              <a:rPr lang="en-US" sz="1800" dirty="0" smtClean="0">
                <a:solidFill>
                  <a:schemeClr val="tx1"/>
                </a:solidFill>
              </a:rPr>
              <a:t>method will re-compile the expression every time it is used. Also remember that you can re-use the Matcher object for different input strings by calling the method 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reset()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endParaRPr lang="ru-RU" altLang="ru-RU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295" y="2769120"/>
            <a:ext cx="53136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Bad:</a:t>
            </a: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40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item.matches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84032" y="2769120"/>
            <a:ext cx="655272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</a:t>
            </a:r>
            <a:r>
              <a:rPr lang="en-US" dirty="0"/>
              <a:t>:</a:t>
            </a:r>
          </a:p>
          <a:p>
            <a:endParaRPr lang="en-US" altLang="ru-RU" sz="140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p.matcher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m.matches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41965" y="5203065"/>
            <a:ext cx="509399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</a:t>
            </a:r>
            <a:r>
              <a:rPr lang="en-US" dirty="0"/>
              <a:t>this is ok:</a:t>
            </a:r>
          </a:p>
          <a:p>
            <a:endParaRPr lang="en-US" sz="1400" dirty="0"/>
          </a:p>
          <a:p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invokeOneTime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str.matches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smtClean="0"/>
              <a:t>Optimization best practices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3392" y="1268760"/>
            <a:ext cx="11089232" cy="2088232"/>
          </a:xfrm>
        </p:spPr>
        <p:txBody>
          <a:bodyPr>
            <a:normAutofit fontScale="92500"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Beware of alternation. Regular expressions like </a:t>
            </a:r>
            <a:r>
              <a:rPr lang="en-US" altLang="ru-RU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"(X|Y|Z)" </a:t>
            </a:r>
            <a:r>
              <a:rPr lang="en-US" alt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have a reputation for being slow, so watch out for them. </a:t>
            </a:r>
            <a:endParaRPr lang="en-US" altLang="ru-RU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First </a:t>
            </a:r>
            <a:r>
              <a:rPr lang="en-US" alt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of all, the order of alternation counts, so place the more common options in the front so they can be matched faster. Also, try to extract common patterns; for example, instead of </a:t>
            </a:r>
            <a:r>
              <a:rPr lang="en-US" altLang="ru-RU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</a:t>
            </a:r>
            <a:r>
              <a:rPr lang="en-US" altLang="ru-RU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abcd|abef</a:t>
            </a:r>
            <a:r>
              <a:rPr lang="en-US" altLang="ru-RU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 </a:t>
            </a:r>
            <a:r>
              <a:rPr lang="en-US" alt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use</a:t>
            </a:r>
            <a:r>
              <a:rPr lang="en-US" altLang="ru-RU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"ab(</a:t>
            </a:r>
            <a:r>
              <a:rPr lang="en-US" altLang="ru-RU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cd|ef</a:t>
            </a:r>
            <a:r>
              <a:rPr lang="en-US" altLang="ru-RU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lang="en-US" alt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endParaRPr lang="en-US" altLang="ru-RU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The </a:t>
            </a:r>
            <a:r>
              <a:rPr lang="en-US" alt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latter is faster because the NFA will try to match ab and won't try any of the alternatives if it doesn't find it.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4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smtClean="0"/>
              <a:t>Optimization best practices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3392" y="1268760"/>
            <a:ext cx="11089232" cy="2088232"/>
          </a:xfrm>
        </p:spPr>
        <p:txBody>
          <a:bodyPr>
            <a:norm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Capturing groups incur a small-time penalty each time you use them. If you don't really need to capture the text inside a group, always use non-capturing groups</a:t>
            </a:r>
            <a:r>
              <a:rPr lang="en-US" altLang="ru-RU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For example, use </a:t>
            </a:r>
            <a:r>
              <a:rPr lang="en-US" altLang="ru-RU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"(?:X)" </a:t>
            </a:r>
            <a:r>
              <a:rPr lang="en-US" alt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instead of </a:t>
            </a:r>
            <a:r>
              <a:rPr lang="en-US" altLang="ru-RU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"(X)"</a:t>
            </a:r>
            <a:r>
              <a:rPr lang="en-US" alt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9423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smtClean="0"/>
              <a:t>Optimization best practices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3392" y="1268760"/>
            <a:ext cx="11089232" cy="2448272"/>
          </a:xfrm>
        </p:spPr>
        <p:txBody>
          <a:bodyPr>
            <a:normAutofit lnSpcReduction="10000"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Use appropriate quantifiers.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Simple rule. </a:t>
            </a:r>
            <a:r>
              <a:rPr lang="en-US" altLang="ru-RU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Greedy</a:t>
            </a:r>
            <a:r>
              <a:rPr lang="en-US" altLang="ru-RU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is allowed if there is nothing next that hits the before, otherwise use reluctant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Example: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\\d*\\s* </a:t>
            </a:r>
            <a:r>
              <a:rPr lang="en-US" altLang="ru-RU" sz="18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is ok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\\w*\\d* </a:t>
            </a:r>
            <a:r>
              <a:rPr lang="en-US" altLang="ru-RU" sz="18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is not </a:t>
            </a:r>
            <a:r>
              <a:rPr lang="en-US" altLang="ru-RU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\\w</a:t>
            </a:r>
            <a:r>
              <a:rPr lang="en-US" altLang="ru-RU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*?\\</a:t>
            </a:r>
            <a:r>
              <a:rPr lang="en-US" altLang="ru-RU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d* </a:t>
            </a:r>
            <a:r>
              <a:rPr lang="en-US" altLang="ru-RU" sz="18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has to be used instead</a:t>
            </a:r>
            <a:endParaRPr lang="en-US" altLang="ru-RU" sz="18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2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to read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8473" y="5265494"/>
            <a:ext cx="1116392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latin typeface="Arial" panose="020B0604020202020204" pitchFamily="34" charset="0"/>
                <a:hlinkClick r:id="rId2"/>
              </a:rPr>
              <a:t>https://www.google.com</a:t>
            </a:r>
            <a:r>
              <a:rPr lang="en-US" altLang="ru-RU" sz="1400" dirty="0" smtClean="0">
                <a:latin typeface="Arial" panose="020B0604020202020204" pitchFamily="34" charset="0"/>
                <a:hlinkClick r:id="rId2"/>
              </a:rPr>
              <a:t>/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latin typeface="Arial" panose="020B0604020202020204" pitchFamily="34" charset="0"/>
                <a:hlinkClick r:id="rId2"/>
              </a:rPr>
              <a:t>https://</a:t>
            </a:r>
            <a:r>
              <a:rPr lang="en-US" altLang="ru-RU" sz="1400" dirty="0" smtClean="0">
                <a:latin typeface="Arial" panose="020B0604020202020204" pitchFamily="34" charset="0"/>
                <a:hlinkClick r:id="rId2"/>
              </a:rPr>
              <a:t>docs.oracle.com/javase/7/docs/api/java/util/regex/Pattern.html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latin typeface="Arial" panose="020B0604020202020204" pitchFamily="34" charset="0"/>
                <a:hlinkClick r:id="rId2"/>
              </a:rPr>
              <a:t>https://docs.oracle.com/javase/tutorial/essential/regex/index.html</a:t>
            </a:r>
            <a:endParaRPr lang="en-US" altLang="ru-RU" sz="1400" dirty="0">
              <a:latin typeface="Arial" panose="020B0604020202020204" pitchFamily="34" charset="0"/>
              <a:hlinkClick r:id="rId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 smtClean="0">
                <a:latin typeface="Arial" panose="020B0604020202020204" pitchFamily="34" charset="0"/>
              </a:rPr>
              <a:t>Jeffrey </a:t>
            </a:r>
            <a:r>
              <a:rPr lang="en-US" altLang="ru-RU" sz="1400" dirty="0" err="1" smtClean="0">
                <a:latin typeface="Arial" panose="020B0604020202020204" pitchFamily="34" charset="0"/>
              </a:rPr>
              <a:t>Friedl</a:t>
            </a:r>
            <a:r>
              <a:rPr lang="en-US" altLang="ru-RU" sz="1400" dirty="0" smtClean="0">
                <a:latin typeface="Arial" panose="020B0604020202020204" pitchFamily="34" charset="0"/>
              </a:rPr>
              <a:t>, Mastering </a:t>
            </a:r>
            <a:r>
              <a:rPr lang="en-US" altLang="ru-RU" sz="1400" dirty="0">
                <a:latin typeface="Arial" panose="020B0604020202020204" pitchFamily="34" charset="0"/>
              </a:rPr>
              <a:t>Regular Expressions, 2nd </a:t>
            </a:r>
            <a:r>
              <a:rPr lang="en-US" altLang="ru-RU" sz="1400" dirty="0" smtClean="0">
                <a:latin typeface="Arial" panose="020B0604020202020204" pitchFamily="34" charset="0"/>
              </a:rPr>
              <a:t>Edition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400" dirty="0" smtClean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hlinkClick r:id="rId3"/>
              </a:rPr>
              <a:t>http://swtch.com/~rsc/regexp/regexp1.html</a:t>
            </a:r>
            <a:r>
              <a:rPr lang="en-US" altLang="ru-RU" sz="1400" dirty="0" smtClean="0">
                <a:latin typeface="Arial" panose="020B0604020202020204" pitchFamily="34" charset="0"/>
              </a:rPr>
              <a:t> *</a:t>
            </a:r>
            <a:endParaRPr lang="en-US" altLang="ru-RU" sz="1400" dirty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08" y="1484786"/>
            <a:ext cx="2349319" cy="3528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t="2403" r="2857" b="2805"/>
          <a:stretch/>
        </p:blipFill>
        <p:spPr>
          <a:xfrm>
            <a:off x="1991544" y="1484785"/>
            <a:ext cx="2376264" cy="3528392"/>
          </a:xfrm>
          <a:prstGeom prst="rect">
            <a:avLst/>
          </a:prstGeom>
        </p:spPr>
      </p:pic>
      <p:sp>
        <p:nvSpPr>
          <p:cNvPr id="7" name="AutoShape 2" descr="https://covers.oreillystatic.com/images/9780596002893/cat.gif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155575" y="-541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11599</TotalTime>
  <Words>370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Тема Office</vt:lpstr>
      <vt:lpstr>Regular expressions</vt:lpstr>
      <vt:lpstr>The only problem of regexps</vt:lpstr>
      <vt:lpstr>Optimization best practices</vt:lpstr>
      <vt:lpstr>Optimization best practices</vt:lpstr>
      <vt:lpstr>Optimization best practices</vt:lpstr>
      <vt:lpstr>Optimization best practices</vt:lpstr>
      <vt:lpstr>What else to read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Lambdas</dc:title>
  <cp:lastModifiedBy>Martynichev, Alexandr *Tieto*</cp:lastModifiedBy>
  <cp:revision>43</cp:revision>
  <dcterms:modified xsi:type="dcterms:W3CDTF">2018-10-15T08:16:14Z</dcterms:modified>
</cp:coreProperties>
</file>