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>
        <p:scale>
          <a:sx n="151" d="100"/>
          <a:sy n="151" d="100"/>
        </p:scale>
        <p:origin x="-39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422F-EC29-1242-8D97-4F87D56CB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A1166-F02B-7D4F-9C6B-9C8CD4B58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6C5F-7CDF-3448-B7DC-E095D910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C5-6020-F242-BE1A-643802975DBD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37127-22F7-8449-9F8B-60D4AB55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A9D2-B608-4540-897B-3B431336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EF5F-824D-9047-8653-1CED3E5E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5FE0-6963-7545-B498-F0A76EE6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09638-BC9C-A442-8A71-CD8BB72BC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D0F3-4881-D44C-8C3B-B87C5131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C5-6020-F242-BE1A-643802975DBD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43E4-F99D-7E40-9953-888D5E45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DC3D-62B8-B649-B0DA-CD91FED5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EF5F-824D-9047-8653-1CED3E5E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EB594-53E4-D24F-A302-CE1DF9894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07824-4D1D-604F-BA1B-17945F736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12A-4F75-5343-81F8-21067A7C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C5-6020-F242-BE1A-643802975DBD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1ADFC-F44E-8248-A10C-8A26CE4D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1B8F-39D8-0B42-A72B-33C12E09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EF5F-824D-9047-8653-1CED3E5E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6789-432C-C744-919F-422395D7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C4BA-8B10-C746-A4CF-936EB92A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E1C9-4A7D-8F4D-AFB8-945E3B96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C5-6020-F242-BE1A-643802975DBD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2D8C-07AA-AF4B-9CC4-52E7D191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12092-A217-3A4A-A454-84360868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EF5F-824D-9047-8653-1CED3E5E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0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A2FF-7068-B048-B1F0-DED6EBF8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458B-A5FF-6440-AE07-DE59F3326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9E11-5575-6047-842B-B01AD20B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C5-6020-F242-BE1A-643802975DBD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660A-E29F-2349-A453-0526C5F9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67C0-1C89-5D4F-A563-45F14EF3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EF5F-824D-9047-8653-1CED3E5E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2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0B3B-6669-5943-8D29-64CBEE38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215A-1331-224A-81CD-7C84B5AC4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8832B-0BC7-3845-B87A-5DC39150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C308C-0855-3544-8802-9B1EC69E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C5-6020-F242-BE1A-643802975DBD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CB18-E835-8B46-B3F4-9215A6F0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00097-5418-B544-8F49-88CADB1C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EF5F-824D-9047-8653-1CED3E5E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3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7738-9BDE-2147-A832-850CAAF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1D3F2-E230-374E-B7A1-4CEFF547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C03E3-AE93-8640-899C-13D4F457D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BE6A8-2BA7-8546-B372-F29E98180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80F85-1263-0D4A-AC7A-3FEB10B79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E9AC2-B0B8-C04C-BCAE-2A901A3A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C5-6020-F242-BE1A-643802975DBD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79B6C-E6B0-5949-9A75-655B738C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51A3B-7A93-4944-BAF4-8EE85B9B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EF5F-824D-9047-8653-1CED3E5E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6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D606-2C68-214D-BC15-A757DEEA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51536-6FA6-4F4C-A9B6-7D25D05B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C5-6020-F242-BE1A-643802975DBD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A39E1-090E-6D48-9DFF-F2C24F34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E74BD-FCBA-7A49-9F72-97074111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EF5F-824D-9047-8653-1CED3E5E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86EBE-9929-E440-A18C-3392EC11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C5-6020-F242-BE1A-643802975DBD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8B8CA-85CE-F044-96AB-A23A8C26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F52B8-404B-3C47-899E-B3870E91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EF5F-824D-9047-8653-1CED3E5E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09E1-3AAF-7C42-9E83-5226FCE5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8CA7-1FFF-4349-A5A9-7A2FA5FC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B4D78-C377-B84F-811A-191316C0D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B1226-8868-B04E-B5E0-EC5AA9FE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C5-6020-F242-BE1A-643802975DBD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6878B-C0FE-BB47-BC6E-91A9A5DF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EBE83-FE4B-CA42-9833-79473470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EF5F-824D-9047-8653-1CED3E5E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7963-5EEA-7543-A419-A9A7C237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68744-13AC-E246-8AEC-1A8D9B560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D6561-1ED0-5548-85DD-DBAD2A4E2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44D0E-0761-C241-AACC-2A25F72A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C5-6020-F242-BE1A-643802975DBD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9ED90-AD89-8344-B06A-39493EE4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4637-7D4B-C347-AC55-7EA70629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EF5F-824D-9047-8653-1CED3E5E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26188-6CD6-9644-9608-E3138C23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597A6-EB1E-6640-B678-C5CA675C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2DCB-E140-874A-8A41-2CA2CB4C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31C5-6020-F242-BE1A-643802975DBD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4719-1D48-C34D-8C15-7E3E24761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C0F00-0EC0-3144-897E-87E3E9A83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EF5F-824D-9047-8653-1CED3E5E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3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92F960-2608-E341-B480-869E77FEBB8C}"/>
              </a:ext>
            </a:extLst>
          </p:cNvPr>
          <p:cNvSpPr/>
          <p:nvPr/>
        </p:nvSpPr>
        <p:spPr>
          <a:xfrm>
            <a:off x="2438400" y="685800"/>
            <a:ext cx="7315200" cy="5486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824B50-CBEE-984E-B184-F248FBE78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"/>
          <a:stretch/>
        </p:blipFill>
        <p:spPr>
          <a:xfrm>
            <a:off x="2947391" y="1151806"/>
            <a:ext cx="6297217" cy="5282344"/>
          </a:xfrm>
          <a:prstGeom prst="rect">
            <a:avLst/>
          </a:prstGeom>
          <a:effectLst>
            <a:glow rad="317500">
              <a:schemeClr val="bg1">
                <a:lumMod val="50000"/>
                <a:alpha val="24768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8831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92F960-2608-E341-B480-869E77FEBB8C}"/>
              </a:ext>
            </a:extLst>
          </p:cNvPr>
          <p:cNvSpPr/>
          <p:nvPr/>
        </p:nvSpPr>
        <p:spPr>
          <a:xfrm>
            <a:off x="2438400" y="685800"/>
            <a:ext cx="7315200" cy="5486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C7FB29-14B7-E048-80BC-3807C97C5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22" y="1105904"/>
            <a:ext cx="6351955" cy="5333498"/>
          </a:xfrm>
          <a:prstGeom prst="rect">
            <a:avLst/>
          </a:prstGeom>
          <a:effectLst>
            <a:glow rad="317500">
              <a:schemeClr val="bg1">
                <a:lumMod val="50000"/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85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92F960-2608-E341-B480-869E77FEBB8C}"/>
              </a:ext>
            </a:extLst>
          </p:cNvPr>
          <p:cNvSpPr/>
          <p:nvPr/>
        </p:nvSpPr>
        <p:spPr>
          <a:xfrm>
            <a:off x="2438400" y="685800"/>
            <a:ext cx="7315200" cy="5486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D96ED4-2B31-2448-B60C-C36AFE64A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441"/>
          <a:stretch/>
        </p:blipFill>
        <p:spPr>
          <a:xfrm>
            <a:off x="2929467" y="1081446"/>
            <a:ext cx="6333066" cy="6148028"/>
          </a:xfrm>
          <a:prstGeom prst="rect">
            <a:avLst/>
          </a:prstGeom>
          <a:effectLst>
            <a:glow rad="317500">
              <a:schemeClr val="bg1">
                <a:lumMod val="50000"/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607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Seo</dc:creator>
  <cp:lastModifiedBy>William Seo</cp:lastModifiedBy>
  <cp:revision>2</cp:revision>
  <dcterms:created xsi:type="dcterms:W3CDTF">2021-12-30T18:33:37Z</dcterms:created>
  <dcterms:modified xsi:type="dcterms:W3CDTF">2021-12-30T18:56:21Z</dcterms:modified>
</cp:coreProperties>
</file>