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2" r:id="rId3"/>
    <p:sldId id="263" r:id="rId4"/>
    <p:sldId id="261" r:id="rId5"/>
    <p:sldId id="259" r:id="rId6"/>
    <p:sldId id="258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57"/>
    <a:srgbClr val="FF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94674" autoAdjust="0"/>
  </p:normalViewPr>
  <p:slideViewPr>
    <p:cSldViewPr snapToGrid="0">
      <p:cViewPr varScale="1">
        <p:scale>
          <a:sx n="107" d="100"/>
          <a:sy n="107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863B2-29AD-B44A-8C6C-4F913B756DE4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BAF14-3C46-7D48-BDEC-BDDC13AA6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BAF14-3C46-7D48-BDEC-BDDC13AA62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3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4FB8-32F3-4CC6-8FC2-A79AB40FF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F9E47-728A-4E0F-A405-6E8B30D62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D980-AF9C-442B-8446-A9A30BA3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26C-280E-4C3A-9EA1-22B4E66060A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FB7AE-4E4C-4F19-8B28-6E5C9282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C240-F986-4AEE-B2FE-A6B4A959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2F7C-F82B-409D-A022-EAE83C9F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A6A0-5FBB-4216-8E5F-0982E1D6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DD601-1489-4D99-979C-C10177BA2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D4E8-D6EA-4EAD-B7E6-8AF4E450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26C-280E-4C3A-9EA1-22B4E66060A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54F54-0033-4DEB-95B3-8311241C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ACE4-FF9A-4A2C-BA77-99ACF9CB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2F7C-F82B-409D-A022-EAE83C9F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65426-E71D-4860-84C4-66C104B5A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8E027-24D7-4193-AFCF-B111F9EE1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3BB5-D369-4483-A03E-096EEEFB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26C-280E-4C3A-9EA1-22B4E66060A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5DAE-1998-4799-8519-F35A836D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2D636-0F01-46CD-90CE-D8395DE7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2F7C-F82B-409D-A022-EAE83C9F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4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F01D-A0D5-4CD8-8D5C-B7A5CBBB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F50E-A636-45A2-A5A1-54597574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98E4E-F820-48C9-A7DE-708670FC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26C-280E-4C3A-9EA1-22B4E66060A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9FC2-4CBE-4911-936E-949A14A4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220EE-7529-4A40-952E-18A3831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2F7C-F82B-409D-A022-EAE83C9F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0AF-9672-44FE-AB2F-0ACD5AAA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85E15-A1DD-4003-A10A-B5105FEB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7ABCA-7983-4E19-BF0B-EB2A9E9A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26C-280E-4C3A-9EA1-22B4E66060A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EE17C-4B64-40C6-BC85-5D2BCE95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A70F0-EEDE-4EA9-8932-BACFAD7D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2F7C-F82B-409D-A022-EAE83C9F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5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49E2-7AF3-437E-B0CA-B455ACEC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B63B-62FF-423E-B6C8-E1FEDCDC5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CD17-F087-4C3F-AA8E-985D0C383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0E422-B4AB-4476-9C14-65CF0055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26C-280E-4C3A-9EA1-22B4E66060A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5759-C945-4D30-80B8-C82DFF40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5C727-DFFF-4E25-B38B-AB3EBDFE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2F7C-F82B-409D-A022-EAE83C9F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6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56ED-FACF-4FEF-B85C-37C39CB8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D3F6F-6C92-47BE-B481-959F6FF42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1ACAA-8EE3-4587-8203-AAE815377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88D7-C272-4B00-92EE-AD8DFC0CA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7122A-23D0-4CA5-9621-8CD138723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F3569-F3B2-4218-A2D0-7E7511DF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26C-280E-4C3A-9EA1-22B4E66060A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E5BF5-23E0-47BD-97D7-16ABC757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3B3A1-1A17-446F-B004-FAF12EA4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2F7C-F82B-409D-A022-EAE83C9F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9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C890-699E-4671-8FD9-89688015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2FAA2-911B-49C8-B814-63A220EA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26C-280E-4C3A-9EA1-22B4E66060A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120FC-AE41-4699-AD62-7EA3C4CC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B7665-FE7C-4A48-AB29-ECD34F9D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2F7C-F82B-409D-A022-EAE83C9F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5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3F763-FB0F-4645-94DA-E9E5D531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26C-280E-4C3A-9EA1-22B4E66060A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FF202-F0A2-4B5F-B663-5BB080A1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C7E29-305D-4F08-97CB-6AAC2FA6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2F7C-F82B-409D-A022-EAE83C9F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9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90F1-6A74-4449-A8E4-A35024E7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CD5B-2598-463E-BF7F-E878646A1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FC73F-7B37-4ADF-8ED3-567E38723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01F37-66DF-4B6D-BC0D-62AD3C22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26C-280E-4C3A-9EA1-22B4E66060A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E8EEB-9C78-493E-8F02-C45FC7DA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67E82-E526-4E33-9129-E0E0D37B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2F7C-F82B-409D-A022-EAE83C9F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9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E097-9B04-4483-864C-B5D9951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38AFB-7E94-483B-B5E2-E73645FD7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E278D-3765-4AE3-A4B2-B18502B63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99F2E-CAF3-48EA-9F4B-C559F7E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26C-280E-4C3A-9EA1-22B4E66060A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2AAE-2BBD-43E9-8AFA-47360F2E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C8074-DACE-45AF-B932-E97525F5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2F7C-F82B-409D-A022-EAE83C9F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5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E4261-25D8-4037-A7D8-FFD63984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1F6A5-AA62-4DE0-8B3B-9F499261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EF29-9CC9-4DF2-9D91-33A633EC1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6526C-280E-4C3A-9EA1-22B4E66060A6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69DE-3432-45C3-A0D4-EE4D6FB80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D326-48AF-4352-B89C-D122D2DD6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2F7C-F82B-409D-A022-EAE83C9F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19AF2F3-CB92-46F2-A17E-BD11369FA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6645" y="3583701"/>
            <a:ext cx="3333135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Non Fryer </a:t>
            </a:r>
          </a:p>
          <a:p>
            <a:r>
              <a:rPr lang="en-US" dirty="0">
                <a:solidFill>
                  <a:schemeClr val="bg1"/>
                </a:solidFill>
              </a:rPr>
              <a:t>Innovation Engagement</a:t>
            </a:r>
          </a:p>
          <a:p>
            <a:r>
              <a:rPr lang="en-US" dirty="0">
                <a:solidFill>
                  <a:schemeClr val="bg1"/>
                </a:solidFill>
              </a:rPr>
              <a:t>Discovery Share Out</a:t>
            </a:r>
          </a:p>
          <a:p>
            <a:r>
              <a:rPr lang="en-US" dirty="0">
                <a:solidFill>
                  <a:schemeClr val="bg1"/>
                </a:solidFill>
              </a:rPr>
              <a:t>12/13/18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74F6D6-5559-A342-9F98-D25F8DF56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03" y="2198668"/>
            <a:ext cx="7779983" cy="22746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41E3DA-B4A3-C741-8956-D0E9658A9BC7}"/>
              </a:ext>
            </a:extLst>
          </p:cNvPr>
          <p:cNvSpPr txBox="1"/>
          <p:nvPr/>
        </p:nvSpPr>
        <p:spPr>
          <a:xfrm>
            <a:off x="4417888" y="4527533"/>
            <a:ext cx="554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Gotham Book" pitchFamily="2" charset="0"/>
                <a:cs typeface="Gotham Book" pitchFamily="2" charset="0"/>
              </a:rPr>
              <a:t>if you're hungry, trust your </a:t>
            </a:r>
            <a:r>
              <a:rPr lang="en-US" dirty="0" err="1">
                <a:latin typeface="Gotham Book" pitchFamily="2" charset="0"/>
                <a:cs typeface="Gotham Book" pitchFamily="2" charset="0"/>
              </a:rPr>
              <a:t>APPetite</a:t>
            </a:r>
            <a:r>
              <a:rPr lang="en-US" dirty="0">
                <a:latin typeface="Gotham Book" pitchFamily="2" charset="0"/>
                <a:cs typeface="Gotham Book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39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270047-737A-2648-BD44-9FCB2BA54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"/>
            <a:ext cx="12192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3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8453B4-A117-184B-B689-648F4C2CA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61A65D-34E3-6F47-89AE-02CBD4E06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"/>
            <a:ext cx="12192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4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BE992-6D29-4E3F-A936-A4109370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69" y="205484"/>
            <a:ext cx="10515600" cy="1325563"/>
          </a:xfrm>
        </p:spPr>
        <p:txBody>
          <a:bodyPr/>
          <a:lstStyle/>
          <a:p>
            <a:r>
              <a:rPr lang="en-US" b="1" dirty="0">
                <a:latin typeface="Gotham Black Regular" pitchFamily="2" charset="0"/>
                <a:cs typeface="Gotham Black Regular" pitchFamily="2" charset="0"/>
              </a:rPr>
              <a:t>Server-Side APIs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C4C0EE-2330-D744-973E-888216A48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885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0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CEFB7C-F532-FC46-B74D-D001A00BC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46" y="-447783"/>
            <a:ext cx="8081481" cy="8081481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22EE6067-848D-7649-8176-E6D15FE1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43" y="13048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otham Bold" pitchFamily="2" charset="0"/>
                <a:cs typeface="Gotham Bold" pitchFamily="2" charset="0"/>
              </a:rPr>
              <a:t>Git</a:t>
            </a:r>
            <a:br>
              <a:rPr lang="en-US" b="1" dirty="0">
                <a:latin typeface="Gotham Bold" pitchFamily="2" charset="0"/>
                <a:cs typeface="Gotham Bold" pitchFamily="2" charset="0"/>
              </a:rPr>
            </a:br>
            <a:r>
              <a:rPr lang="en-US" b="1" dirty="0">
                <a:latin typeface="Gotham Bold" pitchFamily="2" charset="0"/>
                <a:cs typeface="Gotham Bold" pitchFamily="2" charset="0"/>
              </a:rPr>
              <a:t>branching</a:t>
            </a:r>
            <a:br>
              <a:rPr lang="en-US" b="1" dirty="0">
                <a:latin typeface="Gotham Bold" pitchFamily="2" charset="0"/>
                <a:cs typeface="Gotham Bold" pitchFamily="2" charset="0"/>
              </a:rPr>
            </a:br>
            <a:r>
              <a:rPr lang="en-US" b="1" dirty="0">
                <a:latin typeface="Gotham Bold" pitchFamily="2" charset="0"/>
                <a:cs typeface="Gotham Bold" pitchFamily="2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50745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B8D8EF-D89E-3948-89F9-7408EC3C4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72" y="322780"/>
            <a:ext cx="6041204" cy="604120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065EC50C-4D23-0C4C-8E4B-19884C2D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69" y="585626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otham Bold" pitchFamily="2" charset="0"/>
                <a:cs typeface="Gotham Bold" pitchFamily="2" charset="0"/>
              </a:rPr>
              <a:t>Agile</a:t>
            </a:r>
            <a:br>
              <a:rPr lang="en-US" sz="3600" b="1" dirty="0">
                <a:latin typeface="Gotham Bold" pitchFamily="2" charset="0"/>
                <a:cs typeface="Gotham Bold" pitchFamily="2" charset="0"/>
              </a:rPr>
            </a:br>
            <a:r>
              <a:rPr lang="en-US" sz="3600" b="1" dirty="0">
                <a:latin typeface="Gotham Bold" pitchFamily="2" charset="0"/>
                <a:cs typeface="Gotham Bold" pitchFamily="2" charset="0"/>
              </a:rPr>
              <a:t>software</a:t>
            </a:r>
            <a:br>
              <a:rPr lang="en-US" sz="3600" b="1" dirty="0">
                <a:latin typeface="Gotham Bold" pitchFamily="2" charset="0"/>
                <a:cs typeface="Gotham Bold" pitchFamily="2" charset="0"/>
              </a:rPr>
            </a:br>
            <a:r>
              <a:rPr lang="en-US" sz="3600" b="1" dirty="0">
                <a:latin typeface="Gotham Bold" pitchFamily="2" charset="0"/>
                <a:cs typeface="Gotham Bold" pitchFamily="2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7509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AFB2-E108-994C-B286-FE21DB35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1" y="246372"/>
            <a:ext cx="10515600" cy="1325563"/>
          </a:xfrm>
        </p:spPr>
        <p:txBody>
          <a:bodyPr/>
          <a:lstStyle/>
          <a:p>
            <a:r>
              <a:rPr lang="en-US" b="1" dirty="0">
                <a:latin typeface="Gotham Bold" pitchFamily="2" charset="0"/>
                <a:cs typeface="Gotham Bold" pitchFamily="2" charset="0"/>
              </a:rPr>
              <a:t>What is an MVP?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93E24-F808-3C42-9AFF-516EE5168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"/>
            <a:ext cx="12192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2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3981</TotalTime>
  <Words>34</Words>
  <Application>Microsoft Macintosh PowerPoint</Application>
  <PresentationFormat>Widescreen</PresentationFormat>
  <Paragraphs>10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Gotham Black Regular</vt:lpstr>
      <vt:lpstr>Gotham Bold</vt:lpstr>
      <vt:lpstr>Gotham Book</vt:lpstr>
      <vt:lpstr>Office Theme</vt:lpstr>
      <vt:lpstr>PowerPoint Presentation</vt:lpstr>
      <vt:lpstr>PowerPoint Presentation</vt:lpstr>
      <vt:lpstr>PowerPoint Presentation</vt:lpstr>
      <vt:lpstr>PowerPoint Presentation</vt:lpstr>
      <vt:lpstr>Server-Side APIs</vt:lpstr>
      <vt:lpstr>Git branching workflow</vt:lpstr>
      <vt:lpstr>Agile software development</vt:lpstr>
      <vt:lpstr>What is an MVP?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Moncrieffe</dc:creator>
  <cp:lastModifiedBy>Microsoft Office User</cp:lastModifiedBy>
  <cp:revision>270</cp:revision>
  <dcterms:created xsi:type="dcterms:W3CDTF">2018-12-07T18:34:36Z</dcterms:created>
  <dcterms:modified xsi:type="dcterms:W3CDTF">2020-03-22T05:07:54Z</dcterms:modified>
</cp:coreProperties>
</file>