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8CF62A-8007-4DDE-811E-68C768B7571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Draft as of 10.25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F23460-995C-41B1-9F77-16E1D56F807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10/26/20 5:26:18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7457DF06-3B26-4E99-A793-B67D63F587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89C7D7B-2E43-4497-94D6-D25607020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A2D3E94D-C3EB-405B-8725-3C6661CE4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B50F9D9F-4D26-43C5-917D-FE45D0CA0A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D051246B-5A56-4498-93FD-C0BF1A12D0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C760964F-7F4F-4225-8DD4-7BE5AF4CE1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2020-10-26T21:26:19Z</dcterms:created>
  <dcterms:modified xsi:type="dcterms:W3CDTF">2020-10-26T21:26:19Z</dcterms:modified>
</cp:coreProperties>
</file>