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C45B418-E987-49D7-8FF3-93260DA0847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 Draft as of 10.25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03AFC1B-BCA6-4AA3-822B-CB506F8C1DA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10/26/20 3:49:58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F88FC441-C720-4D70-9B3F-2DC02F947D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CFB8D0AB-C648-43F4-8EAC-F27ADB75BC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4" name="slide4">
            <a:extLst>
              <a:ext uri="{FF2B5EF4-FFF2-40B4-BE49-F238E27FC236}">
                <a16:creationId xmlns:a16="http://schemas.microsoft.com/office/drawing/2014/main" id="{17B40318-79A0-43AD-B23B-BADAC17278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5" name="slide5">
            <a:extLst>
              <a:ext uri="{FF2B5EF4-FFF2-40B4-BE49-F238E27FC236}">
                <a16:creationId xmlns:a16="http://schemas.microsoft.com/office/drawing/2014/main" id="{F8DCD6B0-A07E-4099-A1D4-CF01BC2B4B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F2B48A93-2623-4536-856C-FB35E14CB0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F261C71D-2EAA-4FFA-8B38-A0CC2F80A2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2020-10-26T19:49:59Z</dcterms:created>
  <dcterms:modified xsi:type="dcterms:W3CDTF">2020-10-26T19:49:59Z</dcterms:modified>
</cp:coreProperties>
</file>