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B43916E-F38D-4805-A649-6A8BCC947BC7}" type="datetimeFigureOut">
              <a:rPr lang="es-MX" smtClean="0"/>
              <a:t>11/05/2019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F64FB61-DB5A-49AF-9ACD-5293FB65CA8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0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916E-F38D-4805-A649-6A8BCC947BC7}" type="datetimeFigureOut">
              <a:rPr lang="es-MX" smtClean="0"/>
              <a:t>11/05/2019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B61-DB5A-49AF-9ACD-5293FB65CA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576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916E-F38D-4805-A649-6A8BCC947BC7}" type="datetimeFigureOut">
              <a:rPr lang="es-MX" smtClean="0"/>
              <a:t>11/05/2019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B61-DB5A-49AF-9ACD-5293FB65CA8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612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916E-F38D-4805-A649-6A8BCC947BC7}" type="datetimeFigureOut">
              <a:rPr lang="es-MX" smtClean="0"/>
              <a:t>11/05/2019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B61-DB5A-49AF-9ACD-5293FB65CA80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57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916E-F38D-4805-A649-6A8BCC947BC7}" type="datetimeFigureOut">
              <a:rPr lang="es-MX" smtClean="0"/>
              <a:t>11/05/2019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B61-DB5A-49AF-9ACD-5293FB65CA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1020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916E-F38D-4805-A649-6A8BCC947BC7}" type="datetimeFigureOut">
              <a:rPr lang="es-MX" smtClean="0"/>
              <a:t>11/05/2019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B61-DB5A-49AF-9ACD-5293FB65CA80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628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916E-F38D-4805-A649-6A8BCC947BC7}" type="datetimeFigureOut">
              <a:rPr lang="es-MX" smtClean="0"/>
              <a:t>11/05/2019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B61-DB5A-49AF-9ACD-5293FB65CA8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848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916E-F38D-4805-A649-6A8BCC947BC7}" type="datetimeFigureOut">
              <a:rPr lang="es-MX" smtClean="0"/>
              <a:t>11/05/2019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B61-DB5A-49AF-9ACD-5293FB65CA8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03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916E-F38D-4805-A649-6A8BCC947BC7}" type="datetimeFigureOut">
              <a:rPr lang="es-MX" smtClean="0"/>
              <a:t>11/05/2019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B61-DB5A-49AF-9ACD-5293FB65CA8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71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916E-F38D-4805-A649-6A8BCC947BC7}" type="datetimeFigureOut">
              <a:rPr lang="es-MX" smtClean="0"/>
              <a:t>11/05/2019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B61-DB5A-49AF-9ACD-5293FB65CA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97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916E-F38D-4805-A649-6A8BCC947BC7}" type="datetimeFigureOut">
              <a:rPr lang="es-MX" smtClean="0"/>
              <a:t>11/05/2019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B61-DB5A-49AF-9ACD-5293FB65CA8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6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916E-F38D-4805-A649-6A8BCC947BC7}" type="datetimeFigureOut">
              <a:rPr lang="es-MX" smtClean="0"/>
              <a:t>11/05/2019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B61-DB5A-49AF-9ACD-5293FB65CA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626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916E-F38D-4805-A649-6A8BCC947BC7}" type="datetimeFigureOut">
              <a:rPr lang="es-MX" smtClean="0"/>
              <a:t>11/05/2019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B61-DB5A-49AF-9ACD-5293FB65CA8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2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916E-F38D-4805-A649-6A8BCC947BC7}" type="datetimeFigureOut">
              <a:rPr lang="es-MX" smtClean="0"/>
              <a:t>11/05/2019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B61-DB5A-49AF-9ACD-5293FB65CA8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26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916E-F38D-4805-A649-6A8BCC947BC7}" type="datetimeFigureOut">
              <a:rPr lang="es-MX" smtClean="0"/>
              <a:t>11/05/2019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B61-DB5A-49AF-9ACD-5293FB65CA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229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916E-F38D-4805-A649-6A8BCC947BC7}" type="datetimeFigureOut">
              <a:rPr lang="es-MX" smtClean="0"/>
              <a:t>11/05/2019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B61-DB5A-49AF-9ACD-5293FB65CA8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5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916E-F38D-4805-A649-6A8BCC947BC7}" type="datetimeFigureOut">
              <a:rPr lang="es-MX" smtClean="0"/>
              <a:t>11/05/2019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FB61-DB5A-49AF-9ACD-5293FB65CA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409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43916E-F38D-4805-A649-6A8BCC947BC7}" type="datetimeFigureOut">
              <a:rPr lang="es-MX" smtClean="0"/>
              <a:t>11/05/2019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64FB61-DB5A-49AF-9ACD-5293FB65CA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998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166A26CF-EC92-4A5E-9C54-7C2E7F1C029A}"/>
              </a:ext>
            </a:extLst>
          </p:cNvPr>
          <p:cNvSpPr txBox="1">
            <a:spLocks/>
          </p:cNvSpPr>
          <p:nvPr/>
        </p:nvSpPr>
        <p:spPr>
          <a:xfrm>
            <a:off x="2692398" y="3713282"/>
            <a:ext cx="6815669" cy="132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ES" sz="2400" dirty="0"/>
          </a:p>
          <a:p>
            <a:r>
              <a:rPr lang="es-ES" sz="2400" dirty="0"/>
              <a:t>Fecha: 11 mayo 2019</a:t>
            </a:r>
          </a:p>
          <a:p>
            <a:r>
              <a:rPr lang="es-ES" sz="2400" dirty="0"/>
              <a:t>Alumno: Norton Irarrázabal</a:t>
            </a:r>
          </a:p>
          <a:p>
            <a:r>
              <a:rPr lang="es-ES" sz="2400" dirty="0"/>
              <a:t>Profesor: Guillermo Leyton</a:t>
            </a:r>
          </a:p>
          <a:p>
            <a:endParaRPr lang="es-MX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D4BBB43-5DFC-43E6-A0AC-F1A681C25071}"/>
              </a:ext>
            </a:extLst>
          </p:cNvPr>
          <p:cNvSpPr txBox="1">
            <a:spLocks/>
          </p:cNvSpPr>
          <p:nvPr/>
        </p:nvSpPr>
        <p:spPr>
          <a:xfrm>
            <a:off x="2783252" y="1777346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Software 1</a:t>
            </a:r>
            <a:br>
              <a:rPr lang="es-ES" dirty="0"/>
            </a:br>
            <a:r>
              <a:rPr lang="es-ES" sz="1800" dirty="0"/>
              <a:t>Tarea 7: “Modelo para abordar una problemática”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511113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B6370-7BF9-4161-899F-78E75D67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Aplicar solución mediante el plan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E9871C-FC3C-4BE4-8323-4DFF0770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¿Se ha solucionado el problema?</a:t>
            </a:r>
          </a:p>
          <a:p>
            <a:r>
              <a:rPr lang="es-ES" dirty="0"/>
              <a:t>Evalúa el resultado.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184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0EEC1-F08F-4E1E-AAFE-4BD85836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91C35-CE72-4A40-A31C-979ED6F4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requiere generar una propuesta de modelo para abordar problemáticas y su posterior solución.</a:t>
            </a:r>
          </a:p>
        </p:txBody>
      </p:sp>
    </p:spTree>
    <p:extLst>
      <p:ext uri="{BB962C8B-B14F-4D97-AF65-F5344CB8AC3E}">
        <p14:creationId xmlns:p14="http://schemas.microsoft.com/office/powerpoint/2010/main" val="349136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B88C6-5006-4417-8EDE-62CEB1E4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ACCE68-C0EE-4C69-8D42-0CB374B9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La propuesta esta formada por una serie de pasos:</a:t>
            </a:r>
          </a:p>
          <a:p>
            <a:pPr lvl="1"/>
            <a:r>
              <a:rPr lang="es-ES" dirty="0"/>
              <a:t>Identificar el problema.</a:t>
            </a:r>
          </a:p>
          <a:p>
            <a:pPr lvl="1"/>
            <a:r>
              <a:rPr lang="es-ES" dirty="0"/>
              <a:t>Definir el problema.</a:t>
            </a:r>
          </a:p>
          <a:p>
            <a:pPr lvl="1"/>
            <a:r>
              <a:rPr lang="es-ES" dirty="0"/>
              <a:t>Comprender el problema.</a:t>
            </a:r>
          </a:p>
          <a:p>
            <a:pPr lvl="1"/>
            <a:r>
              <a:rPr lang="es-ES" dirty="0"/>
              <a:t>Identificar soluciones.</a:t>
            </a:r>
          </a:p>
          <a:p>
            <a:pPr lvl="1"/>
            <a:r>
              <a:rPr lang="es-ES" dirty="0"/>
              <a:t>Evaluar soluciones.</a:t>
            </a:r>
          </a:p>
          <a:p>
            <a:pPr lvl="1"/>
            <a:r>
              <a:rPr lang="es-ES" dirty="0"/>
              <a:t>Crear plan de acción.</a:t>
            </a:r>
          </a:p>
          <a:p>
            <a:pPr lvl="1"/>
            <a:r>
              <a:rPr lang="es-ES" dirty="0"/>
              <a:t>Aplicar solución mediante el plan.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119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D7393-BBD0-474A-95B2-A9652F1B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Identificar el problema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7D4BF7-A9CC-441E-A546-E4F8EEC24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Este paso hace referencia al primer acercamiento.</a:t>
            </a:r>
          </a:p>
          <a:p>
            <a:r>
              <a:rPr lang="es-ES" dirty="0"/>
              <a:t>¿Cuál es el problema?</a:t>
            </a:r>
          </a:p>
          <a:p>
            <a:r>
              <a:rPr lang="es-ES" dirty="0"/>
              <a:t>¿Donde ocurre?</a:t>
            </a:r>
          </a:p>
          <a:p>
            <a:r>
              <a:rPr lang="es-ES" dirty="0"/>
              <a:t>¿Cuando ocurre?</a:t>
            </a:r>
          </a:p>
          <a:p>
            <a:r>
              <a:rPr lang="es-ES" dirty="0"/>
              <a:t>¿Porque ocurre?</a:t>
            </a:r>
          </a:p>
          <a:p>
            <a:r>
              <a:rPr lang="es-ES" dirty="0"/>
              <a:t>¿Porque es un problema?</a:t>
            </a:r>
          </a:p>
          <a:p>
            <a:r>
              <a:rPr lang="es-ES" dirty="0"/>
              <a:t>¿Es generado por única causa o múltiples?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545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1A3EE-9DEF-4470-AD7B-ACA0B97C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Definir el problema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42E19B-D887-4A61-957B-AA245AEA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Se considera a este paso una extensión del primero.</a:t>
            </a:r>
          </a:p>
          <a:p>
            <a:r>
              <a:rPr lang="es-ES" dirty="0"/>
              <a:t>¿Cuales son los factores que originan este problema?</a:t>
            </a:r>
          </a:p>
          <a:p>
            <a:r>
              <a:rPr lang="es-ES" dirty="0"/>
              <a:t>¿Qué variables  forman parte del problema?</a:t>
            </a:r>
          </a:p>
          <a:p>
            <a:r>
              <a:rPr lang="es-ES" dirty="0"/>
              <a:t>¿Cuáles son los síntomas que indican la presencia del problema?</a:t>
            </a:r>
          </a:p>
          <a:p>
            <a:r>
              <a:rPr lang="es-ES" dirty="0"/>
              <a:t>¿Cuál es el impacto?</a:t>
            </a:r>
          </a:p>
          <a:p>
            <a:r>
              <a:rPr lang="es-ES" dirty="0"/>
              <a:t>¿A quienes afecta este problema?</a:t>
            </a:r>
          </a:p>
          <a:p>
            <a:r>
              <a:rPr lang="es-MX" dirty="0"/>
              <a:t>¿Por qué es importante resolverlo?</a:t>
            </a:r>
          </a:p>
          <a:p>
            <a:r>
              <a:rPr lang="es-MX" dirty="0"/>
              <a:t>¿Tiene restricciones?</a:t>
            </a:r>
          </a:p>
          <a:p>
            <a:endParaRPr lang="es-MX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285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5DF8E-935F-49A4-AB59-F8522728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Comprender el problema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3A40B-3518-412E-AA95-8296A29B9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44263"/>
            <a:ext cx="9601196" cy="3824652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¿Este problema es similar a otro que ya conocemos?</a:t>
            </a:r>
          </a:p>
          <a:p>
            <a:r>
              <a:rPr lang="es-MX" dirty="0"/>
              <a:t>¿Se puede plantear de otra forma?, es decir de una forma mas sencilla.</a:t>
            </a:r>
          </a:p>
          <a:p>
            <a:r>
              <a:rPr lang="es-MX" dirty="0"/>
              <a:t>¿Se puede dividir en partes?</a:t>
            </a:r>
          </a:p>
          <a:p>
            <a:r>
              <a:rPr lang="es-MX" dirty="0"/>
              <a:t>¿El problema es lineal?</a:t>
            </a:r>
          </a:p>
          <a:p>
            <a:r>
              <a:rPr lang="es-MX" dirty="0"/>
              <a:t>Recaudar información:</a:t>
            </a:r>
          </a:p>
          <a:p>
            <a:pPr lvl="1"/>
            <a:r>
              <a:rPr lang="es-MX" dirty="0"/>
              <a:t>¿Qué es lo que se sabe del problema?</a:t>
            </a:r>
          </a:p>
          <a:p>
            <a:pPr lvl="1"/>
            <a:r>
              <a:rPr lang="es-MX" dirty="0"/>
              <a:t>¿Qué es lo que no se sabe del problema?</a:t>
            </a:r>
          </a:p>
          <a:p>
            <a:pPr lvl="1"/>
            <a:r>
              <a:rPr lang="es-MX" dirty="0"/>
              <a:t>Elegir fuentes adecuadas. (fiables)</a:t>
            </a:r>
          </a:p>
          <a:p>
            <a:r>
              <a:rPr lang="es-MX" dirty="0"/>
              <a:t>Realice una representación conceptual equivalente al problema real.</a:t>
            </a:r>
          </a:p>
          <a:p>
            <a:pPr lvl="1"/>
            <a:r>
              <a:rPr lang="es-MX" dirty="0"/>
              <a:t>Mapa conceptual.</a:t>
            </a:r>
          </a:p>
          <a:p>
            <a:pPr lvl="1"/>
            <a:r>
              <a:rPr lang="es-MX" dirty="0"/>
              <a:t>Esquema.</a:t>
            </a:r>
          </a:p>
          <a:p>
            <a:pPr lvl="1"/>
            <a:r>
              <a:rPr lang="es-MX" dirty="0"/>
              <a:t>Tablas.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67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F8AE6-3AEB-46E4-93BF-13EBB78C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Identificar soluciones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B33752-C713-4C82-822E-C192C02C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Considere que variables son controlables y cuales no.</a:t>
            </a:r>
          </a:p>
          <a:p>
            <a:r>
              <a:rPr lang="es-MX" dirty="0"/>
              <a:t>Cuales son los recursos que tienes.</a:t>
            </a:r>
          </a:p>
          <a:p>
            <a:r>
              <a:rPr lang="es-MX" dirty="0"/>
              <a:t>¿Cuál es el objetivo?</a:t>
            </a:r>
          </a:p>
          <a:p>
            <a:r>
              <a:rPr lang="es-ES" dirty="0"/>
              <a:t>¿Qué se aconseja para solucionarlo?</a:t>
            </a:r>
          </a:p>
          <a:p>
            <a:pPr lvl="1"/>
            <a:r>
              <a:rPr lang="es-ES" dirty="0"/>
              <a:t>Resolver los factores que provocan el problema.</a:t>
            </a:r>
          </a:p>
          <a:p>
            <a:pPr lvl="1"/>
            <a:r>
              <a:rPr lang="es-ES" dirty="0"/>
              <a:t>Descompone el problema en partes mas pequeñas y abórdalas por separado.</a:t>
            </a:r>
          </a:p>
          <a:p>
            <a:r>
              <a:rPr lang="es-ES" dirty="0"/>
              <a:t>Genera soluciones potenciales.</a:t>
            </a:r>
          </a:p>
          <a:p>
            <a:pPr lvl="1"/>
            <a:r>
              <a:rPr lang="es-ES" dirty="0"/>
              <a:t>Cuales son los recursos que necesitara cada una de estas soluciones.</a:t>
            </a:r>
          </a:p>
          <a:p>
            <a:pPr lvl="1"/>
            <a:r>
              <a:rPr lang="es-ES" dirty="0"/>
              <a:t>Existen elementos auxiliares que se puedan agregar para acercarte a una solución del problema.</a:t>
            </a:r>
          </a:p>
          <a:p>
            <a:r>
              <a:rPr lang="es-ES" dirty="0"/>
              <a:t>¿Qué quieres que haga la solución?</a:t>
            </a:r>
          </a:p>
          <a:p>
            <a:r>
              <a:rPr lang="es-ES" dirty="0"/>
              <a:t>¿Qué no debe hacer la solución?</a:t>
            </a:r>
          </a:p>
        </p:txBody>
      </p:sp>
    </p:spTree>
    <p:extLst>
      <p:ext uri="{BB962C8B-B14F-4D97-AF65-F5344CB8AC3E}">
        <p14:creationId xmlns:p14="http://schemas.microsoft.com/office/powerpoint/2010/main" val="45533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193D1-3087-4EC8-B6C3-2EADB7EE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Evaluar soluciones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37A403-F4C9-4A3C-9AB7-502AF1313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Considera cual será la situación mas favorable.</a:t>
            </a:r>
          </a:p>
          <a:p>
            <a:r>
              <a:rPr lang="es-ES" dirty="0"/>
              <a:t>Define criterios de éxito.</a:t>
            </a:r>
          </a:p>
          <a:p>
            <a:pPr lvl="1"/>
            <a:r>
              <a:rPr lang="es-ES" dirty="0"/>
              <a:t>Debe incluir factores de : seguridad, coste, fiabilidad, aceptación por el cliente.</a:t>
            </a:r>
          </a:p>
          <a:p>
            <a:r>
              <a:rPr lang="es-ES" dirty="0"/>
              <a:t>¿Qué resultado se considerara como satisfactorio?</a:t>
            </a:r>
          </a:p>
          <a:p>
            <a:r>
              <a:rPr lang="es-ES" dirty="0"/>
              <a:t>Considera cual seria la peor situación.</a:t>
            </a:r>
          </a:p>
          <a:p>
            <a:r>
              <a:rPr lang="es-ES" dirty="0"/>
              <a:t>Considera los posibles resultados y como afectaran a su entorno.</a:t>
            </a:r>
          </a:p>
          <a:p>
            <a:pPr lvl="1"/>
            <a:r>
              <a:rPr lang="es-ES" dirty="0"/>
              <a:t>Situación de llegada con la de partida.</a:t>
            </a:r>
          </a:p>
          <a:p>
            <a:r>
              <a:rPr lang="es-ES" dirty="0"/>
              <a:t>¿Es posible encontrar una solución mejor?, basado en los criterios de éxito y resultados.</a:t>
            </a:r>
          </a:p>
          <a:p>
            <a:endParaRPr lang="es-ES" dirty="0"/>
          </a:p>
          <a:p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271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2D038-B51B-433C-A239-CE79C04E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plan de acción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C2D360-9497-4889-897B-30E1A348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Selecciona una solución.</a:t>
            </a:r>
          </a:p>
          <a:p>
            <a:r>
              <a:rPr lang="es-ES" dirty="0"/>
              <a:t>Realizar planificación</a:t>
            </a:r>
          </a:p>
          <a:p>
            <a:pPr lvl="1"/>
            <a:r>
              <a:rPr lang="es-ES" dirty="0"/>
              <a:t>Definir los pasos y que se consigue con cada uno de ellos.</a:t>
            </a:r>
          </a:p>
          <a:p>
            <a:pPr lvl="1"/>
            <a:r>
              <a:rPr lang="es-ES" dirty="0"/>
              <a:t>Determinar tareas.</a:t>
            </a:r>
          </a:p>
          <a:p>
            <a:pPr lvl="1"/>
            <a:r>
              <a:rPr lang="es-ES" dirty="0"/>
              <a:t>Asignar tareas.</a:t>
            </a:r>
          </a:p>
          <a:p>
            <a:pPr lvl="1"/>
            <a:r>
              <a:rPr lang="es-ES" dirty="0"/>
              <a:t>Define los plazos.</a:t>
            </a:r>
          </a:p>
          <a:p>
            <a:r>
              <a:rPr lang="es-ES" dirty="0"/>
              <a:t>Identificación de las necesidades.</a:t>
            </a:r>
          </a:p>
          <a:p>
            <a:pPr lvl="1"/>
            <a:r>
              <a:rPr lang="es-ES" dirty="0"/>
              <a:t>Determinación de objetivos.</a:t>
            </a:r>
          </a:p>
          <a:p>
            <a:pPr lvl="1"/>
            <a:r>
              <a:rPr lang="es-ES" dirty="0"/>
              <a:t>Establece prioridades.</a:t>
            </a:r>
          </a:p>
          <a:p>
            <a:pPr lvl="1"/>
            <a:r>
              <a:rPr lang="es-ES" dirty="0"/>
              <a:t>Distribuye los recursos.</a:t>
            </a:r>
          </a:p>
          <a:p>
            <a:r>
              <a:rPr lang="es-ES" dirty="0"/>
              <a:t>Supervisar el avance.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3781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274</TotalTime>
  <Words>516</Words>
  <Application>Microsoft Office PowerPoint</Application>
  <PresentationFormat>Panorámica</PresentationFormat>
  <Paragraphs>87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Orgánico</vt:lpstr>
      <vt:lpstr>Presentación de PowerPoint</vt:lpstr>
      <vt:lpstr>Introducción</vt:lpstr>
      <vt:lpstr>Modelo</vt:lpstr>
      <vt:lpstr>Identificar el problema</vt:lpstr>
      <vt:lpstr>Definir el problema</vt:lpstr>
      <vt:lpstr>Comprender el problema</vt:lpstr>
      <vt:lpstr>Identificar soluciones</vt:lpstr>
      <vt:lpstr>Evaluar soluciones</vt:lpstr>
      <vt:lpstr>Crear plan de acción</vt:lpstr>
      <vt:lpstr> Aplicar solución mediante el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</dc:creator>
  <cp:lastModifiedBy>Yo</cp:lastModifiedBy>
  <cp:revision>21</cp:revision>
  <dcterms:created xsi:type="dcterms:W3CDTF">2019-05-11T22:32:30Z</dcterms:created>
  <dcterms:modified xsi:type="dcterms:W3CDTF">2019-05-12T03:15:14Z</dcterms:modified>
</cp:coreProperties>
</file>