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429D125-2347-4A4F-99DD-1E572FB5E04C}" type="datetimeFigureOut">
              <a:rPr lang="en-US" smtClean="0"/>
              <a:t>11/01/18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2CF8EDC-86EC-0D4B-9A2D-7724952675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Biodiversity in National Parks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Norton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3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813" y="337099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is hoped that this new intervention will successfully reduce foot and mouth rates in these national parks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Animal and plant species in U.S. national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84107"/>
          </a:xfrm>
        </p:spPr>
        <p:txBody>
          <a:bodyPr/>
          <a:lstStyle/>
          <a:p>
            <a:r>
              <a:rPr lang="en-US" dirty="0" smtClean="0"/>
              <a:t>This data set contains the class, scientific name, common names and conservation status of 5541 unique individual species</a:t>
            </a:r>
          </a:p>
          <a:p>
            <a:r>
              <a:rPr lang="en-US" dirty="0" smtClean="0"/>
              <a:t>Of this group:</a:t>
            </a:r>
          </a:p>
          <a:p>
            <a:pPr lvl="1"/>
            <a:r>
              <a:rPr lang="en-US" dirty="0" smtClean="0"/>
              <a:t>151 species are of concern</a:t>
            </a:r>
          </a:p>
          <a:p>
            <a:pPr lvl="1"/>
            <a:r>
              <a:rPr lang="en-US" dirty="0" smtClean="0"/>
              <a:t>10 species are threatened</a:t>
            </a:r>
          </a:p>
          <a:p>
            <a:pPr lvl="1"/>
            <a:r>
              <a:rPr lang="en-US" dirty="0" smtClean="0"/>
              <a:t>15 species are considered endangered</a:t>
            </a:r>
          </a:p>
          <a:p>
            <a:pPr lvl="1"/>
            <a:r>
              <a:rPr lang="en-US" dirty="0" smtClean="0"/>
              <a:t>4 species are in recovery</a:t>
            </a:r>
          </a:p>
          <a:p>
            <a:pPr lvl="1"/>
            <a:r>
              <a:rPr lang="en-US" dirty="0" smtClean="0"/>
              <a:t>The remaining 5363 are not of concern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2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964255"/>
            <a:ext cx="7899400" cy="33528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3490" y="730547"/>
            <a:ext cx="7024744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Most species in the sample population are not at risk of disappearing from these parks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06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taxonomic class is more likely to be endangered?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459716"/>
            <a:ext cx="6777317" cy="3508977"/>
          </a:xfrm>
        </p:spPr>
        <p:txBody>
          <a:bodyPr/>
          <a:lstStyle/>
          <a:p>
            <a:r>
              <a:rPr lang="en-US" dirty="0" smtClean="0"/>
              <a:t>Mammals are significantly more likely to be endangered than reptiles</a:t>
            </a:r>
          </a:p>
          <a:p>
            <a:endParaRPr lang="en-US" dirty="0" smtClean="0"/>
          </a:p>
          <a:p>
            <a:r>
              <a:rPr lang="en-US" dirty="0" smtClean="0"/>
              <a:t>However, there is no significant difference between the frequencies of endangered birds and endangered mammals.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9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8500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is therefore recommended that conservationist pay close attention to birds and mammals to help preserve these populations in the national parks.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56972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Study of Sheep populations in U.S. national parks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3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Yellowstone park has the greatest observed number of sheep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1" y="2690556"/>
            <a:ext cx="8107751" cy="2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6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oot and mouth in sheep populations in U.S. national parks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recent program has been introduced to these national parks to reduce foot and mouth incidence. </a:t>
            </a:r>
          </a:p>
          <a:p>
            <a:r>
              <a:rPr lang="en-US" dirty="0" smtClean="0"/>
              <a:t>Past rates showed 15% of sheep being infected</a:t>
            </a:r>
          </a:p>
          <a:p>
            <a:r>
              <a:rPr lang="en-US" dirty="0" smtClean="0"/>
              <a:t>It has been determined that a 5% point reduction in this rate would demonstrate that the new program is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520 individual sheep assessments are required to detect a 5% point decrease from 15%.</a:t>
            </a:r>
          </a:p>
          <a:p>
            <a:r>
              <a:rPr lang="en-US" dirty="0" smtClean="0"/>
              <a:t>At Yellowstone park this can be completed within just one week</a:t>
            </a:r>
          </a:p>
          <a:p>
            <a:r>
              <a:rPr lang="en-US" dirty="0" smtClean="0"/>
              <a:t>At Bryce national park this will take just over two weeks to complete (2 weeks, 1 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4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48</TotalTime>
  <Words>284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Biodiversity in National Parks </vt:lpstr>
      <vt:lpstr>Animal and plant species in U.S. national parks</vt:lpstr>
      <vt:lpstr>Most species in the sample population are not at risk of disappearing from these parks</vt:lpstr>
      <vt:lpstr>Which taxonomic class is more likely to be endangered?</vt:lpstr>
      <vt:lpstr>It is therefore recommended that conservationist pay close attention to birds and mammals to help preserve these populations in the national parks.</vt:lpstr>
      <vt:lpstr>Study of Sheep populations in U.S. national parks</vt:lpstr>
      <vt:lpstr>Yellowstone park has the greatest observed number of sheep</vt:lpstr>
      <vt:lpstr>Foot and mouth in sheep populations in U.S. national parks</vt:lpstr>
      <vt:lpstr>Study Design</vt:lpstr>
      <vt:lpstr>It is hoped that this new intervention will successfully reduce foot and mouth rates in these national parks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National Parks </dc:title>
  <dc:creator>Sam Norton</dc:creator>
  <cp:lastModifiedBy>Sam Norton</cp:lastModifiedBy>
  <cp:revision>5</cp:revision>
  <dcterms:created xsi:type="dcterms:W3CDTF">2018-01-10T21:33:08Z</dcterms:created>
  <dcterms:modified xsi:type="dcterms:W3CDTF">2018-01-10T22:21:22Z</dcterms:modified>
</cp:coreProperties>
</file>