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5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3590A-814A-4A42-9304-6739175A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2EE1A7D-19B6-46FA-B1A0-A4CD3E33D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6E3DD4C-CFBE-4E4A-A60B-57D3DDC1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7950B4F-E77F-445E-AE36-8B0169DB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83EC172-6A1B-4A98-AE67-0D29320F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13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F9C9BF-DF14-4215-B46B-6D34C98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167A7E0-CB69-4168-8EDE-D108D9B1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035552E-71F5-4DE4-95F1-8DA4BBC5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7F8AB3E-299B-439C-AA97-5C4D554B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A5E391-7FCD-4076-A2B6-C43732EF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71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39933A0-B895-4549-AE46-EEC42D42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C43BC29-10CB-4031-B856-B931F809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A3517A-F6F8-40AF-95F5-FD54F091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AAA267A-67C8-4432-ABFA-123075C8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B3F6843-270F-4388-BD05-851AA986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7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001A45-3C69-4EC9-AAC1-5C12031A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A43ECB-D595-42CD-9B5D-BA833EFB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70F6680-03A8-4862-BFF0-328A210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45C47B3-E4C0-4658-BDA1-5A1CDB49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6E0159D-885D-4C0C-B72B-DF27B383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02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109A42-AD45-431B-85CA-F1FCB7C3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5951EB-BDA3-4EC5-B724-153DBA85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D18FE45-8D35-4E39-AD71-F7E17DE5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669B654-C84F-474A-8FB1-5765F353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5EF7784-0512-4FCA-9F5C-DF28924B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01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B9D6E-BEF9-479A-92C1-2F13A20B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D0C69D-72B0-4B77-B894-7A3267B5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CD8789D-C9C7-499D-9DE7-446EB31A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CCB76B9-9DA4-4877-ADDD-F58B378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C9D53F8-9210-43CD-8E0D-DD9BB23C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49E5E6C-8AAC-4F8C-92C0-ACFE4157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0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3FA8FD-5ED2-43A8-A87F-91F5BC72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56905DC-31ED-4618-BABE-DC4E468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520B759-6D66-4BDA-9659-5766BF9C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FB3E023-151D-480E-AC52-FF27D3D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CE33393-D216-4CBC-90C0-F2F88A74E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403383E-CCCC-491B-BA3F-FD294E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92344F3-236F-4195-9143-E25F2A49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1128D3B-9012-4275-A4A9-7996A83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00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13E040-BE84-4C39-824B-88894D6D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DD70E32-B625-4DB6-9C48-4586D571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E6BF40D-075F-4CB0-817A-C38209E0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2014B7A-424F-44EC-8ED6-B586C6FF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929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8DB2544-228B-4F78-ABA1-05DE576F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B9B2144-AD17-4CE1-8E86-F84AAF5E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FC00487-DCC6-413A-A86F-9527C636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0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BC69E-EAFD-418B-A275-67087BA4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02D7C3-9660-491C-9245-EDED33EC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7069B8-816D-414E-92D0-3F7CB248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CC3DF4A-05E5-41AF-B342-B47E05B5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2C30DB-A969-4284-9137-F3F675C9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84A18EE-CFBB-42AA-B81E-0CCE988F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255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40DA34-D4A3-4F79-B163-68D0DD56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703E3FA-5B44-419F-B695-A51B65980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D4AFD88-FE37-4B8C-9956-53D1F57A7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04E51E1-E382-4679-8E7A-F977F16A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655D9EB-A666-49F9-9B80-4FE72644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D94BC8E-58AE-4752-BBFB-39047E77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26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7178F26-680B-4670-AA27-9581E5F3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F8FEA5-936C-4853-BFEB-BD15D1CA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7E3E45B-F9E8-49CA-B4E7-9186BADAB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3F78-2878-4CC6-BF64-5589495114FB}" type="datetimeFigureOut">
              <a:rPr lang="sk-SK" smtClean="0"/>
              <a:t>26. 5. 2021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F41549A-C2CF-4B66-80BF-1F9E5B714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04E571D-2D6F-4D29-A40D-7CCEDBACA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64E9-723C-4FAE-9900-560CB4341D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055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274">
            <a:off x="2728084" y="-2730544"/>
            <a:ext cx="12383570" cy="809266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942" y="797170"/>
            <a:ext cx="4788615" cy="279743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Zmysel života</a:t>
            </a:r>
            <a:br>
              <a:rPr lang="sk-SK" b="1" dirty="0">
                <a:solidFill>
                  <a:srgbClr val="FFEBCD"/>
                </a:solidFill>
              </a:rPr>
            </a:br>
            <a:r>
              <a:rPr lang="sk-SK" b="1" dirty="0">
                <a:solidFill>
                  <a:srgbClr val="FFEBCD"/>
                </a:solidFill>
              </a:rPr>
              <a:t>a</a:t>
            </a:r>
            <a:br>
              <a:rPr lang="sk-SK" b="1" dirty="0">
                <a:solidFill>
                  <a:srgbClr val="FFEBCD"/>
                </a:solidFill>
              </a:rPr>
            </a:br>
            <a:r>
              <a:rPr lang="sk-SK" b="1" dirty="0">
                <a:solidFill>
                  <a:srgbClr val="FFEBCD"/>
                </a:solidFill>
              </a:rPr>
              <a:t>životné ciele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2878" y="3820014"/>
            <a:ext cx="3992745" cy="623970"/>
          </a:xfrm>
        </p:spPr>
        <p:txBody>
          <a:bodyPr>
            <a:normAutofit/>
          </a:bodyPr>
          <a:lstStyle/>
          <a:p>
            <a:r>
              <a:rPr lang="sk-SK" sz="1600" dirty="0">
                <a:solidFill>
                  <a:srgbClr val="FFEBCD"/>
                </a:solidFill>
              </a:rPr>
              <a:t>Prezentácia Michala </a:t>
            </a:r>
            <a:r>
              <a:rPr lang="sk-SK" sz="1600" dirty="0" err="1">
                <a:solidFill>
                  <a:srgbClr val="FFEBCD"/>
                </a:solidFill>
              </a:rPr>
              <a:t>Patakyho</a:t>
            </a:r>
            <a:endParaRPr lang="sk-SK" sz="1600" dirty="0">
              <a:solidFill>
                <a:srgbClr val="FFE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8" y="770665"/>
            <a:ext cx="3771881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Náboženstvo</a:t>
            </a:r>
            <a:br>
              <a:rPr lang="sk-SK" b="1" dirty="0">
                <a:solidFill>
                  <a:srgbClr val="FFEBCD"/>
                </a:solidFill>
              </a:rPr>
            </a:br>
            <a:r>
              <a:rPr lang="sk-SK" b="1" dirty="0">
                <a:solidFill>
                  <a:srgbClr val="FFEBCD"/>
                </a:solidFill>
              </a:rPr>
              <a:t>a</a:t>
            </a:r>
            <a:br>
              <a:rPr lang="sk-SK" b="1" dirty="0">
                <a:solidFill>
                  <a:srgbClr val="FFEBCD"/>
                </a:solidFill>
              </a:rPr>
            </a:br>
            <a:r>
              <a:rPr lang="sk-SK" b="1" dirty="0">
                <a:solidFill>
                  <a:srgbClr val="FFEBCD"/>
                </a:solidFill>
              </a:rPr>
              <a:t>viera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2015237" cy="480906"/>
          </a:xfrm>
        </p:spPr>
        <p:txBody>
          <a:bodyPr>
            <a:normAutofit lnSpcReduction="10000"/>
          </a:bodyPr>
          <a:lstStyle/>
          <a:p>
            <a:r>
              <a:rPr lang="sk-SK" sz="3000" b="1" u="sng" dirty="0"/>
              <a:t>O čom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4558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Oddanie svojej viere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Vedenie pobožného života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Pochopenie boha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Riadenie sa božími pravidlami a prikázaniami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600" dirty="0"/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ABAFC5B1-CE77-445A-957B-60E68C9229A3}"/>
              </a:ext>
            </a:extLst>
          </p:cNvPr>
          <p:cNvSpPr txBox="1">
            <a:spLocks/>
          </p:cNvSpPr>
          <p:nvPr/>
        </p:nvSpPr>
        <p:spPr>
          <a:xfrm>
            <a:off x="5271344" y="3570490"/>
            <a:ext cx="5088219" cy="76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b="1" u="sng" dirty="0"/>
              <a:t>Ako splniť tento zmysel života?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271344" y="4105013"/>
            <a:ext cx="5088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Riadenie sa božími pravidlami a prikázaniami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Byť disciplinovaný v ich dodržiavaní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Morálne sa správať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Rozširovať slovo božie</a:t>
            </a:r>
          </a:p>
        </p:txBody>
      </p:sp>
    </p:spTree>
    <p:extLst>
      <p:ext uri="{BB962C8B-B14F-4D97-AF65-F5344CB8AC3E}">
        <p14:creationId xmlns:p14="http://schemas.microsoft.com/office/powerpoint/2010/main" val="323353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>
            <a:extLst>
              <a:ext uri="{FF2B5EF4-FFF2-40B4-BE49-F238E27FC236}">
                <a16:creationId xmlns:a16="http://schemas.microsoft.com/office/drawing/2014/main" id="{C45856AC-9C59-44F1-9B13-6D7B7B61E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44" y="3042225"/>
            <a:ext cx="4929800" cy="372126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896" y="1080818"/>
            <a:ext cx="3713132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Náboženstvo</a:t>
            </a:r>
            <a:br>
              <a:rPr lang="sk-SK" b="1" dirty="0">
                <a:solidFill>
                  <a:srgbClr val="FFEBCD"/>
                </a:solidFill>
              </a:rPr>
            </a:br>
            <a:r>
              <a:rPr lang="sk-SK" b="1" dirty="0">
                <a:solidFill>
                  <a:srgbClr val="FFEBCD"/>
                </a:solidFill>
              </a:rPr>
              <a:t>a</a:t>
            </a:r>
            <a:br>
              <a:rPr lang="sk-SK" b="1" dirty="0">
                <a:solidFill>
                  <a:srgbClr val="FFEBCD"/>
                </a:solidFill>
              </a:rPr>
            </a:br>
            <a:r>
              <a:rPr lang="sk-SK" b="1" dirty="0">
                <a:solidFill>
                  <a:srgbClr val="FFEBCD"/>
                </a:solidFill>
              </a:rPr>
              <a:t>viera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3743564" cy="480906"/>
          </a:xfrm>
        </p:spPr>
        <p:txBody>
          <a:bodyPr>
            <a:noAutofit/>
          </a:bodyPr>
          <a:lstStyle/>
          <a:p>
            <a:r>
              <a:rPr lang="sk-SK" sz="3000" b="1" u="sng" dirty="0"/>
              <a:t>Na čo si dávať pozor?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Nepovyšovať sa nad ostatných kvôli svojej viere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Dávať pozor na pokušenie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Nevnucovať nasilu svoju vieru ostatným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Byť úprimný sám sebe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687863" y="4241137"/>
            <a:ext cx="3444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/>
              <a:t>„ A ja hovorím: Proste a dostanete; hľadajte a nájdete; klopte a bude vám otvorené;“</a:t>
            </a:r>
          </a:p>
          <a:p>
            <a:pPr algn="ctr"/>
            <a:r>
              <a:rPr lang="sk-SK" sz="2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-Ježiš Kristus (Lukáš 11:9)</a:t>
            </a:r>
          </a:p>
        </p:txBody>
      </p:sp>
    </p:spTree>
    <p:extLst>
      <p:ext uri="{BB962C8B-B14F-4D97-AF65-F5344CB8AC3E}">
        <p14:creationId xmlns:p14="http://schemas.microsoft.com/office/powerpoint/2010/main" val="87085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Urobiť dobrú alebo správnu vec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2015237" cy="480906"/>
          </a:xfrm>
        </p:spPr>
        <p:txBody>
          <a:bodyPr>
            <a:normAutofit lnSpcReduction="10000"/>
          </a:bodyPr>
          <a:lstStyle/>
          <a:p>
            <a:r>
              <a:rPr lang="sk-SK" sz="3000" b="1" u="sng" dirty="0"/>
              <a:t>O čom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Zlepšiť svet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Bojovať proti nerovnosti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Bojovať za spravodlivosť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Bojovať proti útlaku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Žiť čestný a mierumilovný život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Pomáhať druhým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ABAFC5B1-CE77-445A-957B-60E68C9229A3}"/>
              </a:ext>
            </a:extLst>
          </p:cNvPr>
          <p:cNvSpPr txBox="1">
            <a:spLocks/>
          </p:cNvSpPr>
          <p:nvPr/>
        </p:nvSpPr>
        <p:spPr>
          <a:xfrm>
            <a:off x="5271344" y="3776477"/>
            <a:ext cx="5088219" cy="76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b="1" u="sng" dirty="0"/>
              <a:t>Ako splniť tento zmysel života?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271344" y="4341778"/>
            <a:ext cx="5674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Podpora organizácii ktoré bojujú za lepšiu zmenu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Účasť na protestoch, </a:t>
            </a:r>
            <a:r>
              <a:rPr lang="sk-SK" sz="24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boycottoch</a:t>
            </a: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,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Pomáhať ostatným</a:t>
            </a:r>
            <a:endParaRPr lang="sk-SK" sz="24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0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Urobiť dobrú alebo správnu vec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3743564" cy="480906"/>
          </a:xfrm>
        </p:spPr>
        <p:txBody>
          <a:bodyPr>
            <a:noAutofit/>
          </a:bodyPr>
          <a:lstStyle/>
          <a:p>
            <a:r>
              <a:rPr lang="sk-SK" sz="3000" b="1" u="sng" dirty="0"/>
              <a:t>Na čo si dávať pozor?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3" y="1063482"/>
            <a:ext cx="66274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Poučiť sa o tom proti čomu/za čo chceme bojovať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Skontrolovať organizácie ktoré podporujeme.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Dávať pozor aby sme neboli zmanipulovaný.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Nenútiť druhých ľudí.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3777196" y="4166840"/>
            <a:ext cx="43792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„Je lepšie zlyhať v robení tej správnej veci ako byť úspešný v tej zlej“</a:t>
            </a:r>
          </a:p>
          <a:p>
            <a:pPr algn="r"/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-</a:t>
            </a:r>
            <a:r>
              <a:rPr lang="sk-SK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Guy</a:t>
            </a: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Kawasaki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2BB5B54-4281-487B-910E-2CBA51F08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05" y="3118847"/>
            <a:ext cx="3483969" cy="2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3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Docieliť svoj potenciál a ideály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2015237" cy="480906"/>
          </a:xfrm>
        </p:spPr>
        <p:txBody>
          <a:bodyPr>
            <a:normAutofit lnSpcReduction="10000"/>
          </a:bodyPr>
          <a:lstStyle/>
          <a:p>
            <a:r>
              <a:rPr lang="sk-SK" sz="3000" b="1" u="sng" dirty="0"/>
              <a:t>O čom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Dosiahnutie svojich  ideálov a potenciálu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Stať sa svojím najlepším ja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Potvrdenie svojej existencie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Splnenie svojich snov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6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600" dirty="0"/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ABAFC5B1-CE77-445A-957B-60E68C9229A3}"/>
              </a:ext>
            </a:extLst>
          </p:cNvPr>
          <p:cNvSpPr txBox="1">
            <a:spLocks/>
          </p:cNvSpPr>
          <p:nvPr/>
        </p:nvSpPr>
        <p:spPr>
          <a:xfrm>
            <a:off x="5271344" y="2940908"/>
            <a:ext cx="5088219" cy="76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b="1" u="sng" dirty="0"/>
              <a:t>Ako splniť tento zmysel života?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271344" y="3475431"/>
            <a:ext cx="5674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Trénovať a pracovať na svojom talente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Učiť 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Zrušiť y v slovenčine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Dodržiavať disciplínu s trénovaním</a:t>
            </a:r>
          </a:p>
        </p:txBody>
      </p:sp>
    </p:spTree>
    <p:extLst>
      <p:ext uri="{BB962C8B-B14F-4D97-AF65-F5344CB8AC3E}">
        <p14:creationId xmlns:p14="http://schemas.microsoft.com/office/powerpoint/2010/main" val="163696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>
            <a:extLst>
              <a:ext uri="{FF2B5EF4-FFF2-40B4-BE49-F238E27FC236}">
                <a16:creationId xmlns:a16="http://schemas.microsoft.com/office/drawing/2014/main" id="{F4BCC65F-9C78-4541-9F5A-8506BF6E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74" y="3776477"/>
            <a:ext cx="5303425" cy="3081523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Docieliť svoj potenciál a ideály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3743564" cy="480906"/>
          </a:xfrm>
        </p:spPr>
        <p:txBody>
          <a:bodyPr>
            <a:noAutofit/>
          </a:bodyPr>
          <a:lstStyle/>
          <a:p>
            <a:r>
              <a:rPr lang="sk-SK" sz="3000" b="1" u="sng" dirty="0"/>
              <a:t>Na čo si dávať pozor?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Zaškatuľkovanie sa a zníženie svojho </a:t>
            </a:r>
            <a:r>
              <a:rPr lang="sk-SK" sz="2600" dirty="0" err="1">
                <a:solidFill>
                  <a:srgbClr val="000000"/>
                </a:solidFill>
              </a:rPr>
              <a:t>potencionálu</a:t>
            </a:r>
            <a:endParaRPr lang="sk-SK" sz="2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Stratu chuti, radosti a </a:t>
            </a:r>
            <a:r>
              <a:rPr lang="sk-SK" sz="2600" dirty="0" err="1">
                <a:solidFill>
                  <a:srgbClr val="000000"/>
                </a:solidFill>
              </a:rPr>
              <a:t>zábavi</a:t>
            </a:r>
            <a:r>
              <a:rPr lang="sk-SK" sz="2600" dirty="0">
                <a:solidFill>
                  <a:srgbClr val="000000"/>
                </a:solidFill>
              </a:rPr>
              <a:t> z vášho talentu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Uznanie nemusíte dostať počas života</a:t>
            </a:r>
            <a:endParaRPr lang="sk-SK" sz="260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3887355" y="3963021"/>
            <a:ext cx="4426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„</a:t>
            </a:r>
            <a:r>
              <a:rPr lang="sk-SK" sz="2800" dirty="0"/>
              <a:t>Nie je to o tom odkiaľ ste</a:t>
            </a:r>
            <a:r>
              <a:rPr lang="en-US" sz="2800" dirty="0"/>
              <a:t>; </a:t>
            </a:r>
            <a:r>
              <a:rPr lang="sk-SK" sz="2800" dirty="0"/>
              <a:t>Ide o to, kam smerujete“</a:t>
            </a:r>
            <a:endParaRPr lang="sk-SK" sz="2600" dirty="0"/>
          </a:p>
          <a:p>
            <a:pPr algn="r"/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-</a:t>
            </a:r>
            <a:r>
              <a:rPr lang="sk-SK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Ella</a:t>
            </a: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sk-SK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Fitzgerald</a:t>
            </a:r>
            <a:endParaRPr lang="sk-SK" sz="26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1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72" y="1608400"/>
            <a:ext cx="3595534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Milovanie života takého aký je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2015237" cy="480906"/>
          </a:xfrm>
        </p:spPr>
        <p:txBody>
          <a:bodyPr>
            <a:normAutofit lnSpcReduction="10000"/>
          </a:bodyPr>
          <a:lstStyle/>
          <a:p>
            <a:r>
              <a:rPr lang="sk-SK" sz="3000" b="1" u="sng" dirty="0"/>
              <a:t>O čom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Ide o život samotný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Máme si ho užívať a milovať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Máme ho využiť aby sme pocítili čo naj</a:t>
            </a: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viac potešenia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Vyvarovanie sa bolesti</a:t>
            </a:r>
            <a:endParaRPr lang="sk-SK" sz="26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ABAFC5B1-CE77-445A-957B-60E68C9229A3}"/>
              </a:ext>
            </a:extLst>
          </p:cNvPr>
          <p:cNvSpPr txBox="1">
            <a:spLocks/>
          </p:cNvSpPr>
          <p:nvPr/>
        </p:nvSpPr>
        <p:spPr>
          <a:xfrm>
            <a:off x="5271344" y="3429000"/>
            <a:ext cx="5088219" cy="76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b="1" u="sng" dirty="0"/>
              <a:t>Ako splniť tento zmysel života?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271344" y="3994301"/>
            <a:ext cx="5674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Užívať si život na maximum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Prežiť čo najviac pozitívnych zážitkov</a:t>
            </a:r>
          </a:p>
        </p:txBody>
      </p:sp>
    </p:spTree>
    <p:extLst>
      <p:ext uri="{BB962C8B-B14F-4D97-AF65-F5344CB8AC3E}">
        <p14:creationId xmlns:p14="http://schemas.microsoft.com/office/powerpoint/2010/main" val="94598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010" y="1818658"/>
            <a:ext cx="3595534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Milovanie života takého aký je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3743564" cy="480906"/>
          </a:xfrm>
        </p:spPr>
        <p:txBody>
          <a:bodyPr>
            <a:noAutofit/>
          </a:bodyPr>
          <a:lstStyle/>
          <a:p>
            <a:r>
              <a:rPr lang="sk-SK" sz="3000" b="1" u="sng" dirty="0"/>
              <a:t>Na čo si dávať pozor?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Neužívať si v mladosti až príliš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Stať sa závislými na návykových látkach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Neh</a:t>
            </a: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ádzať všetko za hlavu alebo na potom</a:t>
            </a:r>
            <a:endParaRPr lang="sk-SK" sz="26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022120" y="2843970"/>
            <a:ext cx="56740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„Moja filozofia je</a:t>
            </a:r>
            <a:r>
              <a:rPr lang="en-US" sz="2600" dirty="0"/>
              <a:t>: </a:t>
            </a:r>
            <a:r>
              <a:rPr lang="sk-SK" sz="2600" dirty="0"/>
              <a:t>Keď nemôžeš mať z toho zábavu</a:t>
            </a:r>
            <a:r>
              <a:rPr lang="en-US" sz="2600" dirty="0"/>
              <a:t>, </a:t>
            </a:r>
            <a:r>
              <a:rPr lang="sk-SK" sz="2600" dirty="0"/>
              <a:t>nie je dôvod prečo by si to mal robiť“</a:t>
            </a:r>
          </a:p>
          <a:p>
            <a:pPr algn="r"/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-Paul </a:t>
            </a:r>
            <a:r>
              <a:rPr lang="sk-SK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Walker</a:t>
            </a:r>
            <a:endParaRPr lang="sk-SK" sz="26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59B16C8-EBBC-46F7-A04E-A516E4163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33" y="4432249"/>
            <a:ext cx="6811343" cy="27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8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72" y="1380265"/>
            <a:ext cx="3595534" cy="2348182"/>
          </a:xfrm>
        </p:spPr>
        <p:txBody>
          <a:bodyPr>
            <a:normAutofit/>
          </a:bodyPr>
          <a:lstStyle/>
          <a:p>
            <a:r>
              <a:rPr lang="sk-SK" sz="5000" b="1" dirty="0">
                <a:solidFill>
                  <a:srgbClr val="FFEBCD"/>
                </a:solidFill>
              </a:rPr>
              <a:t>Zmysel života by nemal byt pochopený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1380265"/>
            <a:ext cx="2015237" cy="480906"/>
          </a:xfrm>
        </p:spPr>
        <p:txBody>
          <a:bodyPr>
            <a:normAutofit lnSpcReduction="10000"/>
          </a:bodyPr>
          <a:lstStyle/>
          <a:p>
            <a:r>
              <a:rPr lang="sk-SK" sz="3000" b="1" u="sng" dirty="0"/>
              <a:t>O čom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861171"/>
            <a:ext cx="60851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Neexistuje odpove</a:t>
            </a: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ď na otázku „aký je zmysel života“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6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600" dirty="0"/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ABAFC5B1-CE77-445A-957B-60E68C9229A3}"/>
              </a:ext>
            </a:extLst>
          </p:cNvPr>
          <p:cNvSpPr txBox="1">
            <a:spLocks/>
          </p:cNvSpPr>
          <p:nvPr/>
        </p:nvSpPr>
        <p:spPr>
          <a:xfrm>
            <a:off x="5271344" y="3136876"/>
            <a:ext cx="5088219" cy="76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b="1" u="sng" dirty="0"/>
              <a:t>Ako splniť tento zmysel života?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271344" y="3671399"/>
            <a:ext cx="5674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Neviete ako ho splniť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Mohli ste ho splniť maličkosťou čo si nepamätáte</a:t>
            </a:r>
          </a:p>
        </p:txBody>
      </p:sp>
    </p:spTree>
    <p:extLst>
      <p:ext uri="{BB962C8B-B14F-4D97-AF65-F5344CB8AC3E}">
        <p14:creationId xmlns:p14="http://schemas.microsoft.com/office/powerpoint/2010/main" val="185030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073564" y="907751"/>
            <a:ext cx="66366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„</a:t>
            </a:r>
            <a:r>
              <a:rPr lang="sk-SK" sz="2600" dirty="0">
                <a:solidFill>
                  <a:srgbClr val="222222"/>
                </a:solidFill>
                <a:effectLst/>
                <a:ea typeface="Arial" panose="020B0604020202020204" pitchFamily="34" charset="0"/>
              </a:rPr>
              <a:t>Človek by sa v konečnom dôsledku nemal pýtať, aký je zmysel jeho života, ale skôr by si mal uvedomiť, že sú to práve oni, kto sú opýtaní. Jedným slovom, každý človek je opýtaný životom; a môžu odpovedať na život iba zodpovedaním za svoj vlastný život; do života môžu odpovedať iba zodpovednosťou.</a:t>
            </a:r>
            <a:r>
              <a:rPr lang="sk-SK" sz="2600" dirty="0"/>
              <a:t>“</a:t>
            </a:r>
          </a:p>
          <a:p>
            <a:pPr algn="r"/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-Viktor </a:t>
            </a:r>
            <a:r>
              <a:rPr lang="sk-SK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Frankl</a:t>
            </a:r>
            <a:endParaRPr lang="sk-SK" sz="26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D11640A0-2852-44DB-9E72-91832EF96CEB}"/>
              </a:ext>
            </a:extLst>
          </p:cNvPr>
          <p:cNvSpPr txBox="1">
            <a:spLocks/>
          </p:cNvSpPr>
          <p:nvPr/>
        </p:nvSpPr>
        <p:spPr>
          <a:xfrm>
            <a:off x="481772" y="1380265"/>
            <a:ext cx="3431883" cy="23481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>
                <a:solidFill>
                  <a:srgbClr val="FFEBCD"/>
                </a:solidFill>
              </a:rPr>
              <a:t>Zmysel života by nemal byt pochopený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96D1384C-2E05-424A-A523-D5369EA6C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49" y="3929476"/>
            <a:ext cx="3467990" cy="29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72075">
            <a:off x="-1262443" y="-5066502"/>
            <a:ext cx="13328184" cy="713806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8084" y="-954622"/>
            <a:ext cx="6535732" cy="234818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Zmysel života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8042" y="3210657"/>
            <a:ext cx="1700102" cy="553999"/>
          </a:xfrm>
        </p:spPr>
        <p:txBody>
          <a:bodyPr>
            <a:normAutofit/>
          </a:bodyPr>
          <a:lstStyle/>
          <a:p>
            <a:r>
              <a:rPr lang="sk-SK" sz="3000" b="1" u="sng" dirty="0"/>
              <a:t>Čo to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429275" y="3691499"/>
            <a:ext cx="42629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Cieľ alebo dôvod, ktorý človek dáva svojmu životu. Pre človeka to je vec alebo veci ktoré spraví a môže si povedať že jeho život mal zmysel, a je spokojný. Dosiahol zmysel svojho života. </a:t>
            </a:r>
            <a:endParaRPr lang="sk-SK" sz="2600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26BCD5B-29E6-4944-B72E-B57A03691082}"/>
              </a:ext>
            </a:extLst>
          </p:cNvPr>
          <p:cNvSpPr txBox="1"/>
          <p:nvPr/>
        </p:nvSpPr>
        <p:spPr>
          <a:xfrm>
            <a:off x="5894253" y="5577628"/>
            <a:ext cx="62081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Vybral som 9 najrozšírenejších názorov/tém.</a:t>
            </a:r>
            <a:endParaRPr lang="sk-SK" sz="2600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53F3DCD-A94C-4C3F-8A62-D5D6B29A8D54}"/>
              </a:ext>
            </a:extLst>
          </p:cNvPr>
          <p:cNvSpPr txBox="1"/>
          <p:nvPr/>
        </p:nvSpPr>
        <p:spPr>
          <a:xfrm>
            <a:off x="7335204" y="5023630"/>
            <a:ext cx="33262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3000" b="1" u="sng" dirty="0"/>
              <a:t>Ako som ich vybral?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D71C0E9-EBC0-4107-9628-9FFBB48C3768}"/>
              </a:ext>
            </a:extLst>
          </p:cNvPr>
          <p:cNvSpPr txBox="1"/>
          <p:nvPr/>
        </p:nvSpPr>
        <p:spPr>
          <a:xfrm>
            <a:off x="7225886" y="3700198"/>
            <a:ext cx="35448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3000" b="1" u="sng" dirty="0"/>
              <a:t>Aký je zmysel života?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48A51713-A9A2-4838-AF32-8B83C5AA426C}"/>
              </a:ext>
            </a:extLst>
          </p:cNvPr>
          <p:cNvSpPr txBox="1"/>
          <p:nvPr/>
        </p:nvSpPr>
        <p:spPr>
          <a:xfrm>
            <a:off x="5962427" y="4253078"/>
            <a:ext cx="60717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600" dirty="0"/>
              <a:t>Správna odpoveď neexistuje, ale teórie áno.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857A29CF-0D19-4355-B16E-2D55BB4CD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 r="97025" b="-641"/>
          <a:stretch/>
        </p:blipFill>
        <p:spPr>
          <a:xfrm>
            <a:off x="5386480" y="2102130"/>
            <a:ext cx="201168" cy="75751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B5AA485-5CAF-4C2C-908B-3407CB670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83" y="1758875"/>
            <a:ext cx="2214075" cy="17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9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Život nemá zmysel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2015237" cy="480906"/>
          </a:xfrm>
        </p:spPr>
        <p:txBody>
          <a:bodyPr>
            <a:normAutofit lnSpcReduction="10000"/>
          </a:bodyPr>
          <a:lstStyle/>
          <a:p>
            <a:r>
              <a:rPr lang="sk-SK" sz="3000" b="1" u="sng" dirty="0"/>
              <a:t>O čom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Odpoveď neexistuje pretože daná vec neexistuje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Zmysel života existuje iba pre vysvetlenie našej existencie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Naša existencia je iba náhoda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600" dirty="0"/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50695A1E-B271-4BF0-A4C9-2F563617747A}"/>
              </a:ext>
            </a:extLst>
          </p:cNvPr>
          <p:cNvSpPr txBox="1">
            <a:spLocks/>
          </p:cNvSpPr>
          <p:nvPr/>
        </p:nvSpPr>
        <p:spPr>
          <a:xfrm>
            <a:off x="5271344" y="3444017"/>
            <a:ext cx="3743564" cy="48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b="1" u="sng"/>
              <a:t>Na čo si dávať pozor?</a:t>
            </a:r>
            <a:endParaRPr lang="sk-SK" sz="3000" b="1" u="sng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91EA900-9B86-4206-8AEB-BCB716FDFDAB}"/>
              </a:ext>
            </a:extLst>
          </p:cNvPr>
          <p:cNvSpPr txBox="1"/>
          <p:nvPr/>
        </p:nvSpPr>
        <p:spPr>
          <a:xfrm>
            <a:off x="5271344" y="3924923"/>
            <a:ext cx="60851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Nepadnúť do melanchólie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Nestratiť motiváciu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401921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034F1EF8-0990-49ED-AE32-F6C4A3BF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002" flipH="1">
            <a:off x="7329891" y="2267799"/>
            <a:ext cx="4961861" cy="385409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Život </a:t>
            </a:r>
            <a:r>
              <a:rPr lang="sk-SK" b="1">
                <a:solidFill>
                  <a:srgbClr val="FFEBCD"/>
                </a:solidFill>
              </a:rPr>
              <a:t>nemá zmysel</a:t>
            </a:r>
            <a:endParaRPr lang="sk-SK" b="1" dirty="0">
              <a:solidFill>
                <a:srgbClr val="FFEBCD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667543" y="770665"/>
            <a:ext cx="46004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„</a:t>
            </a:r>
            <a:r>
              <a:rPr lang="sk-SK" sz="2800" dirty="0"/>
              <a:t>Skutočnosť, že život nemá zmysel, je dôvod žiť - navyše, je to jediný dôvod“</a:t>
            </a:r>
            <a:endParaRPr lang="sk-SK" sz="2600" dirty="0"/>
          </a:p>
          <a:p>
            <a:pPr algn="r"/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-</a:t>
            </a:r>
            <a:r>
              <a:rPr lang="sk-SK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Emile</a:t>
            </a: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sk-SK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Cioran</a:t>
            </a:r>
            <a:endParaRPr lang="sk-SK" sz="26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4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Život </a:t>
            </a:r>
            <a:r>
              <a:rPr lang="sk-SK" b="1">
                <a:solidFill>
                  <a:srgbClr val="FFEBCD"/>
                </a:solidFill>
              </a:rPr>
              <a:t>nemá zmysel</a:t>
            </a:r>
            <a:endParaRPr lang="sk-SK" b="1" dirty="0">
              <a:solidFill>
                <a:srgbClr val="FFEBCD"/>
              </a:solidFill>
            </a:endParaRP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BD6F36C9-1DC8-48BC-9403-759F19CD11FA}"/>
              </a:ext>
            </a:extLst>
          </p:cNvPr>
          <p:cNvSpPr txBox="1"/>
          <p:nvPr/>
        </p:nvSpPr>
        <p:spPr>
          <a:xfrm>
            <a:off x="4998069" y="1013210"/>
            <a:ext cx="6267119" cy="483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Vesmír je veľký, studený, krutý a bezcitný. Ale ak budeš bojovať dosť tvrdo, dosť dlho, a si ochotná pretrpieť všetkým čo na teba hodí... môžeš si vyrezať svoj vlastný, malý kútik ktorý ovládaš ty. Nájdeš tam šťastie pre seba a pre tých, okolo teba. Tvoj malý kútik môže byť maličký, teplý, láskavý a milujúci.</a:t>
            </a:r>
          </a:p>
          <a:p>
            <a:pPr algn="r">
              <a:lnSpc>
                <a:spcPct val="150000"/>
              </a:lnSpc>
            </a:pPr>
            <a:r>
              <a:rPr lang="sk-SK" sz="2600" dirty="0">
                <a:solidFill>
                  <a:srgbClr val="000000"/>
                </a:solidFill>
                <a:ea typeface="Arial" panose="020B0604020202020204" pitchFamily="34" charset="0"/>
              </a:rPr>
              <a:t>-u/</a:t>
            </a:r>
            <a:r>
              <a:rPr lang="sk-SK" sz="2600" dirty="0" err="1">
                <a:solidFill>
                  <a:srgbClr val="000000"/>
                </a:solidFill>
                <a:ea typeface="Arial" panose="020B0604020202020204" pitchFamily="34" charset="0"/>
              </a:rPr>
              <a:t>SabatonBabylon</a:t>
            </a:r>
            <a:endParaRPr lang="sk-SK" sz="2600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3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Šípka: päťuholník 8">
            <a:extLst>
              <a:ext uri="{FF2B5EF4-FFF2-40B4-BE49-F238E27FC236}">
                <a16:creationId xmlns:a16="http://schemas.microsoft.com/office/drawing/2014/main" id="{19EBE138-F766-4D64-9A5E-ABD4B751A3CD}"/>
              </a:ext>
            </a:extLst>
          </p:cNvPr>
          <p:cNvSpPr/>
          <p:nvPr/>
        </p:nvSpPr>
        <p:spPr>
          <a:xfrm rot="21353289">
            <a:off x="-261028" y="-1795549"/>
            <a:ext cx="13093514" cy="3591097"/>
          </a:xfrm>
          <a:prstGeom prst="homePlat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281" y="113690"/>
            <a:ext cx="5989320" cy="1160927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Bibliografické zdroje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419100" y="2481683"/>
            <a:ext cx="113538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1543050" algn="l"/>
              </a:tabLst>
            </a:pPr>
            <a:r>
              <a:rPr lang="sk-SK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FRANKL, V.: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Man’s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Search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for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Meaning</a:t>
            </a:r>
            <a:r>
              <a:rPr lang="sk-SK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Boston 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Beacon</a:t>
            </a:r>
            <a:r>
              <a:rPr lang="sk-SK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Press, 1959. 200 s. ISBN 080701429X</a:t>
            </a:r>
          </a:p>
          <a:p>
            <a:pPr algn="just">
              <a:lnSpc>
                <a:spcPct val="150000"/>
              </a:lnSpc>
              <a:tabLst>
                <a:tab pos="1543050" algn="l"/>
              </a:tabLst>
            </a:pPr>
            <a:r>
              <a:rPr lang="sk-SK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BOWELL, R.: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Seven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Steps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Spiritual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Intelligence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Practical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Pursuit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Purpose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Success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Happiness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 </a:t>
            </a:r>
            <a:r>
              <a:rPr lang="sk-SK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Boston 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Nicholas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Brealey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Publishing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2004. 199 s. ISBN 9781857883442</a:t>
            </a:r>
            <a:endParaRPr lang="sk-S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1543050" algn="l"/>
              </a:tabLst>
            </a:pP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DAVIES, P.: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Fifth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Miracle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Search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for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Origin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Meaning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Life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New York 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Simon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&amp; Schuster, 2000. 304 s. ISBN 978-0-684-86309-2</a:t>
            </a:r>
            <a:endParaRPr lang="sk-S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1543050" algn="l"/>
              </a:tabLst>
            </a:pP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WALKER, E.: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Physics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Consciousness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Quantum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Mind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Meaning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Life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New York 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Perseus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Books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2000. 384 s. ISBN 978-0-7382-0436-9</a:t>
            </a:r>
            <a:endParaRPr lang="sk-S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1543050" algn="l"/>
              </a:tabLst>
            </a:pPr>
            <a:r>
              <a:rPr lang="sk-S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u/</a:t>
            </a:r>
            <a:r>
              <a:rPr lang="sk-SK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SabatonBabylon</a:t>
            </a:r>
            <a:r>
              <a:rPr lang="sk-S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sk-SK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HEL </a:t>
            </a:r>
            <a:r>
              <a:rPr lang="sk-SK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Jumper</a:t>
            </a:r>
            <a:r>
              <a:rPr lang="sk-S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In: Royal Road [online]. 2020, [cit. Január 2021]. Dostupné na internete: &lt;https://www.royalroad.com/fiction/33140/the-hel-jumper-survive/&gt;</a:t>
            </a:r>
            <a:endParaRPr lang="sk-S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r"/>
            <a:endParaRPr lang="sk-SK" sz="26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9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89C087E8-2C97-4DC8-B5C7-E074FD49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Nadpis 1">
            <a:extLst>
              <a:ext uri="{FF2B5EF4-FFF2-40B4-BE49-F238E27FC236}">
                <a16:creationId xmlns:a16="http://schemas.microsoft.com/office/drawing/2014/main" id="{70A7E81D-E631-4917-9FA8-D8D914D3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54" y="2842107"/>
            <a:ext cx="6078936" cy="1173785"/>
          </a:xfrm>
        </p:spPr>
        <p:txBody>
          <a:bodyPr>
            <a:normAutofit fontScale="90000"/>
          </a:bodyPr>
          <a:lstStyle/>
          <a:p>
            <a:r>
              <a:rPr lang="sk-SK" sz="8000" b="1" dirty="0">
                <a:solidFill>
                  <a:srgbClr val="FFEBCD"/>
                </a:solidFill>
              </a:rPr>
              <a:t>Ďakujem za pozornosť!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50E6E3C-A87A-4568-8D1E-79EA230E5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40" y="697792"/>
            <a:ext cx="2875980" cy="63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81464" y="381464"/>
            <a:ext cx="6858000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2709" y="1413462"/>
            <a:ext cx="6535732" cy="234818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Zmysly života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677" y="1142074"/>
            <a:ext cx="2124646" cy="542775"/>
          </a:xfrm>
        </p:spPr>
        <p:txBody>
          <a:bodyPr>
            <a:normAutofit/>
          </a:bodyPr>
          <a:lstStyle/>
          <a:p>
            <a:r>
              <a:rPr lang="sk-SK" sz="3000" b="1" u="sng" dirty="0"/>
              <a:t>Aké sú?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6662928" y="2199283"/>
            <a:ext cx="538909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Biologická dokonalosť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Hľadanie múdrostí a vedomostí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Získanie moci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Náboženský zmysel života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Urobiť dobrú a/alebo tú správnu 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Docieliť svoj potenciál a ideály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Milovanie života takého aký 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effectLst/>
                <a:ea typeface="Arial" panose="020B0604020202020204" pitchFamily="34" charset="0"/>
              </a:rPr>
              <a:t>Zmysel života by nemal byť pochopený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ea typeface="Arial" panose="020B0604020202020204" pitchFamily="34" charset="0"/>
              </a:rPr>
              <a:t>Život nemá zmysel</a:t>
            </a:r>
            <a:endParaRPr lang="sk-SK" sz="2400" dirty="0">
              <a:effectLst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1907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678098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Biologická dokonalosť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2484" y="956009"/>
            <a:ext cx="2015237" cy="480906"/>
          </a:xfrm>
        </p:spPr>
        <p:txBody>
          <a:bodyPr>
            <a:normAutofit lnSpcReduction="10000"/>
          </a:bodyPr>
          <a:lstStyle/>
          <a:p>
            <a:r>
              <a:rPr lang="sk-SK" sz="3000" b="1" u="sng" dirty="0"/>
              <a:t>O čom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192484" y="1436915"/>
            <a:ext cx="6085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Je o biologických potrebách a limitoch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Za „dokonalosť“ sa môže brať dosiahnutie nesmrteľnosti alebo evolúcia nášho druhu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Taktiež môže </a:t>
            </a: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byť </a:t>
            </a: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rozmnožovanie a posúvanie našej DNA ďalšej generácii</a:t>
            </a:r>
            <a:endParaRPr lang="sk-SK" sz="2400" dirty="0"/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ABAFC5B1-CE77-445A-957B-60E68C9229A3}"/>
              </a:ext>
            </a:extLst>
          </p:cNvPr>
          <p:cNvSpPr txBox="1">
            <a:spLocks/>
          </p:cNvSpPr>
          <p:nvPr/>
        </p:nvSpPr>
        <p:spPr>
          <a:xfrm>
            <a:off x="4734982" y="3759409"/>
            <a:ext cx="5976259" cy="76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b="1" u="sng"/>
              <a:t>Ako splniť tento zmysel života?</a:t>
            </a:r>
            <a:endParaRPr lang="sk-SK" sz="3000" b="1" u="sng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189701" y="4289616"/>
            <a:ext cx="5674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Prežiť a rozmnožiť 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Študovať biológiu (liek na nesmrteľnosť</a:t>
            </a: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)</a:t>
            </a: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Študovať </a:t>
            </a: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inžinierstvo (zabrániť smrti technológiou)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04569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678098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Biologická dokonalosť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CC3A295-BB9B-4A0A-9C0A-76EEBF701271}"/>
              </a:ext>
            </a:extLst>
          </p:cNvPr>
          <p:cNvSpPr txBox="1"/>
          <p:nvPr/>
        </p:nvSpPr>
        <p:spPr>
          <a:xfrm>
            <a:off x="4218216" y="4873792"/>
            <a:ext cx="7495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dirty="0"/>
              <a:t>„Snom každej bunky je sa stať dvoma bunkami“</a:t>
            </a:r>
          </a:p>
          <a:p>
            <a:pPr algn="r"/>
            <a:r>
              <a:rPr lang="sk-SK" sz="2600" dirty="0"/>
              <a:t>-</a:t>
            </a:r>
            <a:r>
              <a:rPr lang="sk-SK" sz="2600" dirty="0" err="1"/>
              <a:t>Francois</a:t>
            </a:r>
            <a:r>
              <a:rPr lang="sk-SK" sz="2600" dirty="0"/>
              <a:t> </a:t>
            </a:r>
            <a:r>
              <a:rPr lang="sk-SK" sz="2600" dirty="0" err="1"/>
              <a:t>Jacob</a:t>
            </a:r>
            <a:endParaRPr lang="sk-SK" sz="2600" dirty="0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A15885CF-1E23-4BAC-9005-21BB319C1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4" y="362754"/>
            <a:ext cx="1753799" cy="1753799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73512292-B99A-4501-9F43-4F8CE8C9E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75" y="2618273"/>
            <a:ext cx="1753799" cy="1753799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56689CE1-8CC4-4C1C-AC1C-6033FCC25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73" y="2618274"/>
            <a:ext cx="1753799" cy="1753799"/>
          </a:xfrm>
          <a:prstGeom prst="rect">
            <a:avLst/>
          </a:prstGeom>
        </p:spPr>
      </p:pic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B00E206A-4EC2-4766-94C2-E06EF5A359AD}"/>
              </a:ext>
            </a:extLst>
          </p:cNvPr>
          <p:cNvCxnSpPr/>
          <p:nvPr/>
        </p:nvCxnSpPr>
        <p:spPr>
          <a:xfrm flipH="1">
            <a:off x="7296912" y="1890359"/>
            <a:ext cx="457200" cy="727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C6E63A47-2611-40AE-A745-73056B38DD02}"/>
              </a:ext>
            </a:extLst>
          </p:cNvPr>
          <p:cNvCxnSpPr>
            <a:cxnSpLocks/>
          </p:cNvCxnSpPr>
          <p:nvPr/>
        </p:nvCxnSpPr>
        <p:spPr>
          <a:xfrm>
            <a:off x="9329035" y="1904395"/>
            <a:ext cx="457200" cy="713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4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Hľadanie múdrostí a vedomostí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2015237" cy="480906"/>
          </a:xfrm>
        </p:spPr>
        <p:txBody>
          <a:bodyPr>
            <a:normAutofit lnSpcReduction="10000"/>
          </a:bodyPr>
          <a:lstStyle/>
          <a:p>
            <a:r>
              <a:rPr lang="sk-SK" sz="3000" b="1" u="sng" dirty="0"/>
              <a:t>O čom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Život je na to, aby sme zistili o našom svete a našej realite čo najviac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Cieľom môže byť napríklad rozšírenie vnímania sveta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Hľadanie informácií aby sme sa vyhli utrpeniu spôsobeným nevedomosťou.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Hľadanie zmyslu života</a:t>
            </a:r>
            <a:endParaRPr lang="sk-SK" sz="2600" dirty="0"/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ABAFC5B1-CE77-445A-957B-60E68C9229A3}"/>
              </a:ext>
            </a:extLst>
          </p:cNvPr>
          <p:cNvSpPr txBox="1">
            <a:spLocks/>
          </p:cNvSpPr>
          <p:nvPr/>
        </p:nvSpPr>
        <p:spPr>
          <a:xfrm>
            <a:off x="5271344" y="4085287"/>
            <a:ext cx="5088219" cy="76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b="1" u="sng" dirty="0"/>
              <a:t>Ako splniť tento zmysel života?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271344" y="4650588"/>
            <a:ext cx="5674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Študo</a:t>
            </a: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vať, učiť sa a neustále sa pýtať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Naj</a:t>
            </a: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lepšia práca je stať sa vedcom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Vždy si overiť výsledky</a:t>
            </a:r>
            <a:r>
              <a:rPr lang="sk-SK" sz="2400" dirty="0">
                <a:solidFill>
                  <a:srgbClr val="000000"/>
                </a:solidFill>
                <a:ea typeface="Arial" panose="020B0604020202020204" pitchFamily="34" charset="0"/>
              </a:rPr>
              <a:t>/informácie</a:t>
            </a:r>
            <a:endParaRPr lang="sk-SK" sz="24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4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Hľadanie múdrostí a vedomostí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3743564" cy="480906"/>
          </a:xfrm>
        </p:spPr>
        <p:txBody>
          <a:bodyPr>
            <a:noAutofit/>
          </a:bodyPr>
          <a:lstStyle/>
          <a:p>
            <a:r>
              <a:rPr lang="sk-SK" sz="3000" b="1" u="sng" dirty="0"/>
              <a:t>Na čo si dávať pozor?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Nezabudnúť na ostatné veci ako sú napríklad vaši kamaráti alebo rodina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Musíme myslieť eticky a morálne</a:t>
            </a:r>
            <a:endParaRPr lang="sk-SK" sz="2600" dirty="0">
              <a:effectLst/>
              <a:ea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/>
              <a:t>Uvedomiť si že nemusíme niečo získať za každú cenu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4035574" y="4166840"/>
            <a:ext cx="56740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„Dôležité je sa neprestať pýtať otázky“</a:t>
            </a:r>
          </a:p>
          <a:p>
            <a:pPr algn="r"/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-Albert Einstein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33B9E0A0-381D-400D-9E60-A1C4A0AFE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65" y="3156363"/>
            <a:ext cx="2471539" cy="31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9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Získanie</a:t>
            </a:r>
            <a:br>
              <a:rPr lang="sk-SK" b="1" dirty="0">
                <a:solidFill>
                  <a:srgbClr val="FFEBCD"/>
                </a:solidFill>
              </a:rPr>
            </a:br>
            <a:r>
              <a:rPr lang="sk-SK" b="1" dirty="0">
                <a:solidFill>
                  <a:srgbClr val="FFEBCD"/>
                </a:solidFill>
              </a:rPr>
              <a:t>moci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2015237" cy="480906"/>
          </a:xfrm>
        </p:spPr>
        <p:txBody>
          <a:bodyPr>
            <a:normAutofit lnSpcReduction="10000"/>
          </a:bodyPr>
          <a:lstStyle/>
          <a:p>
            <a:r>
              <a:rPr lang="sk-SK" sz="3000" b="1" u="sng" dirty="0"/>
              <a:t>O čom je?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Túžba po moci či už hmotnej alebo nehmotnej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Môže sa prejavovať ako túžba nadriadenosti alebo ovládnutia prírody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Mať kontrolu nad všetkým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k-SK" sz="2600" dirty="0"/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ABAFC5B1-CE77-445A-957B-60E68C9229A3}"/>
              </a:ext>
            </a:extLst>
          </p:cNvPr>
          <p:cNvSpPr txBox="1">
            <a:spLocks/>
          </p:cNvSpPr>
          <p:nvPr/>
        </p:nvSpPr>
        <p:spPr>
          <a:xfrm>
            <a:off x="5271344" y="3556472"/>
            <a:ext cx="5088219" cy="76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b="1" u="sng" dirty="0"/>
              <a:t>Ako splniť tento zmysel života?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5271344" y="4090995"/>
            <a:ext cx="5674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Tvrdo pracovať k najvyšším pozíciám</a:t>
            </a:r>
            <a:endParaRPr lang="sk-SK" sz="2400" dirty="0">
              <a:solidFill>
                <a:srgbClr val="000000"/>
              </a:solidFill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Byť sociálne zdatný a mať </a:t>
            </a:r>
            <a:r>
              <a:rPr lang="sk-SK" sz="24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konekcie</a:t>
            </a:r>
            <a:endParaRPr lang="sk-SK" sz="2400" dirty="0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9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A94EAE-0749-4254-9F97-25127F6F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7268">
            <a:off x="-3749006" y="206201"/>
            <a:ext cx="9326812" cy="6095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6DC958-8482-401D-9670-FE4F6448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39" y="770665"/>
            <a:ext cx="3595534" cy="234818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EBCD"/>
                </a:solidFill>
              </a:rPr>
              <a:t>Získanie moci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BB896-CAF2-41D5-8635-AC583B12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344" y="582576"/>
            <a:ext cx="3743564" cy="480906"/>
          </a:xfrm>
        </p:spPr>
        <p:txBody>
          <a:bodyPr>
            <a:noAutofit/>
          </a:bodyPr>
          <a:lstStyle/>
          <a:p>
            <a:r>
              <a:rPr lang="sk-SK" sz="3000" b="1" u="sng" dirty="0"/>
              <a:t>Na čo si dávať pozor?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34B330-BD2E-4403-9AF9-B81A3FA08EF3}"/>
              </a:ext>
            </a:extLst>
          </p:cNvPr>
          <p:cNvSpPr txBox="1"/>
          <p:nvPr/>
        </p:nvSpPr>
        <p:spPr>
          <a:xfrm>
            <a:off x="5271344" y="1063482"/>
            <a:ext cx="60851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Treba dávať pozor komu a čomu veríte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Musíte byť dôkladný vo vašej práci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Maličkosti znamenajú veľa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600" dirty="0">
                <a:solidFill>
                  <a:srgbClr val="000000"/>
                </a:solidFill>
              </a:rPr>
              <a:t>Závidieť znamená koniec</a:t>
            </a:r>
            <a:endParaRPr lang="sk-SK" sz="260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E206D28-1C51-4A1A-911A-CCF7BD1D59E0}"/>
              </a:ext>
            </a:extLst>
          </p:cNvPr>
          <p:cNvSpPr txBox="1"/>
          <p:nvPr/>
        </p:nvSpPr>
        <p:spPr>
          <a:xfrm>
            <a:off x="3913655" y="3910874"/>
            <a:ext cx="46004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„</a:t>
            </a:r>
            <a:r>
              <a:rPr lang="sk-SK" sz="2800" dirty="0"/>
              <a:t>Rozpoznanie sily iného vašu vlastnú silu neznižuje“</a:t>
            </a:r>
            <a:endParaRPr lang="sk-SK" sz="2600" dirty="0"/>
          </a:p>
          <a:p>
            <a:pPr algn="r"/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-</a:t>
            </a:r>
            <a:r>
              <a:rPr lang="sk-SK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Joss</a:t>
            </a:r>
            <a:r>
              <a:rPr lang="sk-SK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sk-SK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Whedon</a:t>
            </a:r>
            <a:endParaRPr lang="sk-SK" sz="26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7CEDEBF5-8083-4B94-9C55-6B49277FB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57" y="2136918"/>
            <a:ext cx="3451523" cy="42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545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1214</Words>
  <Application>Microsoft Office PowerPoint</Application>
  <PresentationFormat>Širokouhlá</PresentationFormat>
  <Paragraphs>168</Paragraphs>
  <Slides>24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Motív Office</vt:lpstr>
      <vt:lpstr>Zmysel života a životné ciele</vt:lpstr>
      <vt:lpstr>Zmysel života</vt:lpstr>
      <vt:lpstr>Zmysly života</vt:lpstr>
      <vt:lpstr>Biologická dokonalosť</vt:lpstr>
      <vt:lpstr>Biologická dokonalosť</vt:lpstr>
      <vt:lpstr>Hľadanie múdrostí a vedomostí</vt:lpstr>
      <vt:lpstr>Hľadanie múdrostí a vedomostí</vt:lpstr>
      <vt:lpstr>Získanie moci</vt:lpstr>
      <vt:lpstr>Získanie moci</vt:lpstr>
      <vt:lpstr>Náboženstvo a viera</vt:lpstr>
      <vt:lpstr>Náboženstvo a viera</vt:lpstr>
      <vt:lpstr>Urobiť dobrú alebo správnu vec</vt:lpstr>
      <vt:lpstr>Urobiť dobrú alebo správnu vec</vt:lpstr>
      <vt:lpstr>Docieliť svoj potenciál a ideály</vt:lpstr>
      <vt:lpstr>Docieliť svoj potenciál a ideály</vt:lpstr>
      <vt:lpstr>Milovanie života takého aký je</vt:lpstr>
      <vt:lpstr>Milovanie života takého aký je</vt:lpstr>
      <vt:lpstr>Zmysel života by nemal byt pochopený</vt:lpstr>
      <vt:lpstr>Prezentácia programu PowerPoint</vt:lpstr>
      <vt:lpstr>Život nemá zmysel</vt:lpstr>
      <vt:lpstr>Život nemá zmysel</vt:lpstr>
      <vt:lpstr>Život nemá zmysel</vt:lpstr>
      <vt:lpstr>Bibliografické zdroje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Zmysel života a životné ciele</dc:title>
  <dc:creator>Asus</dc:creator>
  <cp:lastModifiedBy>Asus</cp:lastModifiedBy>
  <cp:revision>46</cp:revision>
  <dcterms:created xsi:type="dcterms:W3CDTF">2021-05-24T15:59:14Z</dcterms:created>
  <dcterms:modified xsi:type="dcterms:W3CDTF">2021-05-26T07:53:36Z</dcterms:modified>
</cp:coreProperties>
</file>