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6" r:id="rId14"/>
    <p:sldId id="264" r:id="rId15"/>
    <p:sldId id="265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858E"/>
    <a:srgbClr val="979EA6"/>
    <a:srgbClr val="DE2212"/>
    <a:srgbClr val="00A14A"/>
    <a:srgbClr val="00A6EB"/>
    <a:srgbClr val="133E4D"/>
    <a:srgbClr val="596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>
        <p:scale>
          <a:sx n="125" d="100"/>
          <a:sy n="125" d="100"/>
        </p:scale>
        <p:origin x="-2280" y="-98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29.06.2023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619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29.06.2023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378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29.06.2023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095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29.06.2023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55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29.06.2023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893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29.06.2023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678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29.06.2023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457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29.06.2023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137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29.06.2023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989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29.06.2023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76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29.06.2023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795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5B3F-6133-425E-A10B-41F9F06FCAC6}" type="datetimeFigureOut">
              <a:rPr lang="nb-NO" smtClean="0"/>
              <a:t>29.06.2023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57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990600" y="642257"/>
            <a:ext cx="10003971" cy="5529943"/>
          </a:xfrm>
          <a:prstGeom prst="rect">
            <a:avLst/>
          </a:prstGeom>
          <a:solidFill>
            <a:srgbClr val="13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58" name="Gruppe 57"/>
          <p:cNvGrpSpPr/>
          <p:nvPr/>
        </p:nvGrpSpPr>
        <p:grpSpPr>
          <a:xfrm>
            <a:off x="2702164" y="1183194"/>
            <a:ext cx="2344619" cy="2942493"/>
            <a:chOff x="2702164" y="1183194"/>
            <a:chExt cx="2344619" cy="2942493"/>
          </a:xfrm>
        </p:grpSpPr>
        <p:sp>
          <p:nvSpPr>
            <p:cNvPr id="5" name="Rektangel 4"/>
            <p:cNvSpPr/>
            <p:nvPr/>
          </p:nvSpPr>
          <p:spPr>
            <a:xfrm>
              <a:off x="2702164" y="1652114"/>
              <a:ext cx="2344617" cy="2050366"/>
            </a:xfrm>
            <a:prstGeom prst="rect">
              <a:avLst/>
            </a:prstGeom>
            <a:solidFill>
              <a:srgbClr val="DE221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3" name="Gruppe 12"/>
            <p:cNvGrpSpPr/>
            <p:nvPr/>
          </p:nvGrpSpPr>
          <p:grpSpPr>
            <a:xfrm>
              <a:off x="2702165" y="2519621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4" name="Bue 13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" name="Bue 14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6" name="Gruppe 15"/>
            <p:cNvGrpSpPr/>
            <p:nvPr/>
          </p:nvGrpSpPr>
          <p:grpSpPr>
            <a:xfrm>
              <a:off x="2702164" y="3187838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7" name="Bue 1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Bue 1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4" name="Ellipse 3"/>
            <p:cNvSpPr/>
            <p:nvPr/>
          </p:nvSpPr>
          <p:spPr>
            <a:xfrm>
              <a:off x="2702167" y="1183194"/>
              <a:ext cx="2344616" cy="937846"/>
            </a:xfrm>
            <a:prstGeom prst="ellipse">
              <a:avLst/>
            </a:prstGeom>
            <a:solidFill>
              <a:srgbClr val="DE221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Rett linje 8"/>
            <p:cNvCxnSpPr>
              <a:stCxn id="4" idx="6"/>
            </p:cNvCxnSpPr>
            <p:nvPr/>
          </p:nvCxnSpPr>
          <p:spPr>
            <a:xfrm>
              <a:off x="5046783" y="1652117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tt linje 9"/>
            <p:cNvCxnSpPr/>
            <p:nvPr/>
          </p:nvCxnSpPr>
          <p:spPr>
            <a:xfrm>
              <a:off x="2702167" y="1652117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e 2"/>
            <p:cNvGrpSpPr/>
            <p:nvPr/>
          </p:nvGrpSpPr>
          <p:grpSpPr>
            <a:xfrm>
              <a:off x="2702165" y="1851402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2" name="Bue 1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" name="Bue 11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1" name="Gruppe 10"/>
          <p:cNvGrpSpPr/>
          <p:nvPr/>
        </p:nvGrpSpPr>
        <p:grpSpPr>
          <a:xfrm>
            <a:off x="5676055" y="1204118"/>
            <a:ext cx="2344619" cy="2942493"/>
            <a:chOff x="8649949" y="1382482"/>
            <a:chExt cx="2344619" cy="2942493"/>
          </a:xfrm>
        </p:grpSpPr>
        <p:sp>
          <p:nvSpPr>
            <p:cNvPr id="45" name="Rektangel 44"/>
            <p:cNvSpPr/>
            <p:nvPr/>
          </p:nvSpPr>
          <p:spPr>
            <a:xfrm>
              <a:off x="8649949" y="1851402"/>
              <a:ext cx="2344617" cy="2050366"/>
            </a:xfrm>
            <a:prstGeom prst="rect">
              <a:avLst/>
            </a:prstGeom>
            <a:solidFill>
              <a:srgbClr val="00A6E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46" name="Gruppe 45"/>
            <p:cNvGrpSpPr/>
            <p:nvPr/>
          </p:nvGrpSpPr>
          <p:grpSpPr>
            <a:xfrm>
              <a:off x="8649950" y="2718909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47" name="Bue 4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Bue 4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9" name="Gruppe 48"/>
            <p:cNvGrpSpPr/>
            <p:nvPr/>
          </p:nvGrpSpPr>
          <p:grpSpPr>
            <a:xfrm>
              <a:off x="8649949" y="3387126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50" name="Bue 49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" name="Bue 50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52" name="Ellipse 51"/>
            <p:cNvSpPr/>
            <p:nvPr/>
          </p:nvSpPr>
          <p:spPr>
            <a:xfrm>
              <a:off x="8649952" y="1382482"/>
              <a:ext cx="2344616" cy="937846"/>
            </a:xfrm>
            <a:prstGeom prst="ellipse">
              <a:avLst/>
            </a:prstGeom>
            <a:solidFill>
              <a:srgbClr val="00A6E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3" name="Rett linje 52"/>
            <p:cNvCxnSpPr>
              <a:stCxn id="52" idx="6"/>
            </p:cNvCxnSpPr>
            <p:nvPr/>
          </p:nvCxnSpPr>
          <p:spPr>
            <a:xfrm>
              <a:off x="10994568" y="1851405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Rett linje 53"/>
            <p:cNvCxnSpPr/>
            <p:nvPr/>
          </p:nvCxnSpPr>
          <p:spPr>
            <a:xfrm>
              <a:off x="8649952" y="1851405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uppe 54"/>
            <p:cNvGrpSpPr/>
            <p:nvPr/>
          </p:nvGrpSpPr>
          <p:grpSpPr>
            <a:xfrm>
              <a:off x="8649950" y="2050690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56" name="Bue 55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Bue 56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59" name="Gruppe 58"/>
          <p:cNvGrpSpPr/>
          <p:nvPr/>
        </p:nvGrpSpPr>
        <p:grpSpPr>
          <a:xfrm>
            <a:off x="4413726" y="2675366"/>
            <a:ext cx="2344619" cy="2942493"/>
            <a:chOff x="5956992" y="1215851"/>
            <a:chExt cx="2344619" cy="2942493"/>
          </a:xfrm>
        </p:grpSpPr>
        <p:sp>
          <p:nvSpPr>
            <p:cNvPr id="32" name="Rektangel 31"/>
            <p:cNvSpPr/>
            <p:nvPr/>
          </p:nvSpPr>
          <p:spPr>
            <a:xfrm>
              <a:off x="5956992" y="1684771"/>
              <a:ext cx="2344617" cy="2050366"/>
            </a:xfrm>
            <a:prstGeom prst="rect">
              <a:avLst/>
            </a:prstGeom>
            <a:solidFill>
              <a:srgbClr val="00A14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33" name="Gruppe 32"/>
            <p:cNvGrpSpPr/>
            <p:nvPr/>
          </p:nvGrpSpPr>
          <p:grpSpPr>
            <a:xfrm>
              <a:off x="5956993" y="2552278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34" name="Bue 33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5" name="Bue 34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6" name="Gruppe 35"/>
            <p:cNvGrpSpPr/>
            <p:nvPr/>
          </p:nvGrpSpPr>
          <p:grpSpPr>
            <a:xfrm>
              <a:off x="5956992" y="3220495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37" name="Bue 3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8" name="Bue 3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39" name="Ellipse 38"/>
            <p:cNvSpPr/>
            <p:nvPr/>
          </p:nvSpPr>
          <p:spPr>
            <a:xfrm>
              <a:off x="5956995" y="1215851"/>
              <a:ext cx="2344616" cy="937846"/>
            </a:xfrm>
            <a:prstGeom prst="ellipse">
              <a:avLst/>
            </a:prstGeom>
            <a:solidFill>
              <a:srgbClr val="00A14A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0" name="Rett linje 39"/>
            <p:cNvCxnSpPr>
              <a:stCxn id="39" idx="6"/>
            </p:cNvCxnSpPr>
            <p:nvPr/>
          </p:nvCxnSpPr>
          <p:spPr>
            <a:xfrm>
              <a:off x="8301611" y="1684774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tt linje 40"/>
            <p:cNvCxnSpPr/>
            <p:nvPr/>
          </p:nvCxnSpPr>
          <p:spPr>
            <a:xfrm>
              <a:off x="5956995" y="1684774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pe 41"/>
            <p:cNvGrpSpPr/>
            <p:nvPr/>
          </p:nvGrpSpPr>
          <p:grpSpPr>
            <a:xfrm>
              <a:off x="5956993" y="1884059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43" name="Bue 42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Bue 43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09" name="Gruppe 108"/>
          <p:cNvGrpSpPr/>
          <p:nvPr/>
        </p:nvGrpSpPr>
        <p:grpSpPr>
          <a:xfrm>
            <a:off x="5832082" y="4381891"/>
            <a:ext cx="1720712" cy="1725194"/>
            <a:chOff x="5832082" y="4381891"/>
            <a:chExt cx="1720712" cy="1725194"/>
          </a:xfrm>
        </p:grpSpPr>
        <p:sp>
          <p:nvSpPr>
            <p:cNvPr id="110" name="Ellipse 109"/>
            <p:cNvSpPr>
              <a:spLocks noChangeAspect="1"/>
            </p:cNvSpPr>
            <p:nvPr/>
          </p:nvSpPr>
          <p:spPr>
            <a:xfrm>
              <a:off x="6009507" y="4559301"/>
              <a:ext cx="1365791" cy="136579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Trapes 110"/>
            <p:cNvSpPr/>
            <p:nvPr/>
          </p:nvSpPr>
          <p:spPr>
            <a:xfrm rot="5400000">
              <a:off x="7262023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Trapes 111"/>
            <p:cNvSpPr/>
            <p:nvPr/>
          </p:nvSpPr>
          <p:spPr>
            <a:xfrm rot="5400000" flipV="1">
              <a:off x="5789338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Trapes 112"/>
            <p:cNvSpPr/>
            <p:nvPr/>
          </p:nvSpPr>
          <p:spPr>
            <a:xfrm>
              <a:off x="6525681" y="438189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Trapes 113"/>
            <p:cNvSpPr/>
            <p:nvPr/>
          </p:nvSpPr>
          <p:spPr>
            <a:xfrm rot="10800000">
              <a:off x="6525681" y="5859058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Trapes 114"/>
            <p:cNvSpPr/>
            <p:nvPr/>
          </p:nvSpPr>
          <p:spPr>
            <a:xfrm rot="2700000" flipV="1">
              <a:off x="6004244" y="564191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Trapes 115"/>
            <p:cNvSpPr/>
            <p:nvPr/>
          </p:nvSpPr>
          <p:spPr>
            <a:xfrm rot="2700000">
              <a:off x="7048861" y="459729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rapes 116"/>
            <p:cNvSpPr/>
            <p:nvPr/>
          </p:nvSpPr>
          <p:spPr>
            <a:xfrm rot="18900000">
              <a:off x="6003964" y="459783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Trapes 117"/>
            <p:cNvSpPr/>
            <p:nvPr/>
          </p:nvSpPr>
          <p:spPr>
            <a:xfrm rot="8100000">
              <a:off x="7048094" y="5641965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Ellipse 118"/>
            <p:cNvSpPr/>
            <p:nvPr/>
          </p:nvSpPr>
          <p:spPr>
            <a:xfrm rot="5400000">
              <a:off x="6053711" y="4601508"/>
              <a:ext cx="1283540" cy="1283540"/>
            </a:xfrm>
            <a:prstGeom prst="ellipse">
              <a:avLst/>
            </a:prstGeom>
            <a:solidFill>
              <a:srgbClr val="00A14A"/>
            </a:solidFill>
            <a:ln w="5715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Ellipse 119"/>
            <p:cNvSpPr/>
            <p:nvPr/>
          </p:nvSpPr>
          <p:spPr>
            <a:xfrm>
              <a:off x="6298888" y="4853054"/>
              <a:ext cx="787031" cy="7870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3151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5200" y="2244483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133E4D"/>
          </a:solidFill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4951956" y="2496396"/>
            <a:ext cx="22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rPr>
              <a:t>NVItemplate</a:t>
            </a:r>
            <a:endParaRPr lang="nb-NO" sz="2400" dirty="0">
              <a:solidFill>
                <a:schemeClr val="bg2">
                  <a:lumMod val="9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3"/>
          <p:cNvGrpSpPr/>
          <p:nvPr/>
        </p:nvGrpSpPr>
        <p:grpSpPr>
          <a:xfrm>
            <a:off x="7767139" y="1078276"/>
            <a:ext cx="1360800" cy="1184517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" name="TekstSylinder 2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NVIpackager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5" name="Gruppe 4"/>
          <p:cNvGrpSpPr/>
          <p:nvPr/>
        </p:nvGrpSpPr>
        <p:grpSpPr>
          <a:xfrm>
            <a:off x="3281562" y="1089535"/>
            <a:ext cx="1360800" cy="1184517"/>
            <a:chOff x="4735200" y="2244483"/>
            <a:chExt cx="2721600" cy="2369033"/>
          </a:xfrm>
        </p:grpSpPr>
        <p:sp>
          <p:nvSpPr>
            <p:cNvPr id="6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" name="TekstSylinder 6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NVIconfig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8" name="Gruppe 7"/>
          <p:cNvGrpSpPr/>
          <p:nvPr/>
        </p:nvGrpSpPr>
        <p:grpSpPr>
          <a:xfrm>
            <a:off x="972959" y="3121163"/>
            <a:ext cx="1360800" cy="1184517"/>
            <a:chOff x="4735200" y="2244483"/>
            <a:chExt cx="2721600" cy="2369033"/>
          </a:xfrm>
        </p:grpSpPr>
        <p:sp>
          <p:nvSpPr>
            <p:cNvPr id="9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" name="TekstSylinder 9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NVIbatch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1" name="Gruppe 10"/>
          <p:cNvGrpSpPr/>
          <p:nvPr/>
        </p:nvGrpSpPr>
        <p:grpSpPr>
          <a:xfrm>
            <a:off x="6044691" y="486017"/>
            <a:ext cx="1360800" cy="1184517"/>
            <a:chOff x="4735200" y="2244483"/>
            <a:chExt cx="2721600" cy="2369033"/>
          </a:xfrm>
        </p:grpSpPr>
        <p:sp>
          <p:nvSpPr>
            <p:cNvPr id="1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3" name="TekstSylinder 12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NVIrpackages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4" name="Gruppe 13"/>
          <p:cNvGrpSpPr/>
          <p:nvPr/>
        </p:nvGrpSpPr>
        <p:grpSpPr>
          <a:xfrm>
            <a:off x="3290104" y="3239247"/>
            <a:ext cx="1360800" cy="1184517"/>
            <a:chOff x="4735200" y="2244483"/>
            <a:chExt cx="2721600" cy="2369033"/>
          </a:xfrm>
        </p:grpSpPr>
        <p:sp>
          <p:nvSpPr>
            <p:cNvPr id="15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" name="TekstSylinder 15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NVIdb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7" name="Gruppe 16"/>
          <p:cNvGrpSpPr/>
          <p:nvPr/>
        </p:nvGrpSpPr>
        <p:grpSpPr>
          <a:xfrm>
            <a:off x="9269884" y="2262008"/>
            <a:ext cx="1360800" cy="1184517"/>
            <a:chOff x="4735200" y="2244483"/>
            <a:chExt cx="2721600" cy="2369033"/>
          </a:xfrm>
        </p:grpSpPr>
        <p:sp>
          <p:nvSpPr>
            <p:cNvPr id="18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9" name="TekstSylinder 18"/>
            <p:cNvSpPr txBox="1"/>
            <p:nvPr/>
          </p:nvSpPr>
          <p:spPr>
            <a:xfrm>
              <a:off x="4951956" y="2496397"/>
              <a:ext cx="22920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NVIcheckmate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20" name="Gruppe 19"/>
          <p:cNvGrpSpPr/>
          <p:nvPr/>
        </p:nvGrpSpPr>
        <p:grpSpPr>
          <a:xfrm>
            <a:off x="6618717" y="5095138"/>
            <a:ext cx="1360800" cy="1184517"/>
            <a:chOff x="4735200" y="2244483"/>
            <a:chExt cx="2721600" cy="2369033"/>
          </a:xfrm>
        </p:grpSpPr>
        <p:sp>
          <p:nvSpPr>
            <p:cNvPr id="21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2" name="TekstSylinder 21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NVIspatial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23" name="Gruppe 22"/>
          <p:cNvGrpSpPr/>
          <p:nvPr/>
        </p:nvGrpSpPr>
        <p:grpSpPr>
          <a:xfrm>
            <a:off x="5756019" y="3115119"/>
            <a:ext cx="1360800" cy="1184517"/>
            <a:chOff x="4735200" y="2244483"/>
            <a:chExt cx="2721600" cy="2369033"/>
          </a:xfrm>
        </p:grpSpPr>
        <p:sp>
          <p:nvSpPr>
            <p:cNvPr id="24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5" name="TekstSylinder 24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NVIpretty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28" name="Gruppe 27"/>
          <p:cNvGrpSpPr/>
          <p:nvPr/>
        </p:nvGrpSpPr>
        <p:grpSpPr>
          <a:xfrm>
            <a:off x="1886020" y="4969181"/>
            <a:ext cx="1360800" cy="1184517"/>
            <a:chOff x="4735200" y="2244483"/>
            <a:chExt cx="2721600" cy="2369033"/>
          </a:xfrm>
        </p:grpSpPr>
        <p:sp>
          <p:nvSpPr>
            <p:cNvPr id="29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0" name="TekstSylinder 29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OKcheck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31" name="Gruppe 30"/>
          <p:cNvGrpSpPr/>
          <p:nvPr/>
        </p:nvGrpSpPr>
        <p:grpSpPr>
          <a:xfrm>
            <a:off x="4247715" y="4998419"/>
            <a:ext cx="1360800" cy="1184517"/>
            <a:chOff x="4735200" y="2244483"/>
            <a:chExt cx="2721600" cy="2369033"/>
          </a:xfrm>
        </p:grpSpPr>
        <p:sp>
          <p:nvSpPr>
            <p:cNvPr id="3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3" name="TekstSylinder 32"/>
            <p:cNvSpPr txBox="1"/>
            <p:nvPr/>
          </p:nvSpPr>
          <p:spPr>
            <a:xfrm>
              <a:off x="4951956" y="2496397"/>
              <a:ext cx="2292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OKplan</a:t>
              </a:r>
              <a:endParaRPr lang="nb-NO" sz="12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2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04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ktangel 38"/>
          <p:cNvSpPr/>
          <p:nvPr/>
        </p:nvSpPr>
        <p:spPr>
          <a:xfrm>
            <a:off x="1139734" y="1018767"/>
            <a:ext cx="10003971" cy="5529943"/>
          </a:xfrm>
          <a:prstGeom prst="rect">
            <a:avLst/>
          </a:prstGeom>
          <a:solidFill>
            <a:srgbClr val="5969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31" name="Gruppe 30"/>
          <p:cNvGrpSpPr/>
          <p:nvPr/>
        </p:nvGrpSpPr>
        <p:grpSpPr>
          <a:xfrm>
            <a:off x="455765" y="275416"/>
            <a:ext cx="3020828" cy="3028696"/>
            <a:chOff x="3622712" y="1892343"/>
            <a:chExt cx="3020828" cy="3028696"/>
          </a:xfrm>
        </p:grpSpPr>
        <p:grpSp>
          <p:nvGrpSpPr>
            <p:cNvPr id="30" name="Gruppe 29"/>
            <p:cNvGrpSpPr/>
            <p:nvPr/>
          </p:nvGrpSpPr>
          <p:grpSpPr>
            <a:xfrm>
              <a:off x="3622712" y="1892343"/>
              <a:ext cx="3020828" cy="3028696"/>
              <a:chOff x="3622712" y="1892343"/>
              <a:chExt cx="3020828" cy="3028696"/>
            </a:xfrm>
          </p:grpSpPr>
          <p:sp>
            <p:nvSpPr>
              <p:cNvPr id="28" name="Ellipse 27"/>
              <p:cNvSpPr>
                <a:spLocks noChangeAspect="1"/>
              </p:cNvSpPr>
              <p:nvPr/>
            </p:nvSpPr>
            <p:spPr>
              <a:xfrm>
                <a:off x="3979881" y="2241111"/>
                <a:ext cx="2322000" cy="2322000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" name="Trapes 1"/>
              <p:cNvSpPr/>
              <p:nvPr/>
            </p:nvSpPr>
            <p:spPr>
              <a:xfrm rot="5400000">
                <a:off x="6133070" y="3186851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Trapes 22"/>
              <p:cNvSpPr/>
              <p:nvPr/>
            </p:nvSpPr>
            <p:spPr>
              <a:xfrm rot="5400000" flipV="1">
                <a:off x="3547671" y="3186851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Trapes 20"/>
              <p:cNvSpPr/>
              <p:nvPr/>
            </p:nvSpPr>
            <p:spPr>
              <a:xfrm>
                <a:off x="4840371" y="1892343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Trapes 21"/>
              <p:cNvSpPr/>
              <p:nvPr/>
            </p:nvSpPr>
            <p:spPr>
              <a:xfrm rot="10800000">
                <a:off x="4840371" y="4485610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Trapes 17"/>
              <p:cNvSpPr/>
              <p:nvPr/>
            </p:nvSpPr>
            <p:spPr>
              <a:xfrm rot="2700000" flipV="1">
                <a:off x="3924953" y="4104395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Trapes 18"/>
              <p:cNvSpPr/>
              <p:nvPr/>
            </p:nvSpPr>
            <p:spPr>
              <a:xfrm rot="2700000">
                <a:off x="5758850" y="2270498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Trapes 16"/>
              <p:cNvSpPr/>
              <p:nvPr/>
            </p:nvSpPr>
            <p:spPr>
              <a:xfrm rot="18900000">
                <a:off x="3924461" y="2271446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0" name="Trapes 19"/>
              <p:cNvSpPr/>
              <p:nvPr/>
            </p:nvSpPr>
            <p:spPr>
              <a:xfrm rot="8100000">
                <a:off x="5757503" y="4104489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3" name="Ellipse 2"/>
            <p:cNvSpPr/>
            <p:nvPr/>
          </p:nvSpPr>
          <p:spPr>
            <a:xfrm rot="5400000">
              <a:off x="4011795" y="2277895"/>
              <a:ext cx="2253343" cy="2253343"/>
            </a:xfrm>
            <a:prstGeom prst="ellipse">
              <a:avLst/>
            </a:prstGeom>
            <a:solidFill>
              <a:srgbClr val="00A14A"/>
            </a:solidFill>
            <a:ln w="3810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442221" y="2719501"/>
              <a:ext cx="1381687" cy="1381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" name="Gruppe 6"/>
          <p:cNvGrpSpPr/>
          <p:nvPr/>
        </p:nvGrpSpPr>
        <p:grpSpPr>
          <a:xfrm>
            <a:off x="5541226" y="1933331"/>
            <a:ext cx="1720712" cy="1725194"/>
            <a:chOff x="5832082" y="4381891"/>
            <a:chExt cx="1720712" cy="1725194"/>
          </a:xfrm>
        </p:grpSpPr>
        <p:sp>
          <p:nvSpPr>
            <p:cNvPr id="26" name="Ellipse 25"/>
            <p:cNvSpPr>
              <a:spLocks noChangeAspect="1"/>
            </p:cNvSpPr>
            <p:nvPr/>
          </p:nvSpPr>
          <p:spPr>
            <a:xfrm>
              <a:off x="6009507" y="4559301"/>
              <a:ext cx="1365791" cy="136579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rapes 26"/>
            <p:cNvSpPr/>
            <p:nvPr/>
          </p:nvSpPr>
          <p:spPr>
            <a:xfrm rot="5400000">
              <a:off x="7262023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Trapes 31"/>
            <p:cNvSpPr/>
            <p:nvPr/>
          </p:nvSpPr>
          <p:spPr>
            <a:xfrm rot="5400000" flipV="1">
              <a:off x="5789338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Trapes 32"/>
            <p:cNvSpPr/>
            <p:nvPr/>
          </p:nvSpPr>
          <p:spPr>
            <a:xfrm>
              <a:off x="6525681" y="438189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Trapes 33"/>
            <p:cNvSpPr/>
            <p:nvPr/>
          </p:nvSpPr>
          <p:spPr>
            <a:xfrm rot="10800000">
              <a:off x="6525681" y="5859058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Trapes 34"/>
            <p:cNvSpPr/>
            <p:nvPr/>
          </p:nvSpPr>
          <p:spPr>
            <a:xfrm rot="2700000" flipV="1">
              <a:off x="6004244" y="564191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Trapes 35"/>
            <p:cNvSpPr/>
            <p:nvPr/>
          </p:nvSpPr>
          <p:spPr>
            <a:xfrm rot="2700000">
              <a:off x="7048861" y="459729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Trapes 36"/>
            <p:cNvSpPr/>
            <p:nvPr/>
          </p:nvSpPr>
          <p:spPr>
            <a:xfrm rot="18900000">
              <a:off x="6003964" y="459783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Trapes 37"/>
            <p:cNvSpPr/>
            <p:nvPr/>
          </p:nvSpPr>
          <p:spPr>
            <a:xfrm rot="8100000">
              <a:off x="7048094" y="5641965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Ellipse 23"/>
            <p:cNvSpPr/>
            <p:nvPr/>
          </p:nvSpPr>
          <p:spPr>
            <a:xfrm rot="5400000">
              <a:off x="6053711" y="4601508"/>
              <a:ext cx="1283540" cy="1283540"/>
            </a:xfrm>
            <a:prstGeom prst="ellipse">
              <a:avLst/>
            </a:prstGeom>
            <a:solidFill>
              <a:srgbClr val="00A14A"/>
            </a:solidFill>
            <a:ln w="5715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Ellipse 24"/>
            <p:cNvSpPr/>
            <p:nvPr/>
          </p:nvSpPr>
          <p:spPr>
            <a:xfrm>
              <a:off x="6298888" y="4853054"/>
              <a:ext cx="787031" cy="7870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8979385" y="4714240"/>
            <a:ext cx="420357" cy="421452"/>
            <a:chOff x="8979385" y="4714240"/>
            <a:chExt cx="420357" cy="421452"/>
          </a:xfrm>
        </p:grpSpPr>
        <p:sp>
          <p:nvSpPr>
            <p:cNvPr id="41" name="Ellipse 40"/>
            <p:cNvSpPr>
              <a:spLocks noChangeAspect="1"/>
            </p:cNvSpPr>
            <p:nvPr/>
          </p:nvSpPr>
          <p:spPr>
            <a:xfrm>
              <a:off x="9022729" y="4757580"/>
              <a:ext cx="333652" cy="333653"/>
            </a:xfrm>
            <a:prstGeom prst="ellipse">
              <a:avLst/>
            </a:prstGeom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Trapes 41"/>
            <p:cNvSpPr/>
            <p:nvPr/>
          </p:nvSpPr>
          <p:spPr>
            <a:xfrm rot="5400000">
              <a:off x="9328709" y="4894375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Trapes 42"/>
            <p:cNvSpPr/>
            <p:nvPr/>
          </p:nvSpPr>
          <p:spPr>
            <a:xfrm rot="5400000" flipV="1">
              <a:off x="8968943" y="4894375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Trapes 43"/>
            <p:cNvSpPr/>
            <p:nvPr/>
          </p:nvSpPr>
          <p:spPr>
            <a:xfrm>
              <a:off x="9148826" y="4714240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Trapes 44"/>
            <p:cNvSpPr/>
            <p:nvPr/>
          </p:nvSpPr>
          <p:spPr>
            <a:xfrm rot="10800000">
              <a:off x="9148826" y="5075101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Trapes 45"/>
            <p:cNvSpPr/>
            <p:nvPr/>
          </p:nvSpPr>
          <p:spPr>
            <a:xfrm rot="2700000" flipV="1">
              <a:off x="9021443" y="5022053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Trapes 46"/>
            <p:cNvSpPr/>
            <p:nvPr/>
          </p:nvSpPr>
          <p:spPr>
            <a:xfrm rot="2700000">
              <a:off x="9276635" y="4766861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Trapes 47"/>
            <p:cNvSpPr/>
            <p:nvPr/>
          </p:nvSpPr>
          <p:spPr>
            <a:xfrm rot="18900000">
              <a:off x="9021374" y="4766993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Trapes 48"/>
            <p:cNvSpPr/>
            <p:nvPr/>
          </p:nvSpPr>
          <p:spPr>
            <a:xfrm rot="8100000">
              <a:off x="9276448" y="5022067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Ellipse 49"/>
            <p:cNvSpPr/>
            <p:nvPr/>
          </p:nvSpPr>
          <p:spPr>
            <a:xfrm rot="5400000">
              <a:off x="9033527" y="4767891"/>
              <a:ext cx="313559" cy="313559"/>
            </a:xfrm>
            <a:prstGeom prst="ellipse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Ellipse 50"/>
            <p:cNvSpPr/>
            <p:nvPr/>
          </p:nvSpPr>
          <p:spPr>
            <a:xfrm>
              <a:off x="9093422" y="4829342"/>
              <a:ext cx="192266" cy="1922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63256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e 52"/>
          <p:cNvGrpSpPr/>
          <p:nvPr/>
        </p:nvGrpSpPr>
        <p:grpSpPr>
          <a:xfrm>
            <a:off x="4735200" y="2244483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NVIdata</a:t>
              </a:r>
              <a:endParaRPr lang="nb-NO" sz="28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5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pe 91"/>
          <p:cNvGrpSpPr/>
          <p:nvPr/>
        </p:nvGrpSpPr>
        <p:grpSpPr>
          <a:xfrm>
            <a:off x="4735200" y="2244483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NVIdb</a:t>
              </a:r>
              <a:endParaRPr lang="nb-NO" sz="28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31" name="Gruppe 30"/>
            <p:cNvGrpSpPr/>
            <p:nvPr/>
          </p:nvGrpSpPr>
          <p:grpSpPr>
            <a:xfrm>
              <a:off x="5913971" y="3420518"/>
              <a:ext cx="420357" cy="421452"/>
              <a:chOff x="5958548" y="3450998"/>
              <a:chExt cx="420357" cy="421452"/>
            </a:xfrm>
          </p:grpSpPr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5996549" y="3486456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Trapes 62"/>
              <p:cNvSpPr/>
              <p:nvPr/>
            </p:nvSpPr>
            <p:spPr>
              <a:xfrm rot="5400000">
                <a:off x="6307872" y="3631133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Trapes 63"/>
              <p:cNvSpPr/>
              <p:nvPr/>
            </p:nvSpPr>
            <p:spPr>
              <a:xfrm rot="5400000" flipV="1">
                <a:off x="5948106" y="3631133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Trapes 64"/>
              <p:cNvSpPr/>
              <p:nvPr/>
            </p:nvSpPr>
            <p:spPr>
              <a:xfrm>
                <a:off x="6127989" y="3450998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6" name="Trapes 65"/>
              <p:cNvSpPr/>
              <p:nvPr/>
            </p:nvSpPr>
            <p:spPr>
              <a:xfrm rot="10800000">
                <a:off x="6127989" y="3811859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7" name="Trapes 66"/>
              <p:cNvSpPr/>
              <p:nvPr/>
            </p:nvSpPr>
            <p:spPr>
              <a:xfrm rot="2700000" flipV="1">
                <a:off x="6000606" y="3758811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8" name="Trapes 67"/>
              <p:cNvSpPr/>
              <p:nvPr/>
            </p:nvSpPr>
            <p:spPr>
              <a:xfrm rot="2700000">
                <a:off x="6255798" y="3503619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" name="Trapes 68"/>
              <p:cNvSpPr/>
              <p:nvPr/>
            </p:nvSpPr>
            <p:spPr>
              <a:xfrm rot="18900000">
                <a:off x="6000537" y="3503751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0" name="Trapes 69"/>
              <p:cNvSpPr/>
              <p:nvPr/>
            </p:nvSpPr>
            <p:spPr>
              <a:xfrm rot="8100000">
                <a:off x="6255611" y="3758825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1" name="Ellipse 70"/>
              <p:cNvSpPr/>
              <p:nvPr/>
            </p:nvSpPr>
            <p:spPr>
              <a:xfrm rot="5400000">
                <a:off x="6012690" y="3504649"/>
                <a:ext cx="313559" cy="313559"/>
              </a:xfrm>
              <a:prstGeom prst="ellipse">
                <a:avLst/>
              </a:prstGeom>
              <a:solidFill>
                <a:srgbClr val="00A6EB"/>
              </a:solidFill>
              <a:ln w="19050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2" name="Ellipse 71"/>
              <p:cNvSpPr/>
              <p:nvPr/>
            </p:nvSpPr>
            <p:spPr>
              <a:xfrm>
                <a:off x="6072585" y="3566100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88" name="Gruppe 87"/>
            <p:cNvGrpSpPr/>
            <p:nvPr/>
          </p:nvGrpSpPr>
          <p:grpSpPr>
            <a:xfrm>
              <a:off x="5050273" y="3419160"/>
              <a:ext cx="420357" cy="421452"/>
              <a:chOff x="5153143" y="3462975"/>
              <a:chExt cx="420357" cy="421452"/>
            </a:xfrm>
          </p:grpSpPr>
          <p:sp>
            <p:nvSpPr>
              <p:cNvPr id="74" name="Ellipse 73"/>
              <p:cNvSpPr>
                <a:spLocks noChangeAspect="1"/>
              </p:cNvSpPr>
              <p:nvPr/>
            </p:nvSpPr>
            <p:spPr>
              <a:xfrm>
                <a:off x="5191144" y="3498433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Trapes 74"/>
              <p:cNvSpPr/>
              <p:nvPr/>
            </p:nvSpPr>
            <p:spPr>
              <a:xfrm rot="5400000">
                <a:off x="5502467" y="3643110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Trapes 75"/>
              <p:cNvSpPr/>
              <p:nvPr/>
            </p:nvSpPr>
            <p:spPr>
              <a:xfrm rot="5400000" flipV="1">
                <a:off x="5142701" y="3643110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7" name="Trapes 76"/>
              <p:cNvSpPr/>
              <p:nvPr/>
            </p:nvSpPr>
            <p:spPr>
              <a:xfrm>
                <a:off x="5322584" y="3462975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Trapes 77"/>
              <p:cNvSpPr/>
              <p:nvPr/>
            </p:nvSpPr>
            <p:spPr>
              <a:xfrm rot="10800000">
                <a:off x="5322584" y="3823836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Trapes 78"/>
              <p:cNvSpPr/>
              <p:nvPr/>
            </p:nvSpPr>
            <p:spPr>
              <a:xfrm rot="2700000" flipV="1">
                <a:off x="5195201" y="3770788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Trapes 79"/>
              <p:cNvSpPr/>
              <p:nvPr/>
            </p:nvSpPr>
            <p:spPr>
              <a:xfrm rot="2700000">
                <a:off x="5450393" y="3515596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Trapes 80"/>
              <p:cNvSpPr/>
              <p:nvPr/>
            </p:nvSpPr>
            <p:spPr>
              <a:xfrm rot="18900000">
                <a:off x="5195132" y="3515728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2" name="Trapes 81"/>
              <p:cNvSpPr/>
              <p:nvPr/>
            </p:nvSpPr>
            <p:spPr>
              <a:xfrm rot="8100000">
                <a:off x="5450206" y="3770802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Ellipse 82"/>
              <p:cNvSpPr/>
              <p:nvPr/>
            </p:nvSpPr>
            <p:spPr>
              <a:xfrm rot="5400000">
                <a:off x="5207285" y="3516626"/>
                <a:ext cx="313559" cy="313559"/>
              </a:xfrm>
              <a:prstGeom prst="ellipse">
                <a:avLst/>
              </a:prstGeom>
              <a:solidFill>
                <a:srgbClr val="DE2212"/>
              </a:solidFill>
              <a:ln w="19050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5267180" y="3578077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17" name="Gruppe 16"/>
            <p:cNvGrpSpPr/>
            <p:nvPr/>
          </p:nvGrpSpPr>
          <p:grpSpPr>
            <a:xfrm>
              <a:off x="5512583" y="3982864"/>
              <a:ext cx="420357" cy="421452"/>
              <a:chOff x="5577964" y="3982253"/>
              <a:chExt cx="420357" cy="421452"/>
            </a:xfrm>
          </p:grpSpPr>
          <p:sp>
            <p:nvSpPr>
              <p:cNvPr id="47" name="Ellipse 46"/>
              <p:cNvSpPr>
                <a:spLocks noChangeAspect="1"/>
              </p:cNvSpPr>
              <p:nvPr/>
            </p:nvSpPr>
            <p:spPr>
              <a:xfrm>
                <a:off x="5615965" y="4017711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Trapes 47"/>
              <p:cNvSpPr/>
              <p:nvPr/>
            </p:nvSpPr>
            <p:spPr>
              <a:xfrm rot="5400000">
                <a:off x="5927288" y="4162388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Trapes 48"/>
              <p:cNvSpPr/>
              <p:nvPr/>
            </p:nvSpPr>
            <p:spPr>
              <a:xfrm rot="5400000" flipV="1">
                <a:off x="5567522" y="4162388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Trapes 52"/>
              <p:cNvSpPr/>
              <p:nvPr/>
            </p:nvSpPr>
            <p:spPr>
              <a:xfrm>
                <a:off x="5747405" y="3982253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Trapes 53"/>
              <p:cNvSpPr/>
              <p:nvPr/>
            </p:nvSpPr>
            <p:spPr>
              <a:xfrm rot="10800000">
                <a:off x="5747405" y="4343114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Trapes 54"/>
              <p:cNvSpPr/>
              <p:nvPr/>
            </p:nvSpPr>
            <p:spPr>
              <a:xfrm rot="2700000" flipV="1">
                <a:off x="5620022" y="4290066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" name="Trapes 55"/>
              <p:cNvSpPr/>
              <p:nvPr/>
            </p:nvSpPr>
            <p:spPr>
              <a:xfrm rot="2700000">
                <a:off x="5875214" y="4034874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Trapes 56"/>
              <p:cNvSpPr/>
              <p:nvPr/>
            </p:nvSpPr>
            <p:spPr>
              <a:xfrm rot="18900000">
                <a:off x="5619953" y="4035006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Trapes 57"/>
              <p:cNvSpPr/>
              <p:nvPr/>
            </p:nvSpPr>
            <p:spPr>
              <a:xfrm rot="8100000">
                <a:off x="5875027" y="4290080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Ellipse 58"/>
              <p:cNvSpPr/>
              <p:nvPr/>
            </p:nvSpPr>
            <p:spPr>
              <a:xfrm rot="5400000">
                <a:off x="5632106" y="4035904"/>
                <a:ext cx="313559" cy="313559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5692001" y="4097355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66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49952" y="2677802"/>
              <a:ext cx="22920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6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NVIcheckmate</a:t>
              </a:r>
              <a:endParaRPr lang="nb-NO" sz="26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91" name="Gruppe 90"/>
            <p:cNvGrpSpPr/>
            <p:nvPr/>
          </p:nvGrpSpPr>
          <p:grpSpPr>
            <a:xfrm>
              <a:off x="5618790" y="3282528"/>
              <a:ext cx="954420" cy="1066550"/>
              <a:chOff x="4924473" y="2966645"/>
              <a:chExt cx="1107653" cy="1237785"/>
            </a:xfrm>
          </p:grpSpPr>
          <p:sp>
            <p:nvSpPr>
              <p:cNvPr id="17" name="Trapes 16"/>
              <p:cNvSpPr/>
              <p:nvPr/>
            </p:nvSpPr>
            <p:spPr>
              <a:xfrm>
                <a:off x="5173810" y="3295705"/>
                <a:ext cx="605641" cy="702367"/>
              </a:xfrm>
              <a:prstGeom prst="trapezoid">
                <a:avLst>
                  <a:gd name="adj" fmla="val 992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46" name="Rett linje 45"/>
              <p:cNvCxnSpPr/>
              <p:nvPr/>
            </p:nvCxnSpPr>
            <p:spPr>
              <a:xfrm flipV="1">
                <a:off x="5227797" y="3295706"/>
                <a:ext cx="495140" cy="0"/>
              </a:xfrm>
              <a:prstGeom prst="line">
                <a:avLst/>
              </a:prstGeom>
              <a:ln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Rett linje 57"/>
              <p:cNvCxnSpPr/>
              <p:nvPr/>
            </p:nvCxnSpPr>
            <p:spPr>
              <a:xfrm flipV="1">
                <a:off x="5175073" y="3998073"/>
                <a:ext cx="600587" cy="0"/>
              </a:xfrm>
              <a:prstGeom prst="line">
                <a:avLst/>
              </a:prstGeom>
              <a:ln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Avrundet rektangel 56"/>
              <p:cNvSpPr/>
              <p:nvPr/>
            </p:nvSpPr>
            <p:spPr>
              <a:xfrm>
                <a:off x="5099600" y="4077764"/>
                <a:ext cx="748779" cy="12666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1" name="Avrundet rektangel 60"/>
              <p:cNvSpPr/>
              <p:nvPr/>
            </p:nvSpPr>
            <p:spPr>
              <a:xfrm>
                <a:off x="5173810" y="2966646"/>
                <a:ext cx="601851" cy="23167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Rektangel 30"/>
              <p:cNvSpPr/>
              <p:nvPr/>
            </p:nvSpPr>
            <p:spPr>
              <a:xfrm>
                <a:off x="5681303" y="2966646"/>
                <a:ext cx="94357" cy="1500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Rektangel 61"/>
              <p:cNvSpPr/>
              <p:nvPr/>
            </p:nvSpPr>
            <p:spPr>
              <a:xfrm>
                <a:off x="5173810" y="2966646"/>
                <a:ext cx="91656" cy="1500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4" name="Gruppe 53"/>
              <p:cNvGrpSpPr/>
              <p:nvPr/>
            </p:nvGrpSpPr>
            <p:grpSpPr>
              <a:xfrm>
                <a:off x="4924473" y="3271832"/>
                <a:ext cx="401696" cy="704399"/>
                <a:chOff x="7477568" y="3728864"/>
                <a:chExt cx="807607" cy="1416189"/>
              </a:xfrm>
            </p:grpSpPr>
            <p:sp>
              <p:nvSpPr>
                <p:cNvPr id="70" name="Frihåndsform 69"/>
                <p:cNvSpPr/>
                <p:nvPr/>
              </p:nvSpPr>
              <p:spPr>
                <a:xfrm rot="1502173">
                  <a:off x="7783624" y="3820772"/>
                  <a:ext cx="501551" cy="1324281"/>
                </a:xfrm>
                <a:custGeom>
                  <a:avLst/>
                  <a:gdLst>
                    <a:gd name="connsiteX0" fmla="*/ 0 w 501551"/>
                    <a:gd name="connsiteY0" fmla="*/ 0 h 1324281"/>
                    <a:gd name="connsiteX1" fmla="*/ 501551 w 501551"/>
                    <a:gd name="connsiteY1" fmla="*/ 1324281 h 1324281"/>
                    <a:gd name="connsiteX2" fmla="*/ 0 w 501551"/>
                    <a:gd name="connsiteY2" fmla="*/ 1324281 h 1324281"/>
                    <a:gd name="connsiteX3" fmla="*/ 0 w 501551"/>
                    <a:gd name="connsiteY3" fmla="*/ 0 h 1324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1551" h="1324281">
                      <a:moveTo>
                        <a:pt x="0" y="0"/>
                      </a:moveTo>
                      <a:cubicBezTo>
                        <a:pt x="276998" y="0"/>
                        <a:pt x="501550" y="592901"/>
                        <a:pt x="501551" y="1324281"/>
                      </a:cubicBezTo>
                      <a:lnTo>
                        <a:pt x="0" y="1324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3E4D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7" name="Rektangel 46"/>
                <p:cNvSpPr/>
                <p:nvPr/>
              </p:nvSpPr>
              <p:spPr>
                <a:xfrm rot="1500000">
                  <a:off x="7477568" y="5054780"/>
                  <a:ext cx="510463" cy="45719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2" name="Rektangel 71"/>
                <p:cNvSpPr/>
                <p:nvPr/>
              </p:nvSpPr>
              <p:spPr>
                <a:xfrm rot="1500000">
                  <a:off x="7775779" y="3728864"/>
                  <a:ext cx="45719" cy="1311665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7" name="Gruppe 76"/>
              <p:cNvGrpSpPr/>
              <p:nvPr/>
            </p:nvGrpSpPr>
            <p:grpSpPr>
              <a:xfrm flipH="1">
                <a:off x="5630430" y="3271832"/>
                <a:ext cx="401696" cy="704399"/>
                <a:chOff x="7477568" y="3728864"/>
                <a:chExt cx="807607" cy="1416189"/>
              </a:xfrm>
            </p:grpSpPr>
            <p:sp>
              <p:nvSpPr>
                <p:cNvPr id="78" name="Frihåndsform 77"/>
                <p:cNvSpPr/>
                <p:nvPr/>
              </p:nvSpPr>
              <p:spPr>
                <a:xfrm rot="1502173">
                  <a:off x="7783624" y="3820772"/>
                  <a:ext cx="501551" cy="1324281"/>
                </a:xfrm>
                <a:custGeom>
                  <a:avLst/>
                  <a:gdLst>
                    <a:gd name="connsiteX0" fmla="*/ 0 w 501551"/>
                    <a:gd name="connsiteY0" fmla="*/ 0 h 1324281"/>
                    <a:gd name="connsiteX1" fmla="*/ 501551 w 501551"/>
                    <a:gd name="connsiteY1" fmla="*/ 1324281 h 1324281"/>
                    <a:gd name="connsiteX2" fmla="*/ 0 w 501551"/>
                    <a:gd name="connsiteY2" fmla="*/ 1324281 h 1324281"/>
                    <a:gd name="connsiteX3" fmla="*/ 0 w 501551"/>
                    <a:gd name="connsiteY3" fmla="*/ 0 h 1324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1551" h="1324281">
                      <a:moveTo>
                        <a:pt x="0" y="0"/>
                      </a:moveTo>
                      <a:cubicBezTo>
                        <a:pt x="276998" y="0"/>
                        <a:pt x="501550" y="592901"/>
                        <a:pt x="501551" y="1324281"/>
                      </a:cubicBezTo>
                      <a:lnTo>
                        <a:pt x="0" y="1324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3E4D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9" name="Rektangel 78"/>
                <p:cNvSpPr/>
                <p:nvPr/>
              </p:nvSpPr>
              <p:spPr>
                <a:xfrm rot="1500000">
                  <a:off x="7477568" y="5054780"/>
                  <a:ext cx="510463" cy="45719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80" name="Rektangel 79"/>
                <p:cNvSpPr/>
                <p:nvPr/>
              </p:nvSpPr>
              <p:spPr>
                <a:xfrm rot="1500000">
                  <a:off x="7775779" y="3728864"/>
                  <a:ext cx="45719" cy="1311665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59" name="Avrundet rektangel 58"/>
              <p:cNvSpPr/>
              <p:nvPr/>
            </p:nvSpPr>
            <p:spPr>
              <a:xfrm>
                <a:off x="5152292" y="3979900"/>
                <a:ext cx="643395" cy="9786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Avrundet rektangel 59"/>
              <p:cNvSpPr/>
              <p:nvPr/>
            </p:nvSpPr>
            <p:spPr>
              <a:xfrm>
                <a:off x="5195729" y="3197842"/>
                <a:ext cx="556519" cy="9786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Rektangel 62"/>
              <p:cNvSpPr/>
              <p:nvPr/>
            </p:nvSpPr>
            <p:spPr>
              <a:xfrm>
                <a:off x="5591227" y="2966646"/>
                <a:ext cx="90491" cy="150058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Rektangel 80"/>
              <p:cNvSpPr/>
              <p:nvPr/>
            </p:nvSpPr>
            <p:spPr>
              <a:xfrm>
                <a:off x="5610162" y="2966645"/>
                <a:ext cx="53404" cy="45719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Rektangel 83"/>
              <p:cNvSpPr/>
              <p:nvPr/>
            </p:nvSpPr>
            <p:spPr>
              <a:xfrm>
                <a:off x="5268950" y="2966646"/>
                <a:ext cx="90491" cy="150058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Rektangel 84"/>
              <p:cNvSpPr/>
              <p:nvPr/>
            </p:nvSpPr>
            <p:spPr>
              <a:xfrm>
                <a:off x="5288280" y="2966645"/>
                <a:ext cx="51999" cy="45719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Rektangel 87"/>
              <p:cNvSpPr/>
              <p:nvPr/>
            </p:nvSpPr>
            <p:spPr>
              <a:xfrm>
                <a:off x="5702598" y="3101584"/>
                <a:ext cx="54311" cy="457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Rektangel 88"/>
              <p:cNvSpPr/>
              <p:nvPr/>
            </p:nvSpPr>
            <p:spPr>
              <a:xfrm>
                <a:off x="5193029" y="3097558"/>
                <a:ext cx="52727" cy="457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47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uppe 233"/>
          <p:cNvGrpSpPr/>
          <p:nvPr/>
        </p:nvGrpSpPr>
        <p:grpSpPr>
          <a:xfrm>
            <a:off x="4735200" y="2244483"/>
            <a:ext cx="2721600" cy="2369033"/>
            <a:chOff x="4727109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27109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uppe 16"/>
            <p:cNvGrpSpPr/>
            <p:nvPr/>
          </p:nvGrpSpPr>
          <p:grpSpPr>
            <a:xfrm>
              <a:off x="5231357" y="3213950"/>
              <a:ext cx="631303" cy="791472"/>
              <a:chOff x="4703028" y="3213950"/>
              <a:chExt cx="631303" cy="791472"/>
            </a:xfrm>
          </p:grpSpPr>
          <p:sp>
            <p:nvSpPr>
              <p:cNvPr id="56" name="Rektangel 55"/>
              <p:cNvSpPr/>
              <p:nvPr/>
            </p:nvSpPr>
            <p:spPr>
              <a:xfrm flipH="1">
                <a:off x="4703676" y="3644880"/>
                <a:ext cx="630655" cy="229889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Rektangel 54"/>
              <p:cNvSpPr/>
              <p:nvPr/>
            </p:nvSpPr>
            <p:spPr>
              <a:xfrm flipH="1">
                <a:off x="4703676" y="3492480"/>
                <a:ext cx="630655" cy="229890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" name="Rektangel 3"/>
              <p:cNvSpPr/>
              <p:nvPr/>
            </p:nvSpPr>
            <p:spPr>
              <a:xfrm flipH="1">
                <a:off x="4703269" y="3340080"/>
                <a:ext cx="630655" cy="199410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03028" y="357342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03029" y="3753159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03028" y="3213950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03028" y="334008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33683" y="334008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03028" y="3393685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5" name="TekstSylinder 44"/>
            <p:cNvSpPr txBox="1"/>
            <p:nvPr/>
          </p:nvSpPr>
          <p:spPr>
            <a:xfrm>
              <a:off x="4943865" y="2374713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NVIbatch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58" name="Rett linje 57"/>
            <p:cNvCxnSpPr/>
            <p:nvPr/>
          </p:nvCxnSpPr>
          <p:spPr>
            <a:xfrm flipV="1">
              <a:off x="5547008" y="3127248"/>
              <a:ext cx="0" cy="204852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Rett linje 62"/>
            <p:cNvCxnSpPr/>
            <p:nvPr/>
          </p:nvCxnSpPr>
          <p:spPr>
            <a:xfrm flipV="1">
              <a:off x="5615772" y="3126066"/>
              <a:ext cx="480228" cy="1185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Rett linje 67"/>
            <p:cNvCxnSpPr/>
            <p:nvPr/>
          </p:nvCxnSpPr>
          <p:spPr>
            <a:xfrm flipV="1">
              <a:off x="6086939" y="3111589"/>
              <a:ext cx="1" cy="929854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uppe 19"/>
            <p:cNvGrpSpPr/>
            <p:nvPr/>
          </p:nvGrpSpPr>
          <p:grpSpPr>
            <a:xfrm>
              <a:off x="5415987" y="2981145"/>
              <a:ext cx="262042" cy="267824"/>
              <a:chOff x="9022166" y="1762144"/>
              <a:chExt cx="262042" cy="267824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9022166" y="1762144"/>
                <a:ext cx="262042" cy="2678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9" name="Rett linje 38"/>
              <p:cNvCxnSpPr>
                <a:stCxn id="18" idx="4"/>
                <a:endCxn id="18" idx="0"/>
              </p:cNvCxnSpPr>
              <p:nvPr/>
            </p:nvCxnSpPr>
            <p:spPr>
              <a:xfrm flipV="1">
                <a:off x="9153187" y="1762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Rett linje 105"/>
              <p:cNvCxnSpPr/>
              <p:nvPr/>
            </p:nvCxnSpPr>
            <p:spPr>
              <a:xfrm flipV="1">
                <a:off x="9162712" y="19939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Rett linje 106"/>
              <p:cNvCxnSpPr/>
              <p:nvPr/>
            </p:nvCxnSpPr>
            <p:spPr>
              <a:xfrm rot="5400000" flipV="1">
                <a:off x="9266208" y="18796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Rett linje 107"/>
              <p:cNvCxnSpPr/>
              <p:nvPr/>
            </p:nvCxnSpPr>
            <p:spPr>
              <a:xfrm rot="5400000" flipV="1">
                <a:off x="9044602" y="18796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Rett linje 109"/>
              <p:cNvCxnSpPr/>
              <p:nvPr/>
            </p:nvCxnSpPr>
            <p:spPr>
              <a:xfrm rot="1800000" flipV="1">
                <a:off x="9203106" y="1780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Rett linje 110"/>
              <p:cNvCxnSpPr/>
              <p:nvPr/>
            </p:nvCxnSpPr>
            <p:spPr>
              <a:xfrm rot="1800000" flipV="1">
                <a:off x="9108610" y="1978379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tt linje 111"/>
              <p:cNvCxnSpPr/>
              <p:nvPr/>
            </p:nvCxnSpPr>
            <p:spPr>
              <a:xfrm rot="3600000" flipV="1">
                <a:off x="9060191" y="194200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tt linje 113"/>
              <p:cNvCxnSpPr/>
              <p:nvPr/>
            </p:nvCxnSpPr>
            <p:spPr>
              <a:xfrm rot="3600000" flipV="1">
                <a:off x="9248207" y="181476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tt linje 114"/>
              <p:cNvCxnSpPr/>
              <p:nvPr/>
            </p:nvCxnSpPr>
            <p:spPr>
              <a:xfrm rot="7200000" flipV="1">
                <a:off x="9057914" y="1823765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tt linje 115"/>
              <p:cNvCxnSpPr/>
              <p:nvPr/>
            </p:nvCxnSpPr>
            <p:spPr>
              <a:xfrm rot="7200000" flipV="1">
                <a:off x="9248207" y="1933007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Rett linje 116"/>
              <p:cNvCxnSpPr/>
              <p:nvPr/>
            </p:nvCxnSpPr>
            <p:spPr>
              <a:xfrm rot="9000000" flipV="1">
                <a:off x="9090135" y="1780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tt linje 117"/>
              <p:cNvCxnSpPr/>
              <p:nvPr/>
            </p:nvCxnSpPr>
            <p:spPr>
              <a:xfrm rot="9000000" flipV="1">
                <a:off x="9223618" y="1971635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Ellipse 120"/>
              <p:cNvSpPr/>
              <p:nvPr/>
            </p:nvSpPr>
            <p:spPr>
              <a:xfrm>
                <a:off x="9137405" y="187805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22" name="Rett linje 121"/>
              <p:cNvCxnSpPr/>
              <p:nvPr/>
            </p:nvCxnSpPr>
            <p:spPr>
              <a:xfrm rot="1800000" flipV="1">
                <a:off x="9175835" y="1823180"/>
                <a:ext cx="0" cy="7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Likebent trekant 122"/>
              <p:cNvSpPr/>
              <p:nvPr/>
            </p:nvSpPr>
            <p:spPr>
              <a:xfrm rot="1800000">
                <a:off x="9186637" y="1799245"/>
                <a:ext cx="28800" cy="360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24" name="Rett linje 123"/>
              <p:cNvCxnSpPr/>
              <p:nvPr/>
            </p:nvCxnSpPr>
            <p:spPr>
              <a:xfrm rot="5400000" flipV="1">
                <a:off x="9186991" y="1882052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Likebent trekant 124"/>
              <p:cNvSpPr/>
              <p:nvPr/>
            </p:nvSpPr>
            <p:spPr>
              <a:xfrm rot="5400000">
                <a:off x="9207001" y="1877807"/>
                <a:ext cx="36000" cy="360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229" name="Rett linje 228"/>
            <p:cNvCxnSpPr/>
            <p:nvPr/>
          </p:nvCxnSpPr>
          <p:spPr>
            <a:xfrm flipV="1">
              <a:off x="6074693" y="4021654"/>
              <a:ext cx="210907" cy="5080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uppe 213"/>
            <p:cNvGrpSpPr/>
            <p:nvPr/>
          </p:nvGrpSpPr>
          <p:grpSpPr>
            <a:xfrm>
              <a:off x="6293179" y="3208985"/>
              <a:ext cx="778060" cy="873686"/>
              <a:chOff x="6364299" y="3208985"/>
              <a:chExt cx="778060" cy="873686"/>
            </a:xfrm>
          </p:grpSpPr>
          <p:grpSp>
            <p:nvGrpSpPr>
              <p:cNvPr id="213" name="Gruppe 212"/>
              <p:cNvGrpSpPr/>
              <p:nvPr/>
            </p:nvGrpSpPr>
            <p:grpSpPr>
              <a:xfrm>
                <a:off x="6446933" y="3208985"/>
                <a:ext cx="695426" cy="790573"/>
                <a:chOff x="7145456" y="4551016"/>
                <a:chExt cx="695426" cy="790573"/>
              </a:xfrm>
            </p:grpSpPr>
            <p:sp>
              <p:nvSpPr>
                <p:cNvPr id="188" name="Rektangel 187"/>
                <p:cNvSpPr/>
                <p:nvPr/>
              </p:nvSpPr>
              <p:spPr>
                <a:xfrm>
                  <a:off x="7145456" y="4551016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E2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189" name="Rett linje 188"/>
                <p:cNvCxnSpPr/>
                <p:nvPr/>
              </p:nvCxnSpPr>
              <p:spPr>
                <a:xfrm flipV="1">
                  <a:off x="7209716" y="4693443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Rett linje 189"/>
                <p:cNvCxnSpPr/>
                <p:nvPr/>
              </p:nvCxnSpPr>
              <p:spPr>
                <a:xfrm>
                  <a:off x="7209716" y="5245663"/>
                  <a:ext cx="230416" cy="0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Rett linje 190"/>
                <p:cNvCxnSpPr/>
                <p:nvPr/>
              </p:nvCxnSpPr>
              <p:spPr>
                <a:xfrm flipV="1">
                  <a:off x="7209716" y="4772332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Rett linje 191"/>
                <p:cNvCxnSpPr/>
                <p:nvPr/>
              </p:nvCxnSpPr>
              <p:spPr>
                <a:xfrm flipV="1">
                  <a:off x="7209716" y="4930110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Rett linje 192"/>
                <p:cNvCxnSpPr/>
                <p:nvPr/>
              </p:nvCxnSpPr>
              <p:spPr>
                <a:xfrm flipV="1">
                  <a:off x="7209716" y="5008999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Rett linje 193"/>
                <p:cNvCxnSpPr/>
                <p:nvPr/>
              </p:nvCxnSpPr>
              <p:spPr>
                <a:xfrm flipV="1">
                  <a:off x="7299716" y="4614554"/>
                  <a:ext cx="28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Rett linje 194"/>
                <p:cNvCxnSpPr/>
                <p:nvPr/>
              </p:nvCxnSpPr>
              <p:spPr>
                <a:xfrm flipV="1">
                  <a:off x="7209716" y="5087888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Rett linje 195"/>
                <p:cNvCxnSpPr/>
                <p:nvPr/>
              </p:nvCxnSpPr>
              <p:spPr>
                <a:xfrm flipV="1">
                  <a:off x="7209716" y="4851221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Rett linje 196"/>
                <p:cNvCxnSpPr/>
                <p:nvPr/>
              </p:nvCxnSpPr>
              <p:spPr>
                <a:xfrm flipV="1">
                  <a:off x="7209716" y="5166777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Rektangel 197"/>
                <p:cNvSpPr/>
                <p:nvPr/>
              </p:nvSpPr>
              <p:spPr>
                <a:xfrm>
                  <a:off x="7570058" y="5145731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E2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99" name="Rektangel 198"/>
                <p:cNvSpPr/>
                <p:nvPr/>
              </p:nvSpPr>
              <p:spPr>
                <a:xfrm rot="2700000">
                  <a:off x="7641374" y="5142080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12" name="Gruppe 211"/>
              <p:cNvGrpSpPr/>
              <p:nvPr/>
            </p:nvGrpSpPr>
            <p:grpSpPr>
              <a:xfrm>
                <a:off x="6405616" y="3250542"/>
                <a:ext cx="695426" cy="790573"/>
                <a:chOff x="8425616" y="4851221"/>
                <a:chExt cx="695426" cy="790573"/>
              </a:xfrm>
            </p:grpSpPr>
            <p:sp>
              <p:nvSpPr>
                <p:cNvPr id="200" name="Rektangel 199"/>
                <p:cNvSpPr/>
                <p:nvPr/>
              </p:nvSpPr>
              <p:spPr>
                <a:xfrm>
                  <a:off x="8425616" y="4851221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1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201" name="Rett linje 200"/>
                <p:cNvCxnSpPr/>
                <p:nvPr/>
              </p:nvCxnSpPr>
              <p:spPr>
                <a:xfrm flipV="1">
                  <a:off x="8489876" y="4993648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Rett linje 201"/>
                <p:cNvCxnSpPr/>
                <p:nvPr/>
              </p:nvCxnSpPr>
              <p:spPr>
                <a:xfrm>
                  <a:off x="8489876" y="5545868"/>
                  <a:ext cx="230416" cy="0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Rett linje 202"/>
                <p:cNvCxnSpPr/>
                <p:nvPr/>
              </p:nvCxnSpPr>
              <p:spPr>
                <a:xfrm flipV="1">
                  <a:off x="8489876" y="5072537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Rett linje 203"/>
                <p:cNvCxnSpPr/>
                <p:nvPr/>
              </p:nvCxnSpPr>
              <p:spPr>
                <a:xfrm flipV="1">
                  <a:off x="8489876" y="5230315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Rett linje 204"/>
                <p:cNvCxnSpPr/>
                <p:nvPr/>
              </p:nvCxnSpPr>
              <p:spPr>
                <a:xfrm flipV="1">
                  <a:off x="8489876" y="5309204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Rett linje 205"/>
                <p:cNvCxnSpPr/>
                <p:nvPr/>
              </p:nvCxnSpPr>
              <p:spPr>
                <a:xfrm flipV="1">
                  <a:off x="8579876" y="4914759"/>
                  <a:ext cx="28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Rett linje 206"/>
                <p:cNvCxnSpPr/>
                <p:nvPr/>
              </p:nvCxnSpPr>
              <p:spPr>
                <a:xfrm flipV="1">
                  <a:off x="8489876" y="5388093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Rett linje 207"/>
                <p:cNvCxnSpPr/>
                <p:nvPr/>
              </p:nvCxnSpPr>
              <p:spPr>
                <a:xfrm flipV="1">
                  <a:off x="8489876" y="5151426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Rett linje 208"/>
                <p:cNvCxnSpPr/>
                <p:nvPr/>
              </p:nvCxnSpPr>
              <p:spPr>
                <a:xfrm flipV="1">
                  <a:off x="8489876" y="5466982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Rektangel 209"/>
                <p:cNvSpPr/>
                <p:nvPr/>
              </p:nvSpPr>
              <p:spPr>
                <a:xfrm>
                  <a:off x="8850218" y="5445936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1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11" name="Rektangel 210"/>
                <p:cNvSpPr/>
                <p:nvPr/>
              </p:nvSpPr>
              <p:spPr>
                <a:xfrm rot="2700000">
                  <a:off x="8921534" y="5442285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86" name="Gruppe 185"/>
              <p:cNvGrpSpPr/>
              <p:nvPr/>
            </p:nvGrpSpPr>
            <p:grpSpPr>
              <a:xfrm>
                <a:off x="6364299" y="3292098"/>
                <a:ext cx="695426" cy="790573"/>
                <a:chOff x="6354139" y="3358138"/>
                <a:chExt cx="695426" cy="790573"/>
              </a:xfrm>
            </p:grpSpPr>
            <p:sp>
              <p:nvSpPr>
                <p:cNvPr id="72" name="Rektangel 71"/>
                <p:cNvSpPr/>
                <p:nvPr/>
              </p:nvSpPr>
              <p:spPr>
                <a:xfrm>
                  <a:off x="6354139" y="3358138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6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75" name="Rett linje 74"/>
                <p:cNvCxnSpPr/>
                <p:nvPr/>
              </p:nvCxnSpPr>
              <p:spPr>
                <a:xfrm flipV="1">
                  <a:off x="6418399" y="3500565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Rett linje 80"/>
                <p:cNvCxnSpPr/>
                <p:nvPr/>
              </p:nvCxnSpPr>
              <p:spPr>
                <a:xfrm>
                  <a:off x="6418399" y="4052785"/>
                  <a:ext cx="230416" cy="0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Rett linje 103"/>
                <p:cNvCxnSpPr/>
                <p:nvPr/>
              </p:nvCxnSpPr>
              <p:spPr>
                <a:xfrm flipV="1">
                  <a:off x="6418399" y="3579454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Rett linje 104"/>
                <p:cNvCxnSpPr/>
                <p:nvPr/>
              </p:nvCxnSpPr>
              <p:spPr>
                <a:xfrm flipV="1">
                  <a:off x="6418399" y="3737232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Rett linje 108"/>
                <p:cNvCxnSpPr/>
                <p:nvPr/>
              </p:nvCxnSpPr>
              <p:spPr>
                <a:xfrm flipV="1">
                  <a:off x="6418399" y="3816121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Rett linje 112"/>
                <p:cNvCxnSpPr/>
                <p:nvPr/>
              </p:nvCxnSpPr>
              <p:spPr>
                <a:xfrm flipV="1">
                  <a:off x="6508399" y="3421676"/>
                  <a:ext cx="28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Rett linje 118"/>
                <p:cNvCxnSpPr/>
                <p:nvPr/>
              </p:nvCxnSpPr>
              <p:spPr>
                <a:xfrm flipV="1">
                  <a:off x="6418399" y="3895010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ett linje 119"/>
                <p:cNvCxnSpPr/>
                <p:nvPr/>
              </p:nvCxnSpPr>
              <p:spPr>
                <a:xfrm flipV="1">
                  <a:off x="6418399" y="3658343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ett linje 127"/>
                <p:cNvCxnSpPr/>
                <p:nvPr/>
              </p:nvCxnSpPr>
              <p:spPr>
                <a:xfrm flipV="1">
                  <a:off x="6418399" y="3973899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ktangel 81"/>
                <p:cNvSpPr/>
                <p:nvPr/>
              </p:nvSpPr>
              <p:spPr>
                <a:xfrm>
                  <a:off x="6778741" y="3952853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6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1" name="Rektangel 140"/>
                <p:cNvSpPr/>
                <p:nvPr/>
              </p:nvSpPr>
              <p:spPr>
                <a:xfrm rot="2700000">
                  <a:off x="6850057" y="3949202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228" name="Gruppe 227"/>
            <p:cNvGrpSpPr/>
            <p:nvPr/>
          </p:nvGrpSpPr>
          <p:grpSpPr>
            <a:xfrm>
              <a:off x="6116431" y="3644880"/>
              <a:ext cx="550721" cy="552156"/>
              <a:chOff x="6014159" y="3751687"/>
              <a:chExt cx="550721" cy="552156"/>
            </a:xfrm>
          </p:grpSpPr>
          <p:cxnSp>
            <p:nvCxnSpPr>
              <p:cNvPr id="70" name="Rett linje 69"/>
              <p:cNvCxnSpPr/>
              <p:nvPr/>
            </p:nvCxnSpPr>
            <p:spPr>
              <a:xfrm flipV="1">
                <a:off x="6166194" y="4021417"/>
                <a:ext cx="246651" cy="12696"/>
              </a:xfrm>
              <a:prstGeom prst="line">
                <a:avLst/>
              </a:prstGeom>
              <a:ln w="28575">
                <a:solidFill>
                  <a:srgbClr val="979E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uppe 60"/>
              <p:cNvGrpSpPr/>
              <p:nvPr/>
            </p:nvGrpSpPr>
            <p:grpSpPr>
              <a:xfrm>
                <a:off x="6014159" y="3751687"/>
                <a:ext cx="550721" cy="552156"/>
                <a:chOff x="6744713" y="5022683"/>
                <a:chExt cx="322451" cy="323291"/>
              </a:xfrm>
            </p:grpSpPr>
            <p:sp>
              <p:nvSpPr>
                <p:cNvPr id="130" name="Ellipse 129"/>
                <p:cNvSpPr>
                  <a:spLocks noChangeAspect="1"/>
                </p:cNvSpPr>
                <p:nvPr/>
              </p:nvSpPr>
              <p:spPr>
                <a:xfrm>
                  <a:off x="6777960" y="5055929"/>
                  <a:ext cx="255941" cy="25594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1" name="Trapes 130"/>
                <p:cNvSpPr/>
                <p:nvPr/>
              </p:nvSpPr>
              <p:spPr>
                <a:xfrm rot="5400000">
                  <a:off x="7012675" y="516086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2" name="Trapes 131"/>
                <p:cNvSpPr/>
                <p:nvPr/>
              </p:nvSpPr>
              <p:spPr>
                <a:xfrm rot="5400000" flipV="1">
                  <a:off x="6736702" y="516086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3" name="Trapes 132"/>
                <p:cNvSpPr/>
                <p:nvPr/>
              </p:nvSpPr>
              <p:spPr>
                <a:xfrm>
                  <a:off x="6874688" y="502268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4" name="Trapes 133"/>
                <p:cNvSpPr/>
                <p:nvPr/>
              </p:nvSpPr>
              <p:spPr>
                <a:xfrm rot="10800000">
                  <a:off x="6874688" y="5299496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5" name="Trapes 134"/>
                <p:cNvSpPr/>
                <p:nvPr/>
              </p:nvSpPr>
              <p:spPr>
                <a:xfrm rot="2700000" flipV="1">
                  <a:off x="6776974" y="525880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6" name="Trapes 135"/>
                <p:cNvSpPr/>
                <p:nvPr/>
              </p:nvSpPr>
              <p:spPr>
                <a:xfrm rot="2700000">
                  <a:off x="6972729" y="5063048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7" name="Trapes 136"/>
                <p:cNvSpPr/>
                <p:nvPr/>
              </p:nvSpPr>
              <p:spPr>
                <a:xfrm rot="18900000">
                  <a:off x="6776921" y="5063149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8" name="Trapes 137"/>
                <p:cNvSpPr/>
                <p:nvPr/>
              </p:nvSpPr>
              <p:spPr>
                <a:xfrm rot="8100000">
                  <a:off x="6972587" y="5258814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139" name="Ellipse 138"/>
              <p:cNvSpPr/>
              <p:nvPr/>
            </p:nvSpPr>
            <p:spPr>
              <a:xfrm rot="5400000">
                <a:off x="6080470" y="3818716"/>
                <a:ext cx="418099" cy="41809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0" name="Ellipse 139"/>
              <p:cNvSpPr/>
              <p:nvPr/>
            </p:nvSpPr>
            <p:spPr>
              <a:xfrm>
                <a:off x="6146184" y="3890357"/>
                <a:ext cx="286671" cy="27481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51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5199" y="2243618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133E4D"/>
          </a:solidFill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4951956" y="2496396"/>
            <a:ext cx="22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rPr>
              <a:t>NVIrpackages</a:t>
            </a:r>
            <a:endParaRPr lang="nb-NO" sz="2400" dirty="0">
              <a:solidFill>
                <a:schemeClr val="bg2">
                  <a:lumMod val="90000"/>
                </a:schemeClr>
              </a:solidFill>
              <a:latin typeface="Trebuchet MS" panose="020B0603020202020204" pitchFamily="34" charset="0"/>
            </a:endParaRPr>
          </a:p>
        </p:txBody>
      </p:sp>
      <p:grpSp>
        <p:nvGrpSpPr>
          <p:cNvPr id="23" name="Gruppe 22"/>
          <p:cNvGrpSpPr/>
          <p:nvPr/>
        </p:nvGrpSpPr>
        <p:grpSpPr>
          <a:xfrm>
            <a:off x="5021549" y="2934743"/>
            <a:ext cx="809576" cy="855660"/>
            <a:chOff x="5050117" y="2956482"/>
            <a:chExt cx="809576" cy="855660"/>
          </a:xfrm>
        </p:grpSpPr>
        <p:sp>
          <p:nvSpPr>
            <p:cNvPr id="144" name="Rektangel 143"/>
            <p:cNvSpPr/>
            <p:nvPr/>
          </p:nvSpPr>
          <p:spPr>
            <a:xfrm>
              <a:off x="5092515" y="3399549"/>
              <a:ext cx="724780" cy="404972"/>
            </a:xfrm>
            <a:prstGeom prst="rect">
              <a:avLst/>
            </a:prstGeom>
            <a:solidFill>
              <a:srgbClr val="DE22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Rektangel 144"/>
            <p:cNvSpPr/>
            <p:nvPr/>
          </p:nvSpPr>
          <p:spPr>
            <a:xfrm>
              <a:off x="5050117" y="3319008"/>
              <a:ext cx="809576" cy="168452"/>
            </a:xfrm>
            <a:prstGeom prst="rect">
              <a:avLst/>
            </a:prstGeom>
            <a:solidFill>
              <a:srgbClr val="DE22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21" name="Gruppe 20"/>
            <p:cNvGrpSpPr/>
            <p:nvPr/>
          </p:nvGrpSpPr>
          <p:grpSpPr>
            <a:xfrm flipH="1">
              <a:off x="5114406" y="2959699"/>
              <a:ext cx="682771" cy="850847"/>
              <a:chOff x="5207173" y="3066078"/>
              <a:chExt cx="682771" cy="850847"/>
            </a:xfrm>
          </p:grpSpPr>
          <p:sp>
            <p:nvSpPr>
              <p:cNvPr id="150" name="Bue 149"/>
              <p:cNvSpPr/>
              <p:nvPr/>
            </p:nvSpPr>
            <p:spPr>
              <a:xfrm rot="2871944" flipH="1">
                <a:off x="5078259" y="3387226"/>
                <a:ext cx="742139" cy="317260"/>
              </a:xfrm>
              <a:prstGeom prst="arc">
                <a:avLst/>
              </a:prstGeom>
              <a:ln w="50800">
                <a:solidFill>
                  <a:srgbClr val="00A14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1" name="Bue 150"/>
              <p:cNvSpPr/>
              <p:nvPr/>
            </p:nvSpPr>
            <p:spPr>
              <a:xfrm rot="21424734" flipH="1" flipV="1">
                <a:off x="5207173" y="3066078"/>
                <a:ext cx="682771" cy="344050"/>
              </a:xfrm>
              <a:prstGeom prst="arc">
                <a:avLst/>
              </a:prstGeom>
              <a:ln w="50800">
                <a:solidFill>
                  <a:srgbClr val="00A14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65" name="Gruppe 164"/>
            <p:cNvGrpSpPr/>
            <p:nvPr/>
          </p:nvGrpSpPr>
          <p:grpSpPr>
            <a:xfrm>
              <a:off x="5114133" y="2956482"/>
              <a:ext cx="682771" cy="850847"/>
              <a:chOff x="5207173" y="3066078"/>
              <a:chExt cx="682771" cy="850847"/>
            </a:xfrm>
          </p:grpSpPr>
          <p:sp>
            <p:nvSpPr>
              <p:cNvPr id="166" name="Bue 165"/>
              <p:cNvSpPr/>
              <p:nvPr/>
            </p:nvSpPr>
            <p:spPr>
              <a:xfrm rot="2871944" flipH="1">
                <a:off x="5078259" y="3387226"/>
                <a:ext cx="742139" cy="317260"/>
              </a:xfrm>
              <a:prstGeom prst="arc">
                <a:avLst/>
              </a:prstGeom>
              <a:ln w="50800">
                <a:solidFill>
                  <a:srgbClr val="00A14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7" name="Bue 166"/>
              <p:cNvSpPr/>
              <p:nvPr/>
            </p:nvSpPr>
            <p:spPr>
              <a:xfrm rot="21424734" flipH="1" flipV="1">
                <a:off x="5207173" y="3066078"/>
                <a:ext cx="682771" cy="344050"/>
              </a:xfrm>
              <a:prstGeom prst="arc">
                <a:avLst/>
              </a:prstGeom>
              <a:ln w="50800">
                <a:solidFill>
                  <a:srgbClr val="00A14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48" name="Ellipse 147"/>
            <p:cNvSpPr/>
            <p:nvPr/>
          </p:nvSpPr>
          <p:spPr>
            <a:xfrm>
              <a:off x="5359656" y="3232758"/>
              <a:ext cx="190499" cy="171469"/>
            </a:xfrm>
            <a:prstGeom prst="ellipse">
              <a:avLst/>
            </a:prstGeom>
            <a:solidFill>
              <a:srgbClr val="00A14A"/>
            </a:solidFill>
            <a:ln w="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Rektangel 148"/>
            <p:cNvSpPr/>
            <p:nvPr/>
          </p:nvSpPr>
          <p:spPr>
            <a:xfrm>
              <a:off x="5372533" y="3299712"/>
              <a:ext cx="164744" cy="512430"/>
            </a:xfrm>
            <a:prstGeom prst="rect">
              <a:avLst/>
            </a:prstGeom>
            <a:solidFill>
              <a:srgbClr val="00A14A"/>
            </a:solidFill>
            <a:ln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6" name="Gruppe 25"/>
          <p:cNvGrpSpPr/>
          <p:nvPr/>
        </p:nvGrpSpPr>
        <p:grpSpPr>
          <a:xfrm>
            <a:off x="6155017" y="2762718"/>
            <a:ext cx="809576" cy="875508"/>
            <a:chOff x="6155017" y="2762718"/>
            <a:chExt cx="809576" cy="875508"/>
          </a:xfrm>
        </p:grpSpPr>
        <p:sp>
          <p:nvSpPr>
            <p:cNvPr id="219" name="Rektangel 218"/>
            <p:cNvSpPr/>
            <p:nvPr/>
          </p:nvSpPr>
          <p:spPr>
            <a:xfrm>
              <a:off x="6197415" y="3205785"/>
              <a:ext cx="724780" cy="404972"/>
            </a:xfrm>
            <a:prstGeom prst="rect">
              <a:avLst/>
            </a:prstGeom>
            <a:solidFill>
              <a:srgbClr val="00A6E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0" name="Rektangel 219"/>
            <p:cNvSpPr/>
            <p:nvPr/>
          </p:nvSpPr>
          <p:spPr>
            <a:xfrm>
              <a:off x="6155017" y="3125244"/>
              <a:ext cx="809576" cy="168452"/>
            </a:xfrm>
            <a:prstGeom prst="rect">
              <a:avLst/>
            </a:prstGeom>
            <a:solidFill>
              <a:srgbClr val="00A6E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221" name="Gruppe 220"/>
            <p:cNvGrpSpPr/>
            <p:nvPr/>
          </p:nvGrpSpPr>
          <p:grpSpPr>
            <a:xfrm flipH="1">
              <a:off x="6219306" y="2765935"/>
              <a:ext cx="682771" cy="850847"/>
              <a:chOff x="5207173" y="3066078"/>
              <a:chExt cx="682771" cy="850847"/>
            </a:xfrm>
          </p:grpSpPr>
          <p:sp>
            <p:nvSpPr>
              <p:cNvPr id="227" name="Bue 226"/>
              <p:cNvSpPr/>
              <p:nvPr/>
            </p:nvSpPr>
            <p:spPr>
              <a:xfrm rot="2871944" flipH="1">
                <a:off x="5078259" y="3387226"/>
                <a:ext cx="742139" cy="317260"/>
              </a:xfrm>
              <a:prstGeom prst="arc">
                <a:avLst/>
              </a:prstGeom>
              <a:ln w="50800">
                <a:solidFill>
                  <a:srgbClr val="DE22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0" name="Bue 229"/>
              <p:cNvSpPr/>
              <p:nvPr/>
            </p:nvSpPr>
            <p:spPr>
              <a:xfrm rot="21424734" flipH="1" flipV="1">
                <a:off x="5207173" y="3066078"/>
                <a:ext cx="682771" cy="344050"/>
              </a:xfrm>
              <a:prstGeom prst="arc">
                <a:avLst/>
              </a:prstGeom>
              <a:ln w="50800">
                <a:solidFill>
                  <a:srgbClr val="DE22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222" name="Gruppe 221"/>
            <p:cNvGrpSpPr/>
            <p:nvPr/>
          </p:nvGrpSpPr>
          <p:grpSpPr>
            <a:xfrm>
              <a:off x="6219033" y="2762718"/>
              <a:ext cx="682771" cy="850847"/>
              <a:chOff x="5207173" y="3066078"/>
              <a:chExt cx="682771" cy="850847"/>
            </a:xfrm>
          </p:grpSpPr>
          <p:sp>
            <p:nvSpPr>
              <p:cNvPr id="225" name="Bue 224"/>
              <p:cNvSpPr/>
              <p:nvPr/>
            </p:nvSpPr>
            <p:spPr>
              <a:xfrm rot="2871944" flipH="1">
                <a:off x="5078259" y="3387226"/>
                <a:ext cx="742139" cy="317260"/>
              </a:xfrm>
              <a:prstGeom prst="arc">
                <a:avLst/>
              </a:prstGeom>
              <a:ln w="50800">
                <a:solidFill>
                  <a:srgbClr val="DE22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6" name="Bue 225"/>
              <p:cNvSpPr/>
              <p:nvPr/>
            </p:nvSpPr>
            <p:spPr>
              <a:xfrm rot="21424734" flipH="1" flipV="1">
                <a:off x="5207173" y="3066078"/>
                <a:ext cx="682771" cy="344050"/>
              </a:xfrm>
              <a:prstGeom prst="arc">
                <a:avLst/>
              </a:prstGeom>
              <a:ln w="50800">
                <a:solidFill>
                  <a:srgbClr val="DE22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223" name="Ellipse 222"/>
            <p:cNvSpPr/>
            <p:nvPr/>
          </p:nvSpPr>
          <p:spPr>
            <a:xfrm>
              <a:off x="6464556" y="3038994"/>
              <a:ext cx="190499" cy="171469"/>
            </a:xfrm>
            <a:prstGeom prst="ellipse">
              <a:avLst/>
            </a:prstGeom>
            <a:solidFill>
              <a:srgbClr val="DE2212"/>
            </a:solidFill>
            <a:ln w="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4" name="Rektangel 223"/>
            <p:cNvSpPr/>
            <p:nvPr/>
          </p:nvSpPr>
          <p:spPr>
            <a:xfrm>
              <a:off x="6477433" y="3086100"/>
              <a:ext cx="164744" cy="552126"/>
            </a:xfrm>
            <a:prstGeom prst="rect">
              <a:avLst/>
            </a:prstGeom>
            <a:solidFill>
              <a:srgbClr val="DE2212"/>
            </a:solidFill>
            <a:ln>
              <a:solidFill>
                <a:srgbClr val="DE22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5750981" y="3590955"/>
            <a:ext cx="809576" cy="855660"/>
            <a:chOff x="5750981" y="3590955"/>
            <a:chExt cx="809576" cy="855660"/>
          </a:xfrm>
        </p:grpSpPr>
        <p:sp>
          <p:nvSpPr>
            <p:cNvPr id="232" name="Rektangel 231"/>
            <p:cNvSpPr/>
            <p:nvPr/>
          </p:nvSpPr>
          <p:spPr>
            <a:xfrm>
              <a:off x="5793379" y="4034022"/>
              <a:ext cx="724780" cy="404972"/>
            </a:xfrm>
            <a:prstGeom prst="rect">
              <a:avLst/>
            </a:prstGeom>
            <a:solidFill>
              <a:srgbClr val="00A14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3" name="Rektangel 232"/>
            <p:cNvSpPr/>
            <p:nvPr/>
          </p:nvSpPr>
          <p:spPr>
            <a:xfrm>
              <a:off x="5750981" y="3953481"/>
              <a:ext cx="809576" cy="168452"/>
            </a:xfrm>
            <a:prstGeom prst="rect">
              <a:avLst/>
            </a:prstGeom>
            <a:solidFill>
              <a:srgbClr val="00A14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235" name="Gruppe 234"/>
            <p:cNvGrpSpPr/>
            <p:nvPr/>
          </p:nvGrpSpPr>
          <p:grpSpPr>
            <a:xfrm flipH="1">
              <a:off x="5815270" y="3594172"/>
              <a:ext cx="682771" cy="850847"/>
              <a:chOff x="5207173" y="3066078"/>
              <a:chExt cx="682771" cy="850847"/>
            </a:xfrm>
          </p:grpSpPr>
          <p:sp>
            <p:nvSpPr>
              <p:cNvPr id="241" name="Bue 240"/>
              <p:cNvSpPr/>
              <p:nvPr/>
            </p:nvSpPr>
            <p:spPr>
              <a:xfrm rot="2871944" flipH="1">
                <a:off x="5078259" y="3387226"/>
                <a:ext cx="742139" cy="317260"/>
              </a:xfrm>
              <a:prstGeom prst="arc">
                <a:avLst/>
              </a:prstGeom>
              <a:ln w="50800">
                <a:solidFill>
                  <a:srgbClr val="00A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2" name="Bue 241"/>
              <p:cNvSpPr/>
              <p:nvPr/>
            </p:nvSpPr>
            <p:spPr>
              <a:xfrm rot="21424734" flipH="1" flipV="1">
                <a:off x="5207173" y="3066078"/>
                <a:ext cx="682771" cy="344050"/>
              </a:xfrm>
              <a:prstGeom prst="arc">
                <a:avLst/>
              </a:prstGeom>
              <a:ln w="50800">
                <a:solidFill>
                  <a:srgbClr val="00A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236" name="Gruppe 235"/>
            <p:cNvGrpSpPr/>
            <p:nvPr/>
          </p:nvGrpSpPr>
          <p:grpSpPr>
            <a:xfrm>
              <a:off x="5814997" y="3590955"/>
              <a:ext cx="682771" cy="850847"/>
              <a:chOff x="5207173" y="3066078"/>
              <a:chExt cx="682771" cy="850847"/>
            </a:xfrm>
          </p:grpSpPr>
          <p:sp>
            <p:nvSpPr>
              <p:cNvPr id="239" name="Bue 238"/>
              <p:cNvSpPr/>
              <p:nvPr/>
            </p:nvSpPr>
            <p:spPr>
              <a:xfrm rot="2871944" flipH="1">
                <a:off x="5078259" y="3387226"/>
                <a:ext cx="742139" cy="317260"/>
              </a:xfrm>
              <a:prstGeom prst="arc">
                <a:avLst/>
              </a:prstGeom>
              <a:ln w="50800">
                <a:solidFill>
                  <a:srgbClr val="00A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0" name="Bue 239"/>
              <p:cNvSpPr/>
              <p:nvPr/>
            </p:nvSpPr>
            <p:spPr>
              <a:xfrm rot="21424734" flipH="1" flipV="1">
                <a:off x="5207173" y="3066078"/>
                <a:ext cx="682771" cy="344050"/>
              </a:xfrm>
              <a:prstGeom prst="arc">
                <a:avLst/>
              </a:prstGeom>
              <a:ln w="50800">
                <a:solidFill>
                  <a:srgbClr val="00A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237" name="Ellipse 236"/>
            <p:cNvSpPr/>
            <p:nvPr/>
          </p:nvSpPr>
          <p:spPr>
            <a:xfrm>
              <a:off x="6060520" y="3867231"/>
              <a:ext cx="190499" cy="171469"/>
            </a:xfrm>
            <a:prstGeom prst="ellipse">
              <a:avLst/>
            </a:prstGeom>
            <a:solidFill>
              <a:srgbClr val="00A6EB"/>
            </a:solidFill>
            <a:ln w="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8" name="Rektangel 237"/>
            <p:cNvSpPr/>
            <p:nvPr/>
          </p:nvSpPr>
          <p:spPr>
            <a:xfrm>
              <a:off x="6073397" y="3934185"/>
              <a:ext cx="164744" cy="512430"/>
            </a:xfrm>
            <a:prstGeom prst="rect">
              <a:avLst/>
            </a:prstGeom>
            <a:solidFill>
              <a:srgbClr val="00A6EB"/>
            </a:solidFill>
            <a:ln>
              <a:solidFill>
                <a:srgbClr val="00A6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0172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uppe 92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uppe 71"/>
            <p:cNvGrpSpPr/>
            <p:nvPr/>
          </p:nvGrpSpPr>
          <p:grpSpPr>
            <a:xfrm>
              <a:off x="5222973" y="3163344"/>
              <a:ext cx="1684615" cy="1351819"/>
              <a:chOff x="5222973" y="3163344"/>
              <a:chExt cx="1684615" cy="1351819"/>
            </a:xfrm>
          </p:grpSpPr>
          <p:sp>
            <p:nvSpPr>
              <p:cNvPr id="29" name="Rektangel 28"/>
              <p:cNvSpPr/>
              <p:nvPr/>
            </p:nvSpPr>
            <p:spPr>
              <a:xfrm>
                <a:off x="5311700" y="3686073"/>
                <a:ext cx="1489507" cy="5582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7" name="Likebent trekant 66"/>
              <p:cNvSpPr/>
              <p:nvPr/>
            </p:nvSpPr>
            <p:spPr>
              <a:xfrm flipV="1">
                <a:off x="5324707" y="4244323"/>
                <a:ext cx="1489509" cy="270840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8" name="Likebent trekant 67"/>
              <p:cNvSpPr/>
              <p:nvPr/>
            </p:nvSpPr>
            <p:spPr>
              <a:xfrm flipV="1">
                <a:off x="5324708" y="3685960"/>
                <a:ext cx="1489509" cy="27084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9" name="Likebent trekant 68"/>
              <p:cNvSpPr/>
              <p:nvPr/>
            </p:nvSpPr>
            <p:spPr>
              <a:xfrm>
                <a:off x="5315885" y="3415233"/>
                <a:ext cx="1489509" cy="27084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0" name="Parallellogram 69"/>
              <p:cNvSpPr/>
              <p:nvPr/>
            </p:nvSpPr>
            <p:spPr>
              <a:xfrm rot="3702997" flipH="1" flipV="1">
                <a:off x="5375968" y="3010349"/>
                <a:ext cx="469960" cy="77594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1" name="Parallellogram 70"/>
              <p:cNvSpPr/>
              <p:nvPr/>
            </p:nvSpPr>
            <p:spPr>
              <a:xfrm rot="17897003" flipH="1">
                <a:off x="6284635" y="3012021"/>
                <a:ext cx="469958" cy="77594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7" name="Rektangel 46"/>
            <p:cNvSpPr/>
            <p:nvPr/>
          </p:nvSpPr>
          <p:spPr>
            <a:xfrm>
              <a:off x="5319919" y="3686186"/>
              <a:ext cx="1489507" cy="558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Likebent trekant 47"/>
            <p:cNvSpPr/>
            <p:nvPr/>
          </p:nvSpPr>
          <p:spPr>
            <a:xfrm flipV="1">
              <a:off x="5321502" y="4244436"/>
              <a:ext cx="1489509" cy="27061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Rektangel 48"/>
            <p:cNvSpPr/>
            <p:nvPr/>
          </p:nvSpPr>
          <p:spPr>
            <a:xfrm>
              <a:off x="5318130" y="3686186"/>
              <a:ext cx="1489507" cy="558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0" name="Likebent trekant 49"/>
            <p:cNvSpPr/>
            <p:nvPr/>
          </p:nvSpPr>
          <p:spPr>
            <a:xfrm flipV="1">
              <a:off x="5311700" y="4244436"/>
              <a:ext cx="1489509" cy="270614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" name="Rektangel 50"/>
            <p:cNvSpPr/>
            <p:nvPr/>
          </p:nvSpPr>
          <p:spPr>
            <a:xfrm>
              <a:off x="5311701" y="3686073"/>
              <a:ext cx="1489507" cy="5582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" name="Parallellogram 51"/>
            <p:cNvSpPr/>
            <p:nvPr/>
          </p:nvSpPr>
          <p:spPr>
            <a:xfrm rot="17897003" flipH="1">
              <a:off x="5368765" y="3598640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" name="Parallellogram 52"/>
            <p:cNvSpPr/>
            <p:nvPr/>
          </p:nvSpPr>
          <p:spPr>
            <a:xfrm rot="3702997" flipH="1" flipV="1">
              <a:off x="6274578" y="3598641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Likebent trekant 53"/>
            <p:cNvSpPr/>
            <p:nvPr/>
          </p:nvSpPr>
          <p:spPr>
            <a:xfrm>
              <a:off x="5311700" y="3415346"/>
              <a:ext cx="1489509" cy="2706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Likebent trekant 54"/>
            <p:cNvSpPr/>
            <p:nvPr/>
          </p:nvSpPr>
          <p:spPr>
            <a:xfrm flipV="1">
              <a:off x="5311700" y="3686073"/>
              <a:ext cx="1489509" cy="2706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Parallellogram 55"/>
            <p:cNvSpPr/>
            <p:nvPr/>
          </p:nvSpPr>
          <p:spPr>
            <a:xfrm rot="3702997" flipH="1" flipV="1">
              <a:off x="5371979" y="3010350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Parallellogram 56"/>
            <p:cNvSpPr/>
            <p:nvPr/>
          </p:nvSpPr>
          <p:spPr>
            <a:xfrm rot="17897003" flipH="1">
              <a:off x="6280645" y="3012021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" name="Likebent trekant 3"/>
            <p:cNvSpPr/>
            <p:nvPr/>
          </p:nvSpPr>
          <p:spPr>
            <a:xfrm flipV="1">
              <a:off x="5321501" y="4244436"/>
              <a:ext cx="1489509" cy="27061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Likebent trekant 25"/>
            <p:cNvSpPr/>
            <p:nvPr/>
          </p:nvSpPr>
          <p:spPr>
            <a:xfrm flipV="1">
              <a:off x="5311699" y="4244436"/>
              <a:ext cx="1489509" cy="270614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Parallellogram 32"/>
            <p:cNvSpPr/>
            <p:nvPr/>
          </p:nvSpPr>
          <p:spPr>
            <a:xfrm rot="3702997" flipH="1" flipV="1">
              <a:off x="6274577" y="3598641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Likebent trekant 27"/>
            <p:cNvSpPr/>
            <p:nvPr/>
          </p:nvSpPr>
          <p:spPr>
            <a:xfrm>
              <a:off x="5311699" y="3415346"/>
              <a:ext cx="1489509" cy="2706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Likebent trekant 29"/>
            <p:cNvSpPr/>
            <p:nvPr/>
          </p:nvSpPr>
          <p:spPr>
            <a:xfrm flipV="1">
              <a:off x="5311699" y="3686073"/>
              <a:ext cx="1489509" cy="2706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Parallellogram 31"/>
            <p:cNvSpPr/>
            <p:nvPr/>
          </p:nvSpPr>
          <p:spPr>
            <a:xfrm rot="3702997" flipH="1" flipV="1">
              <a:off x="5371978" y="3010350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Parallellogram 33"/>
            <p:cNvSpPr/>
            <p:nvPr/>
          </p:nvSpPr>
          <p:spPr>
            <a:xfrm rot="17897003" flipH="1">
              <a:off x="6280644" y="3012021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NVIpackager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59" name="Likebent trekant 58"/>
            <p:cNvSpPr/>
            <p:nvPr/>
          </p:nvSpPr>
          <p:spPr>
            <a:xfrm>
              <a:off x="5302876" y="3415346"/>
              <a:ext cx="1489509" cy="2706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Parallellogram 59"/>
            <p:cNvSpPr/>
            <p:nvPr/>
          </p:nvSpPr>
          <p:spPr>
            <a:xfrm rot="3702997" flipH="1" flipV="1">
              <a:off x="5363155" y="3010350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Parallellogram 60"/>
            <p:cNvSpPr/>
            <p:nvPr/>
          </p:nvSpPr>
          <p:spPr>
            <a:xfrm rot="17897003" flipH="1">
              <a:off x="6271821" y="3012021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Likebent trekant 62"/>
            <p:cNvSpPr/>
            <p:nvPr/>
          </p:nvSpPr>
          <p:spPr>
            <a:xfrm flipV="1">
              <a:off x="5311700" y="3686073"/>
              <a:ext cx="1489509" cy="2706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4" name="Likebent trekant 63"/>
            <p:cNvSpPr/>
            <p:nvPr/>
          </p:nvSpPr>
          <p:spPr>
            <a:xfrm>
              <a:off x="5302877" y="3415346"/>
              <a:ext cx="1489509" cy="2706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5" name="Parallellogram 64"/>
            <p:cNvSpPr/>
            <p:nvPr/>
          </p:nvSpPr>
          <p:spPr>
            <a:xfrm rot="3702997" flipH="1" flipV="1">
              <a:off x="5363150" y="3021915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6" name="Parallellogram 65"/>
            <p:cNvSpPr/>
            <p:nvPr/>
          </p:nvSpPr>
          <p:spPr>
            <a:xfrm rot="17897003" flipH="1">
              <a:off x="6271822" y="3012021"/>
              <a:ext cx="469567" cy="77594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ktangel 35"/>
            <p:cNvSpPr/>
            <p:nvPr/>
          </p:nvSpPr>
          <p:spPr>
            <a:xfrm>
              <a:off x="5430672" y="3427958"/>
              <a:ext cx="444352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36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74" name="Rektangel 73"/>
            <p:cNvSpPr/>
            <p:nvPr/>
          </p:nvSpPr>
          <p:spPr>
            <a:xfrm>
              <a:off x="5993995" y="3175889"/>
              <a:ext cx="38664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8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1" name="Rektangel 80"/>
            <p:cNvSpPr/>
            <p:nvPr/>
          </p:nvSpPr>
          <p:spPr>
            <a:xfrm>
              <a:off x="6205702" y="3330042"/>
              <a:ext cx="38664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8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E221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75" name="Rektangel 74"/>
            <p:cNvSpPr/>
            <p:nvPr/>
          </p:nvSpPr>
          <p:spPr>
            <a:xfrm>
              <a:off x="5659277" y="3521590"/>
              <a:ext cx="444352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36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E221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76" name="Rektangel 75"/>
            <p:cNvSpPr/>
            <p:nvPr/>
          </p:nvSpPr>
          <p:spPr>
            <a:xfrm>
              <a:off x="6256160" y="3497255"/>
              <a:ext cx="444352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36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77" name="Rektangel 76"/>
            <p:cNvSpPr/>
            <p:nvPr/>
          </p:nvSpPr>
          <p:spPr>
            <a:xfrm>
              <a:off x="5513228" y="3127597"/>
              <a:ext cx="32893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0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E221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78" name="Rektangel 77"/>
            <p:cNvSpPr/>
            <p:nvPr/>
          </p:nvSpPr>
          <p:spPr>
            <a:xfrm>
              <a:off x="5290292" y="3327249"/>
              <a:ext cx="3577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6E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79" name="Rektangel 78"/>
            <p:cNvSpPr/>
            <p:nvPr/>
          </p:nvSpPr>
          <p:spPr>
            <a:xfrm>
              <a:off x="5570115" y="3292390"/>
              <a:ext cx="3577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0" name="Rektangel 79"/>
            <p:cNvSpPr/>
            <p:nvPr/>
          </p:nvSpPr>
          <p:spPr>
            <a:xfrm>
              <a:off x="5934626" y="3458067"/>
              <a:ext cx="444352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36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6E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grpSp>
          <p:nvGrpSpPr>
            <p:cNvPr id="73" name="Gruppe 72"/>
            <p:cNvGrpSpPr/>
            <p:nvPr/>
          </p:nvGrpSpPr>
          <p:grpSpPr>
            <a:xfrm>
              <a:off x="5215573" y="3751831"/>
              <a:ext cx="1681763" cy="469568"/>
              <a:chOff x="5215573" y="3751831"/>
              <a:chExt cx="1681763" cy="469568"/>
            </a:xfrm>
          </p:grpSpPr>
          <p:sp>
            <p:nvSpPr>
              <p:cNvPr id="5" name="Parallellogram 4"/>
              <p:cNvSpPr/>
              <p:nvPr/>
            </p:nvSpPr>
            <p:spPr>
              <a:xfrm rot="17897003" flipH="1">
                <a:off x="5368764" y="3598640"/>
                <a:ext cx="469567" cy="77594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2" name="Parallellogram 61"/>
              <p:cNvSpPr/>
              <p:nvPr/>
            </p:nvSpPr>
            <p:spPr>
              <a:xfrm rot="3702997" flipH="1" flipV="1">
                <a:off x="6274578" y="3598641"/>
                <a:ext cx="469567" cy="77594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82" name="Rektangel 81"/>
            <p:cNvSpPr/>
            <p:nvPr/>
          </p:nvSpPr>
          <p:spPr>
            <a:xfrm>
              <a:off x="6358313" y="3186821"/>
              <a:ext cx="3577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3" name="Rektangel 82"/>
            <p:cNvSpPr/>
            <p:nvPr/>
          </p:nvSpPr>
          <p:spPr>
            <a:xfrm>
              <a:off x="6195908" y="2997249"/>
              <a:ext cx="314509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6E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4" name="Rektangel 83"/>
            <p:cNvSpPr/>
            <p:nvPr/>
          </p:nvSpPr>
          <p:spPr>
            <a:xfrm>
              <a:off x="5969499" y="2983123"/>
              <a:ext cx="314509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5" name="Rektangel 84"/>
            <p:cNvSpPr/>
            <p:nvPr/>
          </p:nvSpPr>
          <p:spPr>
            <a:xfrm>
              <a:off x="5707886" y="3015180"/>
              <a:ext cx="32893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0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E221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6" name="Rektangel 85"/>
            <p:cNvSpPr/>
            <p:nvPr/>
          </p:nvSpPr>
          <p:spPr>
            <a:xfrm>
              <a:off x="6547270" y="3334182"/>
              <a:ext cx="32893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0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6E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7" name="Rektangel 86"/>
            <p:cNvSpPr/>
            <p:nvPr/>
          </p:nvSpPr>
          <p:spPr>
            <a:xfrm>
              <a:off x="5180939" y="3050345"/>
              <a:ext cx="3577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88" name="Rektangel 87"/>
            <p:cNvSpPr/>
            <p:nvPr/>
          </p:nvSpPr>
          <p:spPr>
            <a:xfrm>
              <a:off x="5787451" y="3378825"/>
              <a:ext cx="32893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0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92" name="Rektangel 91"/>
            <p:cNvSpPr/>
            <p:nvPr/>
          </p:nvSpPr>
          <p:spPr>
            <a:xfrm>
              <a:off x="6550382" y="3019736"/>
              <a:ext cx="3577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E221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2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NVIconfig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8" name="Gruppe 7"/>
            <p:cNvGrpSpPr/>
            <p:nvPr/>
          </p:nvGrpSpPr>
          <p:grpSpPr>
            <a:xfrm>
              <a:off x="5433167" y="2979582"/>
              <a:ext cx="1274008" cy="1450487"/>
              <a:chOff x="5433167" y="2979582"/>
              <a:chExt cx="1274008" cy="1450487"/>
            </a:xfrm>
          </p:grpSpPr>
          <p:sp>
            <p:nvSpPr>
              <p:cNvPr id="72" name="Rektangel 71"/>
              <p:cNvSpPr/>
              <p:nvPr/>
            </p:nvSpPr>
            <p:spPr>
              <a:xfrm>
                <a:off x="5584584" y="3015726"/>
                <a:ext cx="960528" cy="12507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1" name="Rett linje 80"/>
              <p:cNvCxnSpPr/>
              <p:nvPr/>
            </p:nvCxnSpPr>
            <p:spPr>
              <a:xfrm>
                <a:off x="5688057" y="4160646"/>
                <a:ext cx="371020" cy="0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Rett linje 103"/>
              <p:cNvCxnSpPr/>
              <p:nvPr/>
            </p:nvCxnSpPr>
            <p:spPr>
              <a:xfrm flipV="1">
                <a:off x="5688057" y="343920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Rett linje 104"/>
              <p:cNvCxnSpPr/>
              <p:nvPr/>
            </p:nvCxnSpPr>
            <p:spPr>
              <a:xfrm flipV="1">
                <a:off x="5688057" y="370974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Rett linje 108"/>
              <p:cNvCxnSpPr/>
              <p:nvPr/>
            </p:nvCxnSpPr>
            <p:spPr>
              <a:xfrm flipV="1">
                <a:off x="5688057" y="379992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tt linje 118"/>
              <p:cNvCxnSpPr/>
              <p:nvPr/>
            </p:nvCxnSpPr>
            <p:spPr>
              <a:xfrm flipV="1">
                <a:off x="5688057" y="389010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Rett linje 119"/>
              <p:cNvCxnSpPr/>
              <p:nvPr/>
            </p:nvCxnSpPr>
            <p:spPr>
              <a:xfrm flipV="1">
                <a:off x="5688057" y="352938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Rett linje 127"/>
              <p:cNvCxnSpPr/>
              <p:nvPr/>
            </p:nvCxnSpPr>
            <p:spPr>
              <a:xfrm flipV="1">
                <a:off x="5688057" y="398028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ktangel 81"/>
              <p:cNvSpPr/>
              <p:nvPr/>
            </p:nvSpPr>
            <p:spPr>
              <a:xfrm>
                <a:off x="5584584" y="3015726"/>
                <a:ext cx="276826" cy="27305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1" name="Rektangel 140"/>
              <p:cNvSpPr/>
              <p:nvPr/>
            </p:nvSpPr>
            <p:spPr>
              <a:xfrm rot="2700000">
                <a:off x="5561124" y="2851625"/>
                <a:ext cx="192485" cy="448399"/>
              </a:xfrm>
              <a:prstGeom prst="rect">
                <a:avLst/>
              </a:prstGeom>
              <a:solidFill>
                <a:srgbClr val="133E4D"/>
              </a:solidFill>
              <a:ln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" name="TekstSylinder 3"/>
              <p:cNvSpPr txBox="1"/>
              <p:nvPr/>
            </p:nvSpPr>
            <p:spPr>
              <a:xfrm>
                <a:off x="5825488" y="3075825"/>
                <a:ext cx="468000" cy="2364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nb-NO" sz="1400" dirty="0" smtClean="0">
                    <a:solidFill>
                      <a:srgbClr val="7C858E"/>
                    </a:solidFill>
                  </a:rPr>
                  <a:t>CFG</a:t>
                </a:r>
                <a:endParaRPr lang="nb-NO" sz="1400" dirty="0">
                  <a:solidFill>
                    <a:srgbClr val="7C858E"/>
                  </a:solidFill>
                </a:endParaRPr>
              </a:p>
            </p:txBody>
          </p:sp>
          <p:cxnSp>
            <p:nvCxnSpPr>
              <p:cNvPr id="30" name="Rett linje 29"/>
              <p:cNvCxnSpPr/>
              <p:nvPr/>
            </p:nvCxnSpPr>
            <p:spPr>
              <a:xfrm flipV="1">
                <a:off x="5688057" y="361956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tt linje 30"/>
              <p:cNvCxnSpPr/>
              <p:nvPr/>
            </p:nvCxnSpPr>
            <p:spPr>
              <a:xfrm flipV="1">
                <a:off x="5688057" y="334902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tt linje 32"/>
              <p:cNvCxnSpPr/>
              <p:nvPr/>
            </p:nvCxnSpPr>
            <p:spPr>
              <a:xfrm flipV="1">
                <a:off x="5688057" y="407046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" name="Gruppe 227"/>
              <p:cNvGrpSpPr/>
              <p:nvPr/>
            </p:nvGrpSpPr>
            <p:grpSpPr>
              <a:xfrm>
                <a:off x="6156454" y="3877913"/>
                <a:ext cx="550721" cy="552156"/>
                <a:chOff x="6014159" y="3751687"/>
                <a:chExt cx="550721" cy="552156"/>
              </a:xfrm>
            </p:grpSpPr>
            <p:cxnSp>
              <p:nvCxnSpPr>
                <p:cNvPr id="70" name="Rett linje 69"/>
                <p:cNvCxnSpPr/>
                <p:nvPr/>
              </p:nvCxnSpPr>
              <p:spPr>
                <a:xfrm flipV="1">
                  <a:off x="6166194" y="4021417"/>
                  <a:ext cx="246651" cy="12696"/>
                </a:xfrm>
                <a:prstGeom prst="line">
                  <a:avLst/>
                </a:prstGeom>
                <a:ln w="28575">
                  <a:solidFill>
                    <a:srgbClr val="979EA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uppe 60"/>
                <p:cNvGrpSpPr/>
                <p:nvPr/>
              </p:nvGrpSpPr>
              <p:grpSpPr>
                <a:xfrm>
                  <a:off x="6014159" y="3751687"/>
                  <a:ext cx="550721" cy="552156"/>
                  <a:chOff x="6744713" y="5022683"/>
                  <a:chExt cx="322451" cy="323291"/>
                </a:xfrm>
              </p:grpSpPr>
              <p:sp>
                <p:nvSpPr>
                  <p:cNvPr id="130" name="Ellipse 129"/>
                  <p:cNvSpPr>
                    <a:spLocks noChangeAspect="1"/>
                  </p:cNvSpPr>
                  <p:nvPr/>
                </p:nvSpPr>
                <p:spPr>
                  <a:xfrm>
                    <a:off x="6777960" y="5055929"/>
                    <a:ext cx="255941" cy="255941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1" name="Trapes 130"/>
                  <p:cNvSpPr/>
                  <p:nvPr/>
                </p:nvSpPr>
                <p:spPr>
                  <a:xfrm rot="5400000">
                    <a:off x="7012675" y="516086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2" name="Trapes 131"/>
                  <p:cNvSpPr/>
                  <p:nvPr/>
                </p:nvSpPr>
                <p:spPr>
                  <a:xfrm rot="5400000" flipV="1">
                    <a:off x="6736702" y="516086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3" name="Trapes 132"/>
                  <p:cNvSpPr/>
                  <p:nvPr/>
                </p:nvSpPr>
                <p:spPr>
                  <a:xfrm>
                    <a:off x="6874688" y="502268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4" name="Trapes 133"/>
                  <p:cNvSpPr/>
                  <p:nvPr/>
                </p:nvSpPr>
                <p:spPr>
                  <a:xfrm rot="10800000">
                    <a:off x="6874688" y="5299496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5" name="Trapes 134"/>
                  <p:cNvSpPr/>
                  <p:nvPr/>
                </p:nvSpPr>
                <p:spPr>
                  <a:xfrm rot="2700000" flipV="1">
                    <a:off x="6776974" y="525880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6" name="Trapes 135"/>
                  <p:cNvSpPr/>
                  <p:nvPr/>
                </p:nvSpPr>
                <p:spPr>
                  <a:xfrm rot="2700000">
                    <a:off x="6972729" y="5063048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7" name="Trapes 136"/>
                  <p:cNvSpPr/>
                  <p:nvPr/>
                </p:nvSpPr>
                <p:spPr>
                  <a:xfrm rot="18900000">
                    <a:off x="6776921" y="5063149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8" name="Trapes 137"/>
                  <p:cNvSpPr/>
                  <p:nvPr/>
                </p:nvSpPr>
                <p:spPr>
                  <a:xfrm rot="8100000">
                    <a:off x="6972587" y="5258814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139" name="Ellipse 138"/>
                <p:cNvSpPr/>
                <p:nvPr/>
              </p:nvSpPr>
              <p:spPr>
                <a:xfrm rot="5400000">
                  <a:off x="6080470" y="3818716"/>
                  <a:ext cx="418099" cy="4180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0" name="Ellipse 139"/>
                <p:cNvSpPr/>
                <p:nvPr/>
              </p:nvSpPr>
              <p:spPr>
                <a:xfrm>
                  <a:off x="6146184" y="3890357"/>
                  <a:ext cx="286671" cy="27481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56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8DCD7061C9614189F6D0F57B1C8645" ma:contentTypeVersion="9" ma:contentTypeDescription="Opprett et nytt dokument." ma:contentTypeScope="" ma:versionID="d59b8845ebd1283ad3bf6a548e8d2471">
  <xsd:schema xmlns:xsd="http://www.w3.org/2001/XMLSchema" xmlns:xs="http://www.w3.org/2001/XMLSchema" xmlns:p="http://schemas.microsoft.com/office/2006/metadata/properties" xmlns:ns3="077b9b9c-7f67-45a8-98b7-b654137cbace" targetNamespace="http://schemas.microsoft.com/office/2006/metadata/properties" ma:root="true" ma:fieldsID="972a228023c3d388b754ae5803fd6dc7" ns3:_="">
    <xsd:import namespace="077b9b9c-7f67-45a8-98b7-b654137cba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7b9b9c-7f67-45a8-98b7-b654137cba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A0C07D-31B7-4057-9C9C-1ED42245A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7b9b9c-7f67-45a8-98b7-b654137cb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EC415D-4AD5-4872-9DD1-7B94914CAE4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077b9b9c-7f67-45a8-98b7-b654137cbace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BE7E9B0-0351-4956-BF80-844462B09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36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VI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Hopp, Petter</dc:creator>
  <cp:lastModifiedBy>Hopp, Petter</cp:lastModifiedBy>
  <cp:revision>81</cp:revision>
  <dcterms:created xsi:type="dcterms:W3CDTF">2021-08-23T10:41:30Z</dcterms:created>
  <dcterms:modified xsi:type="dcterms:W3CDTF">2023-06-29T20:41:17Z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0x0101004E8DCD7061C9614189F6D0F57B1C8645</vt:lpwstr>
  </property>
</Properties>
</file>