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4D"/>
    <a:srgbClr val="979EA6"/>
    <a:srgbClr val="00A6EB"/>
    <a:srgbClr val="00A14A"/>
    <a:srgbClr val="DE2212"/>
    <a:srgbClr val="7C858E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-1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13.05.2022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534357" y="1152451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Avrundet rektangel 2"/>
          <p:cNvSpPr/>
          <p:nvPr/>
        </p:nvSpPr>
        <p:spPr>
          <a:xfrm>
            <a:off x="7861610" y="2955073"/>
            <a:ext cx="1505414" cy="25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vrundet rektangel 47"/>
          <p:cNvSpPr/>
          <p:nvPr/>
        </p:nvSpPr>
        <p:spPr>
          <a:xfrm>
            <a:off x="7967546" y="2758319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Avrundet rektangel 48"/>
          <p:cNvSpPr/>
          <p:nvPr/>
        </p:nvSpPr>
        <p:spPr>
          <a:xfrm>
            <a:off x="7967546" y="1185997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Bue 54"/>
          <p:cNvSpPr/>
          <p:nvPr/>
        </p:nvSpPr>
        <p:spPr>
          <a:xfrm rot="1502173">
            <a:off x="7025425" y="1220214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Bue 55"/>
          <p:cNvSpPr/>
          <p:nvPr/>
        </p:nvSpPr>
        <p:spPr>
          <a:xfrm rot="20097827" flipH="1">
            <a:off x="9141749" y="1220213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Frihåndsform 70"/>
          <p:cNvSpPr/>
          <p:nvPr/>
        </p:nvSpPr>
        <p:spPr>
          <a:xfrm rot="1502173">
            <a:off x="8726205" y="3923147"/>
            <a:ext cx="1065617" cy="1234565"/>
          </a:xfrm>
          <a:custGeom>
            <a:avLst/>
            <a:gdLst>
              <a:gd name="connsiteX0" fmla="*/ 50084 w 1065617"/>
              <a:gd name="connsiteY0" fmla="*/ 0 h 1234565"/>
              <a:gd name="connsiteX1" fmla="*/ 1065617 w 1065617"/>
              <a:gd name="connsiteY1" fmla="*/ 849948 h 1234565"/>
              <a:gd name="connsiteX2" fmla="*/ 743714 w 1065617"/>
              <a:gd name="connsiteY2" fmla="*/ 1234565 h 1234565"/>
              <a:gd name="connsiteX3" fmla="*/ 50084 w 1065617"/>
              <a:gd name="connsiteY3" fmla="*/ 0 h 123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617" h="1234565">
                <a:moveTo>
                  <a:pt x="50084" y="0"/>
                </a:moveTo>
                <a:lnTo>
                  <a:pt x="1065617" y="849948"/>
                </a:lnTo>
                <a:lnTo>
                  <a:pt x="743714" y="1234565"/>
                </a:lnTo>
                <a:cubicBezTo>
                  <a:pt x="182850" y="765152"/>
                  <a:pt x="-127699" y="212417"/>
                  <a:pt x="50084" y="0"/>
                </a:cubicBezTo>
                <a:close/>
              </a:path>
            </a:pathLst>
          </a:cu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70" name="Frihåndsform 69"/>
          <p:cNvSpPr/>
          <p:nvPr/>
        </p:nvSpPr>
        <p:spPr>
          <a:xfrm rot="1502173">
            <a:off x="7783624" y="3820774"/>
            <a:ext cx="501551" cy="1324281"/>
          </a:xfrm>
          <a:custGeom>
            <a:avLst/>
            <a:gdLst>
              <a:gd name="connsiteX0" fmla="*/ 0 w 501551"/>
              <a:gd name="connsiteY0" fmla="*/ 0 h 1324281"/>
              <a:gd name="connsiteX1" fmla="*/ 501551 w 501551"/>
              <a:gd name="connsiteY1" fmla="*/ 1324281 h 1324281"/>
              <a:gd name="connsiteX2" fmla="*/ 0 w 501551"/>
              <a:gd name="connsiteY2" fmla="*/ 1324281 h 1324281"/>
              <a:gd name="connsiteX3" fmla="*/ 0 w 501551"/>
              <a:gd name="connsiteY3" fmla="*/ 0 h 132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51" h="1324281">
                <a:moveTo>
                  <a:pt x="0" y="0"/>
                </a:moveTo>
                <a:cubicBezTo>
                  <a:pt x="276998" y="0"/>
                  <a:pt x="501550" y="592901"/>
                  <a:pt x="501551" y="1324281"/>
                </a:cubicBezTo>
                <a:lnTo>
                  <a:pt x="0" y="1324281"/>
                </a:lnTo>
                <a:lnTo>
                  <a:pt x="0" y="0"/>
                </a:lnTo>
                <a:close/>
              </a:path>
            </a:pathLst>
          </a:cu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cxnSp>
        <p:nvCxnSpPr>
          <p:cNvPr id="46" name="Rett linje 45"/>
          <p:cNvCxnSpPr/>
          <p:nvPr/>
        </p:nvCxnSpPr>
        <p:spPr>
          <a:xfrm flipV="1">
            <a:off x="8087398" y="3776862"/>
            <a:ext cx="995476" cy="1"/>
          </a:xfrm>
          <a:prstGeom prst="line">
            <a:avLst/>
          </a:prstGeom>
          <a:ln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7981398" y="5188965"/>
            <a:ext cx="1207476" cy="1"/>
          </a:xfrm>
          <a:prstGeom prst="line">
            <a:avLst/>
          </a:prstGeom>
          <a:ln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117500" y="212280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e 16"/>
          <p:cNvGrpSpPr/>
          <p:nvPr/>
        </p:nvGrpSpPr>
        <p:grpSpPr>
          <a:xfrm>
            <a:off x="4703028" y="3213950"/>
            <a:ext cx="631303" cy="791472"/>
            <a:chOff x="4703028" y="3213950"/>
            <a:chExt cx="631303" cy="791472"/>
          </a:xfrm>
        </p:grpSpPr>
        <p:sp>
          <p:nvSpPr>
            <p:cNvPr id="56" name="Rektangel 55"/>
            <p:cNvSpPr/>
            <p:nvPr/>
          </p:nvSpPr>
          <p:spPr>
            <a:xfrm flipH="1">
              <a:off x="4703676" y="3644880"/>
              <a:ext cx="630655" cy="229889"/>
            </a:xfrm>
            <a:prstGeom prst="rect">
              <a:avLst/>
            </a:prstGeom>
            <a:solidFill>
              <a:srgbClr val="00A6EB"/>
            </a:solidFill>
            <a:ln w="28575"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 flipH="1">
              <a:off x="4703676" y="3492480"/>
              <a:ext cx="630655" cy="229890"/>
            </a:xfrm>
            <a:prstGeom prst="rect">
              <a:avLst/>
            </a:prstGeom>
            <a:solidFill>
              <a:srgbClr val="00A14A"/>
            </a:solidFill>
            <a:ln w="28575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Rektangel 3"/>
            <p:cNvSpPr/>
            <p:nvPr/>
          </p:nvSpPr>
          <p:spPr>
            <a:xfrm flipH="1">
              <a:off x="4703269" y="3340080"/>
              <a:ext cx="630655" cy="199410"/>
            </a:xfrm>
            <a:prstGeom prst="rect">
              <a:avLst/>
            </a:prstGeom>
            <a:solidFill>
              <a:srgbClr val="DE2212"/>
            </a:solidFill>
            <a:ln w="28575"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5" name="Gruppe 4"/>
            <p:cNvGrpSpPr/>
            <p:nvPr/>
          </p:nvGrpSpPr>
          <p:grpSpPr>
            <a:xfrm flipH="1">
              <a:off x="4703028" y="3573422"/>
              <a:ext cx="630655" cy="252263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15" name="Bue 14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" name="Bue 15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 flipH="1">
              <a:off x="4703029" y="3753159"/>
              <a:ext cx="630655" cy="252263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13" name="Bue 1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Bue 1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7" name="Ellipse 6"/>
            <p:cNvSpPr/>
            <p:nvPr/>
          </p:nvSpPr>
          <p:spPr>
            <a:xfrm flipH="1">
              <a:off x="4703028" y="3213950"/>
              <a:ext cx="630655" cy="252262"/>
            </a:xfrm>
            <a:prstGeom prst="ellipse">
              <a:avLst/>
            </a:prstGeom>
            <a:solidFill>
              <a:srgbClr val="DE221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8" name="Rett linje 7"/>
            <p:cNvCxnSpPr>
              <a:stCxn id="7" idx="6"/>
            </p:cNvCxnSpPr>
            <p:nvPr/>
          </p:nvCxnSpPr>
          <p:spPr>
            <a:xfrm flipH="1">
              <a:off x="4703028" y="3340081"/>
              <a:ext cx="0" cy="539210"/>
            </a:xfrm>
            <a:prstGeom prst="line">
              <a:avLst/>
            </a:prstGeom>
            <a:solidFill>
              <a:srgbClr val="FF0000"/>
            </a:solidFill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linje 8"/>
            <p:cNvCxnSpPr/>
            <p:nvPr/>
          </p:nvCxnSpPr>
          <p:spPr>
            <a:xfrm flipH="1">
              <a:off x="5333683" y="3340081"/>
              <a:ext cx="0" cy="539210"/>
            </a:xfrm>
            <a:prstGeom prst="line">
              <a:avLst/>
            </a:prstGeom>
            <a:solidFill>
              <a:srgbClr val="FF0000"/>
            </a:solidFill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e 9"/>
            <p:cNvGrpSpPr/>
            <p:nvPr/>
          </p:nvGrpSpPr>
          <p:grpSpPr>
            <a:xfrm flipH="1">
              <a:off x="4703028" y="3393685"/>
              <a:ext cx="630655" cy="252263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1" name="Bue 10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sp>
        <p:nvSpPr>
          <p:cNvPr id="45" name="TekstSylinder 44"/>
          <p:cNvSpPr txBox="1"/>
          <p:nvPr/>
        </p:nvSpPr>
        <p:spPr>
          <a:xfrm>
            <a:off x="4334256" y="2374713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NVIbatch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Avrundet rektangel 2"/>
          <p:cNvSpPr/>
          <p:nvPr/>
        </p:nvSpPr>
        <p:spPr>
          <a:xfrm>
            <a:off x="7861610" y="2955073"/>
            <a:ext cx="1505414" cy="25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vrundet rektangel 47"/>
          <p:cNvSpPr/>
          <p:nvPr/>
        </p:nvSpPr>
        <p:spPr>
          <a:xfrm>
            <a:off x="7967546" y="2758319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Avrundet rektangel 48"/>
          <p:cNvSpPr/>
          <p:nvPr/>
        </p:nvSpPr>
        <p:spPr>
          <a:xfrm>
            <a:off x="7967546" y="1185997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1502173">
            <a:off x="7025425" y="1220214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Bue 53"/>
          <p:cNvSpPr/>
          <p:nvPr/>
        </p:nvSpPr>
        <p:spPr>
          <a:xfrm rot="20097827" flipH="1">
            <a:off x="9141749" y="1220213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8" name="Rett linje 57"/>
          <p:cNvCxnSpPr/>
          <p:nvPr/>
        </p:nvCxnSpPr>
        <p:spPr>
          <a:xfrm flipV="1">
            <a:off x="5018355" y="3127248"/>
            <a:ext cx="0" cy="204852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 flipV="1">
            <a:off x="5006163" y="3127249"/>
            <a:ext cx="522909" cy="1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tt linje 67"/>
          <p:cNvCxnSpPr/>
          <p:nvPr/>
        </p:nvCxnSpPr>
        <p:spPr>
          <a:xfrm flipV="1">
            <a:off x="5516880" y="3115057"/>
            <a:ext cx="0" cy="759712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5516233" y="3850068"/>
            <a:ext cx="169850" cy="2"/>
          </a:xfrm>
          <a:prstGeom prst="line">
            <a:avLst/>
          </a:prstGeom>
          <a:ln w="28575">
            <a:solidFill>
              <a:srgbClr val="979E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e 82"/>
          <p:cNvGrpSpPr/>
          <p:nvPr/>
        </p:nvGrpSpPr>
        <p:grpSpPr>
          <a:xfrm>
            <a:off x="5718048" y="3076993"/>
            <a:ext cx="640080" cy="919696"/>
            <a:chOff x="5791200" y="2955073"/>
            <a:chExt cx="640080" cy="919696"/>
          </a:xfrm>
        </p:grpSpPr>
        <p:sp>
          <p:nvSpPr>
            <p:cNvPr id="72" name="Rektangel 71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Rett linje 72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tt linje 74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tt linje 75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tt linje 76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linje 77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tt linje 78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linje 79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linje 80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e 83"/>
          <p:cNvGrpSpPr/>
          <p:nvPr/>
        </p:nvGrpSpPr>
        <p:grpSpPr>
          <a:xfrm>
            <a:off x="5809474" y="2956841"/>
            <a:ext cx="640080" cy="919696"/>
            <a:chOff x="5791200" y="2955073"/>
            <a:chExt cx="640080" cy="919696"/>
          </a:xfrm>
        </p:grpSpPr>
        <p:sp>
          <p:nvSpPr>
            <p:cNvPr id="85" name="Rektangel 84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86" name="Rett linje 85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linje 86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linje 87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linje 88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linje 89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tt linje 90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linje 91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tt linje 92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e 93"/>
          <p:cNvGrpSpPr/>
          <p:nvPr/>
        </p:nvGrpSpPr>
        <p:grpSpPr>
          <a:xfrm>
            <a:off x="5966637" y="2828650"/>
            <a:ext cx="640080" cy="919696"/>
            <a:chOff x="5791200" y="2955073"/>
            <a:chExt cx="640080" cy="919696"/>
          </a:xfrm>
        </p:grpSpPr>
        <p:sp>
          <p:nvSpPr>
            <p:cNvPr id="95" name="Rektangel 94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6" name="Rett linje 95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linje 96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linje 97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linje 98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tt linje 99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tt linje 100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tt linje 101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tt linje 102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31</cp:revision>
  <dcterms:created xsi:type="dcterms:W3CDTF">2021-08-23T10:41:30Z</dcterms:created>
  <dcterms:modified xsi:type="dcterms:W3CDTF">2022-05-13T08:31:26Z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