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  <p:sldId id="269" r:id="rId15"/>
    <p:sldId id="268" r:id="rId16"/>
    <p:sldId id="264" r:id="rId17"/>
    <p:sldId id="265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00A14A"/>
    <a:srgbClr val="DE2212"/>
    <a:srgbClr val="979EA6"/>
    <a:srgbClr val="7C858E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39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02.07.2023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OKplan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848287" y="3048675"/>
            <a:ext cx="963184" cy="979195"/>
          </a:xfrm>
          <a:prstGeom prst="ellipse">
            <a:avLst/>
          </a:prstGeom>
          <a:solidFill>
            <a:schemeClr val="bg1"/>
          </a:solidFill>
          <a:ln w="63500">
            <a:solidFill>
              <a:srgbClr val="979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Gruppe 18"/>
          <p:cNvGrpSpPr/>
          <p:nvPr/>
        </p:nvGrpSpPr>
        <p:grpSpPr>
          <a:xfrm>
            <a:off x="5185762" y="3693166"/>
            <a:ext cx="712256" cy="316256"/>
            <a:chOff x="5301656" y="3687070"/>
            <a:chExt cx="712256" cy="316256"/>
          </a:xfrm>
        </p:grpSpPr>
        <p:sp>
          <p:nvSpPr>
            <p:cNvPr id="6" name="Avrundet rektangel 5"/>
            <p:cNvSpPr/>
            <p:nvPr/>
          </p:nvSpPr>
          <p:spPr>
            <a:xfrm rot="20040000">
              <a:off x="5832438" y="3687070"/>
              <a:ext cx="181474" cy="150982"/>
            </a:xfrm>
            <a:prstGeom prst="roundRect">
              <a:avLst/>
            </a:prstGeom>
            <a:solidFill>
              <a:srgbClr val="979EA6"/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Avrundet rektangel 2"/>
            <p:cNvSpPr/>
            <p:nvPr/>
          </p:nvSpPr>
          <p:spPr>
            <a:xfrm rot="20040000">
              <a:off x="5301656" y="3808774"/>
              <a:ext cx="654646" cy="194552"/>
            </a:xfrm>
            <a:prstGeom prst="roundRect">
              <a:avLst/>
            </a:prstGeom>
            <a:solidFill>
              <a:srgbClr val="7C858E"/>
            </a:solidFill>
            <a:ln w="28575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5" name="Avrundet rektangel 4"/>
          <p:cNvSpPr>
            <a:spLocks noChangeAspect="1"/>
          </p:cNvSpPr>
          <p:nvPr/>
        </p:nvSpPr>
        <p:spPr>
          <a:xfrm rot="-1680000">
            <a:off x="6020786" y="3316937"/>
            <a:ext cx="330747" cy="186770"/>
          </a:xfrm>
          <a:prstGeom prst="round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6424991" y="3405057"/>
            <a:ext cx="213359" cy="213359"/>
          </a:xfrm>
          <a:prstGeom prst="ellipse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6152953" y="3661029"/>
            <a:ext cx="213359" cy="213359"/>
          </a:xfrm>
          <a:prstGeom prst="ellipse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767139" y="1078276"/>
            <a:ext cx="1360800" cy="1184517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" name="TekstSylinder 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uppe 4"/>
          <p:cNvGrpSpPr/>
          <p:nvPr/>
        </p:nvGrpSpPr>
        <p:grpSpPr>
          <a:xfrm>
            <a:off x="3281562" y="1089535"/>
            <a:ext cx="1360800" cy="1184517"/>
            <a:chOff x="4735200" y="2244483"/>
            <a:chExt cx="2721600" cy="2369033"/>
          </a:xfrm>
        </p:grpSpPr>
        <p:sp>
          <p:nvSpPr>
            <p:cNvPr id="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Gruppe 7"/>
          <p:cNvGrpSpPr/>
          <p:nvPr/>
        </p:nvGrpSpPr>
        <p:grpSpPr>
          <a:xfrm>
            <a:off x="972959" y="3121163"/>
            <a:ext cx="1360800" cy="1184517"/>
            <a:chOff x="4735200" y="2244483"/>
            <a:chExt cx="2721600" cy="2369033"/>
          </a:xfrm>
        </p:grpSpPr>
        <p:sp>
          <p:nvSpPr>
            <p:cNvPr id="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1" name="Gruppe 10"/>
          <p:cNvGrpSpPr/>
          <p:nvPr/>
        </p:nvGrpSpPr>
        <p:grpSpPr>
          <a:xfrm>
            <a:off x="6044691" y="486017"/>
            <a:ext cx="1360800" cy="1184517"/>
            <a:chOff x="4735200" y="2244483"/>
            <a:chExt cx="2721600" cy="2369033"/>
          </a:xfrm>
        </p:grpSpPr>
        <p:sp>
          <p:nvSpPr>
            <p:cNvPr id="1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uppe 13"/>
          <p:cNvGrpSpPr/>
          <p:nvPr/>
        </p:nvGrpSpPr>
        <p:grpSpPr>
          <a:xfrm>
            <a:off x="3290104" y="3239247"/>
            <a:ext cx="1360800" cy="1184517"/>
            <a:chOff x="4735200" y="2244483"/>
            <a:chExt cx="2721600" cy="2369033"/>
          </a:xfrm>
        </p:grpSpPr>
        <p:sp>
          <p:nvSpPr>
            <p:cNvPr id="15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7" name="Gruppe 16"/>
          <p:cNvGrpSpPr/>
          <p:nvPr/>
        </p:nvGrpSpPr>
        <p:grpSpPr>
          <a:xfrm>
            <a:off x="9269884" y="2262008"/>
            <a:ext cx="1360800" cy="1184517"/>
            <a:chOff x="4735200" y="2244483"/>
            <a:chExt cx="2721600" cy="2369033"/>
          </a:xfrm>
        </p:grpSpPr>
        <p:sp>
          <p:nvSpPr>
            <p:cNvPr id="18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TekstSylinder 18"/>
            <p:cNvSpPr txBox="1"/>
            <p:nvPr/>
          </p:nvSpPr>
          <p:spPr>
            <a:xfrm>
              <a:off x="4951956" y="2496397"/>
              <a:ext cx="229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0" name="Gruppe 19"/>
          <p:cNvGrpSpPr/>
          <p:nvPr/>
        </p:nvGrpSpPr>
        <p:grpSpPr>
          <a:xfrm>
            <a:off x="6618717" y="5095138"/>
            <a:ext cx="1360800" cy="1184517"/>
            <a:chOff x="4735200" y="2244483"/>
            <a:chExt cx="2721600" cy="2369033"/>
          </a:xfrm>
        </p:grpSpPr>
        <p:sp>
          <p:nvSpPr>
            <p:cNvPr id="21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3" name="Gruppe 22"/>
          <p:cNvGrpSpPr/>
          <p:nvPr/>
        </p:nvGrpSpPr>
        <p:grpSpPr>
          <a:xfrm>
            <a:off x="5756019" y="3115119"/>
            <a:ext cx="1360800" cy="1184517"/>
            <a:chOff x="4735200" y="2244483"/>
            <a:chExt cx="2721600" cy="2369033"/>
          </a:xfrm>
        </p:grpSpPr>
        <p:sp>
          <p:nvSpPr>
            <p:cNvPr id="24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NVIpretty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886020" y="4969181"/>
            <a:ext cx="1360800" cy="1184517"/>
            <a:chOff x="4735200" y="2244483"/>
            <a:chExt cx="2721600" cy="2369033"/>
          </a:xfrm>
        </p:grpSpPr>
        <p:sp>
          <p:nvSpPr>
            <p:cNvPr id="2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4247715" y="4998419"/>
            <a:ext cx="1360800" cy="1184517"/>
            <a:chOff x="4735200" y="2244483"/>
            <a:chExt cx="2721600" cy="2369033"/>
          </a:xfrm>
        </p:grpSpPr>
        <p:sp>
          <p:nvSpPr>
            <p:cNvPr id="3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199" y="224361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NVIrpackages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3" name="Gruppe 22"/>
          <p:cNvGrpSpPr/>
          <p:nvPr/>
        </p:nvGrpSpPr>
        <p:grpSpPr>
          <a:xfrm>
            <a:off x="5021549" y="2934743"/>
            <a:ext cx="809576" cy="855660"/>
            <a:chOff x="5050117" y="2956482"/>
            <a:chExt cx="809576" cy="855660"/>
          </a:xfrm>
        </p:grpSpPr>
        <p:sp>
          <p:nvSpPr>
            <p:cNvPr id="144" name="Rektangel 143"/>
            <p:cNvSpPr/>
            <p:nvPr/>
          </p:nvSpPr>
          <p:spPr>
            <a:xfrm>
              <a:off x="5092515" y="3399549"/>
              <a:ext cx="724780" cy="40497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ektangel 144"/>
            <p:cNvSpPr/>
            <p:nvPr/>
          </p:nvSpPr>
          <p:spPr>
            <a:xfrm>
              <a:off x="5050117" y="3319008"/>
              <a:ext cx="809576" cy="16845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1" name="Gruppe 20"/>
            <p:cNvGrpSpPr/>
            <p:nvPr/>
          </p:nvGrpSpPr>
          <p:grpSpPr>
            <a:xfrm flipH="1">
              <a:off x="5114406" y="2959699"/>
              <a:ext cx="682771" cy="850847"/>
              <a:chOff x="5207173" y="3066078"/>
              <a:chExt cx="682771" cy="850847"/>
            </a:xfrm>
          </p:grpSpPr>
          <p:sp>
            <p:nvSpPr>
              <p:cNvPr id="150" name="Bue 149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Bue 150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5" name="Gruppe 164"/>
            <p:cNvGrpSpPr/>
            <p:nvPr/>
          </p:nvGrpSpPr>
          <p:grpSpPr>
            <a:xfrm>
              <a:off x="5114133" y="2956482"/>
              <a:ext cx="682771" cy="850847"/>
              <a:chOff x="5207173" y="3066078"/>
              <a:chExt cx="682771" cy="850847"/>
            </a:xfrm>
          </p:grpSpPr>
          <p:sp>
            <p:nvSpPr>
              <p:cNvPr id="166" name="Bue 165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Bue 166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48" name="Ellipse 147"/>
            <p:cNvSpPr/>
            <p:nvPr/>
          </p:nvSpPr>
          <p:spPr>
            <a:xfrm>
              <a:off x="5359656" y="3232758"/>
              <a:ext cx="190499" cy="171469"/>
            </a:xfrm>
            <a:prstGeom prst="ellipse">
              <a:avLst/>
            </a:prstGeom>
            <a:solidFill>
              <a:srgbClr val="00A14A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Rektangel 148"/>
            <p:cNvSpPr/>
            <p:nvPr/>
          </p:nvSpPr>
          <p:spPr>
            <a:xfrm>
              <a:off x="5372533" y="3299712"/>
              <a:ext cx="164744" cy="512430"/>
            </a:xfrm>
            <a:prstGeom prst="rect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" name="Gruppe 25"/>
          <p:cNvGrpSpPr/>
          <p:nvPr/>
        </p:nvGrpSpPr>
        <p:grpSpPr>
          <a:xfrm>
            <a:off x="6155017" y="2762718"/>
            <a:ext cx="809576" cy="875508"/>
            <a:chOff x="6155017" y="2762718"/>
            <a:chExt cx="809576" cy="875508"/>
          </a:xfrm>
        </p:grpSpPr>
        <p:sp>
          <p:nvSpPr>
            <p:cNvPr id="219" name="Rektangel 218"/>
            <p:cNvSpPr/>
            <p:nvPr/>
          </p:nvSpPr>
          <p:spPr>
            <a:xfrm>
              <a:off x="6197415" y="3205785"/>
              <a:ext cx="724780" cy="40497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Rektangel 219"/>
            <p:cNvSpPr/>
            <p:nvPr/>
          </p:nvSpPr>
          <p:spPr>
            <a:xfrm>
              <a:off x="6155017" y="3125244"/>
              <a:ext cx="809576" cy="16845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21" name="Gruppe 220"/>
            <p:cNvGrpSpPr/>
            <p:nvPr/>
          </p:nvGrpSpPr>
          <p:grpSpPr>
            <a:xfrm flipH="1">
              <a:off x="6219306" y="2765935"/>
              <a:ext cx="682771" cy="850847"/>
              <a:chOff x="5207173" y="3066078"/>
              <a:chExt cx="682771" cy="850847"/>
            </a:xfrm>
          </p:grpSpPr>
          <p:sp>
            <p:nvSpPr>
              <p:cNvPr id="227" name="Bue 226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0" name="Bue 22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22" name="Gruppe 221"/>
            <p:cNvGrpSpPr/>
            <p:nvPr/>
          </p:nvGrpSpPr>
          <p:grpSpPr>
            <a:xfrm>
              <a:off x="6219033" y="2762718"/>
              <a:ext cx="682771" cy="850847"/>
              <a:chOff x="5207173" y="3066078"/>
              <a:chExt cx="682771" cy="850847"/>
            </a:xfrm>
          </p:grpSpPr>
          <p:sp>
            <p:nvSpPr>
              <p:cNvPr id="225" name="Bue 224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6" name="Bue 225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23" name="Ellipse 222"/>
            <p:cNvSpPr/>
            <p:nvPr/>
          </p:nvSpPr>
          <p:spPr>
            <a:xfrm>
              <a:off x="6464556" y="3038994"/>
              <a:ext cx="190499" cy="171469"/>
            </a:xfrm>
            <a:prstGeom prst="ellipse">
              <a:avLst/>
            </a:prstGeom>
            <a:solidFill>
              <a:srgbClr val="DE2212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Rektangel 223"/>
            <p:cNvSpPr/>
            <p:nvPr/>
          </p:nvSpPr>
          <p:spPr>
            <a:xfrm>
              <a:off x="6477433" y="3086100"/>
              <a:ext cx="164744" cy="552126"/>
            </a:xfrm>
            <a:prstGeom prst="rect">
              <a:avLst/>
            </a:prstGeom>
            <a:solidFill>
              <a:srgbClr val="DE2212"/>
            </a:solidFill>
            <a:ln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5750981" y="3590955"/>
            <a:ext cx="809576" cy="855660"/>
            <a:chOff x="5750981" y="3590955"/>
            <a:chExt cx="809576" cy="855660"/>
          </a:xfrm>
        </p:grpSpPr>
        <p:sp>
          <p:nvSpPr>
            <p:cNvPr id="232" name="Rektangel 231"/>
            <p:cNvSpPr/>
            <p:nvPr/>
          </p:nvSpPr>
          <p:spPr>
            <a:xfrm>
              <a:off x="5793379" y="4034022"/>
              <a:ext cx="724780" cy="40497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Rektangel 232"/>
            <p:cNvSpPr/>
            <p:nvPr/>
          </p:nvSpPr>
          <p:spPr>
            <a:xfrm>
              <a:off x="5750981" y="3953481"/>
              <a:ext cx="809576" cy="16845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35" name="Gruppe 234"/>
            <p:cNvGrpSpPr/>
            <p:nvPr/>
          </p:nvGrpSpPr>
          <p:grpSpPr>
            <a:xfrm flipH="1">
              <a:off x="5815270" y="3594172"/>
              <a:ext cx="682771" cy="850847"/>
              <a:chOff x="5207173" y="3066078"/>
              <a:chExt cx="682771" cy="850847"/>
            </a:xfrm>
          </p:grpSpPr>
          <p:sp>
            <p:nvSpPr>
              <p:cNvPr id="241" name="Bue 240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2" name="Bue 241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36" name="Gruppe 235"/>
            <p:cNvGrpSpPr/>
            <p:nvPr/>
          </p:nvGrpSpPr>
          <p:grpSpPr>
            <a:xfrm>
              <a:off x="5814997" y="3590955"/>
              <a:ext cx="682771" cy="850847"/>
              <a:chOff x="5207173" y="3066078"/>
              <a:chExt cx="682771" cy="850847"/>
            </a:xfrm>
          </p:grpSpPr>
          <p:sp>
            <p:nvSpPr>
              <p:cNvPr id="239" name="Bue 238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0" name="Bue 23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37" name="Ellipse 236"/>
            <p:cNvSpPr/>
            <p:nvPr/>
          </p:nvSpPr>
          <p:spPr>
            <a:xfrm>
              <a:off x="6060520" y="3867231"/>
              <a:ext cx="190499" cy="171469"/>
            </a:xfrm>
            <a:prstGeom prst="ellipse">
              <a:avLst/>
            </a:prstGeom>
            <a:solidFill>
              <a:srgbClr val="00A6EB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Rektangel 237"/>
            <p:cNvSpPr/>
            <p:nvPr/>
          </p:nvSpPr>
          <p:spPr>
            <a:xfrm>
              <a:off x="6073397" y="3934185"/>
              <a:ext cx="164744" cy="512430"/>
            </a:xfrm>
            <a:prstGeom prst="rect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017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e 9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uppe 71"/>
            <p:cNvGrpSpPr/>
            <p:nvPr/>
          </p:nvGrpSpPr>
          <p:grpSpPr>
            <a:xfrm>
              <a:off x="5222973" y="3163344"/>
              <a:ext cx="1684615" cy="1351819"/>
              <a:chOff x="5222973" y="3163344"/>
              <a:chExt cx="1684615" cy="1351819"/>
            </a:xfrm>
          </p:grpSpPr>
          <p:sp>
            <p:nvSpPr>
              <p:cNvPr id="29" name="Rektangel 28"/>
              <p:cNvSpPr/>
              <p:nvPr/>
            </p:nvSpPr>
            <p:spPr>
              <a:xfrm>
                <a:off x="5311700" y="3686073"/>
                <a:ext cx="1489507" cy="5582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Likebent trekant 66"/>
              <p:cNvSpPr/>
              <p:nvPr/>
            </p:nvSpPr>
            <p:spPr>
              <a:xfrm flipV="1">
                <a:off x="5324707" y="4244323"/>
                <a:ext cx="1489509" cy="27084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Likebent trekant 67"/>
              <p:cNvSpPr/>
              <p:nvPr/>
            </p:nvSpPr>
            <p:spPr>
              <a:xfrm flipV="1">
                <a:off x="5324708" y="3685960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9" name="Likebent trekant 68"/>
              <p:cNvSpPr/>
              <p:nvPr/>
            </p:nvSpPr>
            <p:spPr>
              <a:xfrm>
                <a:off x="5315885" y="3415233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" name="Parallellogram 69"/>
              <p:cNvSpPr/>
              <p:nvPr/>
            </p:nvSpPr>
            <p:spPr>
              <a:xfrm rot="3702997" flipH="1" flipV="1">
                <a:off x="5375968" y="3010349"/>
                <a:ext cx="469960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Parallellogram 70"/>
              <p:cNvSpPr/>
              <p:nvPr/>
            </p:nvSpPr>
            <p:spPr>
              <a:xfrm rot="17897003" flipH="1">
                <a:off x="6284635" y="3012021"/>
                <a:ext cx="469958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7" name="Rektangel 46"/>
            <p:cNvSpPr/>
            <p:nvPr/>
          </p:nvSpPr>
          <p:spPr>
            <a:xfrm>
              <a:off x="5319919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Likebent trekant 47"/>
            <p:cNvSpPr/>
            <p:nvPr/>
          </p:nvSpPr>
          <p:spPr>
            <a:xfrm flipV="1">
              <a:off x="5321502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318130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Likebent trekant 49"/>
            <p:cNvSpPr/>
            <p:nvPr/>
          </p:nvSpPr>
          <p:spPr>
            <a:xfrm flipV="1">
              <a:off x="5311700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ktangel 50"/>
            <p:cNvSpPr/>
            <p:nvPr/>
          </p:nvSpPr>
          <p:spPr>
            <a:xfrm>
              <a:off x="5311701" y="3686073"/>
              <a:ext cx="1489507" cy="5582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Parallellogram 51"/>
            <p:cNvSpPr/>
            <p:nvPr/>
          </p:nvSpPr>
          <p:spPr>
            <a:xfrm rot="17897003" flipH="1">
              <a:off x="5368765" y="359864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Parallellogram 52"/>
            <p:cNvSpPr/>
            <p:nvPr/>
          </p:nvSpPr>
          <p:spPr>
            <a:xfrm rot="3702997" flipH="1" flipV="1">
              <a:off x="6274578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Likebent trekant 53"/>
            <p:cNvSpPr/>
            <p:nvPr/>
          </p:nvSpPr>
          <p:spPr>
            <a:xfrm>
              <a:off x="5311700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Likebent trekant 54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Parallellogram 55"/>
            <p:cNvSpPr/>
            <p:nvPr/>
          </p:nvSpPr>
          <p:spPr>
            <a:xfrm rot="3702997" flipH="1" flipV="1">
              <a:off x="5371979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Parallellogram 56"/>
            <p:cNvSpPr/>
            <p:nvPr/>
          </p:nvSpPr>
          <p:spPr>
            <a:xfrm rot="17897003" flipH="1">
              <a:off x="6280645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Likebent trekant 3"/>
            <p:cNvSpPr/>
            <p:nvPr/>
          </p:nvSpPr>
          <p:spPr>
            <a:xfrm flipV="1">
              <a:off x="5321501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kebent trekant 25"/>
            <p:cNvSpPr/>
            <p:nvPr/>
          </p:nvSpPr>
          <p:spPr>
            <a:xfrm flipV="1">
              <a:off x="5311699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Parallellogram 32"/>
            <p:cNvSpPr/>
            <p:nvPr/>
          </p:nvSpPr>
          <p:spPr>
            <a:xfrm rot="3702997" flipH="1" flipV="1">
              <a:off x="6274577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Likebent trekant 27"/>
            <p:cNvSpPr/>
            <p:nvPr/>
          </p:nvSpPr>
          <p:spPr>
            <a:xfrm>
              <a:off x="5311699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Likebent trekant 29"/>
            <p:cNvSpPr/>
            <p:nvPr/>
          </p:nvSpPr>
          <p:spPr>
            <a:xfrm flipV="1">
              <a:off x="5311699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Parallellogram 31"/>
            <p:cNvSpPr/>
            <p:nvPr/>
          </p:nvSpPr>
          <p:spPr>
            <a:xfrm rot="3702997" flipH="1" flipV="1">
              <a:off x="5371978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Parallellogram 33"/>
            <p:cNvSpPr/>
            <p:nvPr/>
          </p:nvSpPr>
          <p:spPr>
            <a:xfrm rot="17897003" flipH="1">
              <a:off x="6280644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9" name="Likebent trekant 58"/>
            <p:cNvSpPr/>
            <p:nvPr/>
          </p:nvSpPr>
          <p:spPr>
            <a:xfrm>
              <a:off x="5302876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arallellogram 59"/>
            <p:cNvSpPr/>
            <p:nvPr/>
          </p:nvSpPr>
          <p:spPr>
            <a:xfrm rot="3702997" flipH="1" flipV="1">
              <a:off x="5363155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Parallellogram 60"/>
            <p:cNvSpPr/>
            <p:nvPr/>
          </p:nvSpPr>
          <p:spPr>
            <a:xfrm rot="17897003" flipH="1">
              <a:off x="6271821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Likebent trekant 62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Likebent trekant 63"/>
            <p:cNvSpPr/>
            <p:nvPr/>
          </p:nvSpPr>
          <p:spPr>
            <a:xfrm>
              <a:off x="5302877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Parallellogram 64"/>
            <p:cNvSpPr/>
            <p:nvPr/>
          </p:nvSpPr>
          <p:spPr>
            <a:xfrm rot="3702997" flipH="1" flipV="1">
              <a:off x="5363150" y="3021915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Parallellogram 65"/>
            <p:cNvSpPr/>
            <p:nvPr/>
          </p:nvSpPr>
          <p:spPr>
            <a:xfrm rot="17897003" flipH="1">
              <a:off x="6271822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ktangel 35"/>
            <p:cNvSpPr/>
            <p:nvPr/>
          </p:nvSpPr>
          <p:spPr>
            <a:xfrm>
              <a:off x="5430672" y="3427958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4" name="Rektangel 73"/>
            <p:cNvSpPr/>
            <p:nvPr/>
          </p:nvSpPr>
          <p:spPr>
            <a:xfrm>
              <a:off x="5993995" y="3175889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1" name="Rektangel 80"/>
            <p:cNvSpPr/>
            <p:nvPr/>
          </p:nvSpPr>
          <p:spPr>
            <a:xfrm>
              <a:off x="6205702" y="3330042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5" name="Rektangel 74"/>
            <p:cNvSpPr/>
            <p:nvPr/>
          </p:nvSpPr>
          <p:spPr>
            <a:xfrm>
              <a:off x="5659277" y="3521590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6" name="Rektangel 75"/>
            <p:cNvSpPr/>
            <p:nvPr/>
          </p:nvSpPr>
          <p:spPr>
            <a:xfrm>
              <a:off x="6256160" y="3497255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7" name="Rektangel 76"/>
            <p:cNvSpPr/>
            <p:nvPr/>
          </p:nvSpPr>
          <p:spPr>
            <a:xfrm>
              <a:off x="5513228" y="3127597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8" name="Rektangel 77"/>
            <p:cNvSpPr/>
            <p:nvPr/>
          </p:nvSpPr>
          <p:spPr>
            <a:xfrm>
              <a:off x="5290292" y="3327249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9" name="Rektangel 78"/>
            <p:cNvSpPr/>
            <p:nvPr/>
          </p:nvSpPr>
          <p:spPr>
            <a:xfrm>
              <a:off x="5570115" y="3292390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0" name="Rektangel 79"/>
            <p:cNvSpPr/>
            <p:nvPr/>
          </p:nvSpPr>
          <p:spPr>
            <a:xfrm>
              <a:off x="5934626" y="3458067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73" name="Gruppe 72"/>
            <p:cNvGrpSpPr/>
            <p:nvPr/>
          </p:nvGrpSpPr>
          <p:grpSpPr>
            <a:xfrm>
              <a:off x="5215573" y="3751831"/>
              <a:ext cx="1681763" cy="469568"/>
              <a:chOff x="5215573" y="3751831"/>
              <a:chExt cx="1681763" cy="469568"/>
            </a:xfrm>
          </p:grpSpPr>
          <p:sp>
            <p:nvSpPr>
              <p:cNvPr id="5" name="Parallellogram 4"/>
              <p:cNvSpPr/>
              <p:nvPr/>
            </p:nvSpPr>
            <p:spPr>
              <a:xfrm rot="17897003" flipH="1">
                <a:off x="5368764" y="3598640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2" name="Parallellogram 61"/>
              <p:cNvSpPr/>
              <p:nvPr/>
            </p:nvSpPr>
            <p:spPr>
              <a:xfrm rot="3702997" flipH="1" flipV="1">
                <a:off x="6274578" y="3598641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" name="Rektangel 81"/>
            <p:cNvSpPr/>
            <p:nvPr/>
          </p:nvSpPr>
          <p:spPr>
            <a:xfrm>
              <a:off x="6358313" y="3186821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3" name="Rektangel 82"/>
            <p:cNvSpPr/>
            <p:nvPr/>
          </p:nvSpPr>
          <p:spPr>
            <a:xfrm>
              <a:off x="6195908" y="2997249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5969499" y="2983123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5707886" y="3015180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6547270" y="3334182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7" name="Rektangel 86"/>
            <p:cNvSpPr/>
            <p:nvPr/>
          </p:nvSpPr>
          <p:spPr>
            <a:xfrm>
              <a:off x="5180939" y="3050345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8" name="Rektangel 87"/>
            <p:cNvSpPr/>
            <p:nvPr/>
          </p:nvSpPr>
          <p:spPr>
            <a:xfrm>
              <a:off x="5787451" y="3378825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92" name="Rektangel 91"/>
            <p:cNvSpPr/>
            <p:nvPr/>
          </p:nvSpPr>
          <p:spPr>
            <a:xfrm>
              <a:off x="6550382" y="3019736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89</cp:revision>
  <dcterms:created xsi:type="dcterms:W3CDTF">2021-08-23T10:41:30Z</dcterms:created>
  <dcterms:modified xsi:type="dcterms:W3CDTF">2023-07-02T20:06:57Z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