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7" r:id="rId7"/>
    <p:sldId id="259" r:id="rId8"/>
    <p:sldId id="272" r:id="rId9"/>
    <p:sldId id="268" r:id="rId10"/>
    <p:sldId id="274" r:id="rId11"/>
    <p:sldId id="271" r:id="rId12"/>
    <p:sldId id="266" r:id="rId13"/>
    <p:sldId id="269" r:id="rId14"/>
    <p:sldId id="265" r:id="rId15"/>
    <p:sldId id="256" r:id="rId16"/>
    <p:sldId id="257" r:id="rId17"/>
    <p:sldId id="270" r:id="rId18"/>
    <p:sldId id="273" r:id="rId19"/>
    <p:sldId id="258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00A6EB"/>
    <a:srgbClr val="00A14A"/>
    <a:srgbClr val="979EA6"/>
    <a:srgbClr val="7C858E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378" d="100"/>
          <a:sy n="378" d="100"/>
        </p:scale>
        <p:origin x="-19003" y="-159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13.09.2023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OKplan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848287" y="3048675"/>
            <a:ext cx="963184" cy="979195"/>
          </a:xfrm>
          <a:prstGeom prst="ellipse">
            <a:avLst/>
          </a:prstGeom>
          <a:solidFill>
            <a:schemeClr val="bg1"/>
          </a:solidFill>
          <a:ln w="63500">
            <a:solidFill>
              <a:srgbClr val="979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9" name="Gruppe 18"/>
          <p:cNvGrpSpPr/>
          <p:nvPr/>
        </p:nvGrpSpPr>
        <p:grpSpPr>
          <a:xfrm>
            <a:off x="5185762" y="3693166"/>
            <a:ext cx="712256" cy="316256"/>
            <a:chOff x="5301656" y="3687070"/>
            <a:chExt cx="712256" cy="316256"/>
          </a:xfrm>
        </p:grpSpPr>
        <p:sp>
          <p:nvSpPr>
            <p:cNvPr id="6" name="Avrundet rektangel 5"/>
            <p:cNvSpPr/>
            <p:nvPr/>
          </p:nvSpPr>
          <p:spPr>
            <a:xfrm rot="20040000">
              <a:off x="5832438" y="3687070"/>
              <a:ext cx="181474" cy="150982"/>
            </a:xfrm>
            <a:prstGeom prst="roundRect">
              <a:avLst/>
            </a:prstGeom>
            <a:solidFill>
              <a:srgbClr val="979EA6"/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Avrundet rektangel 2"/>
            <p:cNvSpPr/>
            <p:nvPr/>
          </p:nvSpPr>
          <p:spPr>
            <a:xfrm rot="20040000">
              <a:off x="5301656" y="3808774"/>
              <a:ext cx="654646" cy="194552"/>
            </a:xfrm>
            <a:prstGeom prst="roundRect">
              <a:avLst/>
            </a:prstGeom>
            <a:solidFill>
              <a:srgbClr val="7C858E"/>
            </a:solidFill>
            <a:ln w="28575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" name="Ellipse 6"/>
          <p:cNvSpPr/>
          <p:nvPr/>
        </p:nvSpPr>
        <p:spPr>
          <a:xfrm>
            <a:off x="6424991" y="3405057"/>
            <a:ext cx="213359" cy="213359"/>
          </a:xfrm>
          <a:prstGeom prst="ellipse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6152953" y="3661029"/>
            <a:ext cx="213359" cy="213359"/>
          </a:xfrm>
          <a:prstGeom prst="ellipse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" name="Gruppe 9"/>
          <p:cNvGrpSpPr/>
          <p:nvPr/>
        </p:nvGrpSpPr>
        <p:grpSpPr>
          <a:xfrm rot="-1440000">
            <a:off x="6032952" y="3249024"/>
            <a:ext cx="453358" cy="217122"/>
            <a:chOff x="2155787" y="1179097"/>
            <a:chExt cx="453358" cy="217122"/>
          </a:xfrm>
        </p:grpSpPr>
        <p:sp>
          <p:nvSpPr>
            <p:cNvPr id="8" name="Rektangel 7"/>
            <p:cNvSpPr>
              <a:spLocks/>
            </p:cNvSpPr>
            <p:nvPr/>
          </p:nvSpPr>
          <p:spPr>
            <a:xfrm>
              <a:off x="2261065" y="1189953"/>
              <a:ext cx="242802" cy="195410"/>
            </a:xfrm>
            <a:prstGeom prst="rect">
              <a:avLst/>
            </a:prstGeom>
            <a:solidFill>
              <a:srgbClr val="DE2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Ellipse 16"/>
            <p:cNvSpPr>
              <a:spLocks/>
            </p:cNvSpPr>
            <p:nvPr/>
          </p:nvSpPr>
          <p:spPr>
            <a:xfrm>
              <a:off x="2343580" y="1179097"/>
              <a:ext cx="265565" cy="217122"/>
            </a:xfrm>
            <a:prstGeom prst="ellipse">
              <a:avLst/>
            </a:prstGeom>
            <a:solidFill>
              <a:srgbClr val="DE2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7"/>
            <p:cNvSpPr>
              <a:spLocks/>
            </p:cNvSpPr>
            <p:nvPr/>
          </p:nvSpPr>
          <p:spPr>
            <a:xfrm>
              <a:off x="2155787" y="1179097"/>
              <a:ext cx="265565" cy="217122"/>
            </a:xfrm>
            <a:prstGeom prst="ellipse">
              <a:avLst/>
            </a:prstGeom>
            <a:solidFill>
              <a:srgbClr val="DE2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1" name="Sekskant 10"/>
          <p:cNvSpPr/>
          <p:nvPr/>
        </p:nvSpPr>
        <p:spPr>
          <a:xfrm>
            <a:off x="8920112" y="1389121"/>
            <a:ext cx="228600" cy="197069"/>
          </a:xfrm>
          <a:prstGeom prst="hexagon">
            <a:avLst/>
          </a:prstGeom>
          <a:solidFill>
            <a:srgbClr val="00A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>
            <a:off x="8891337" y="1342471"/>
            <a:ext cx="286953" cy="294014"/>
          </a:xfrm>
          <a:prstGeom prst="ellipse">
            <a:avLst/>
          </a:prstGeom>
          <a:noFill/>
          <a:ln>
            <a:solidFill>
              <a:srgbClr val="0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5" name="Rett linje 24"/>
          <p:cNvCxnSpPr/>
          <p:nvPr/>
        </p:nvCxnSpPr>
        <p:spPr>
          <a:xfrm>
            <a:off x="9034412" y="1636485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 rot="5400000">
            <a:off x="8869283" y="146560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/>
          <p:nvPr/>
        </p:nvCxnSpPr>
        <p:spPr>
          <a:xfrm>
            <a:off x="9034413" y="129408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rot="18900000" flipV="1">
            <a:off x="8915497" y="1349333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/>
        </p:nvCxnSpPr>
        <p:spPr>
          <a:xfrm rot="5400000">
            <a:off x="9200344" y="146560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rot="2700000">
            <a:off x="8920112" y="1582959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 rot="4500000">
            <a:off x="9198071" y="1419436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rot="18900000" flipV="1">
            <a:off x="9163667" y="1582769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rot="18000000">
            <a:off x="9184984" y="1552550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 rot="2700000">
            <a:off x="9162245" y="135203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/>
          <p:nvPr/>
        </p:nvCxnSpPr>
        <p:spPr>
          <a:xfrm rot="1800000">
            <a:off x="8955182" y="161255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/>
          <p:cNvCxnSpPr/>
          <p:nvPr/>
        </p:nvCxnSpPr>
        <p:spPr>
          <a:xfrm rot="900000">
            <a:off x="8993398" y="1630411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/>
          <p:cNvCxnSpPr/>
          <p:nvPr/>
        </p:nvCxnSpPr>
        <p:spPr>
          <a:xfrm rot="17100000">
            <a:off x="9203082" y="1509948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/>
          <p:cNvCxnSpPr/>
          <p:nvPr/>
        </p:nvCxnSpPr>
        <p:spPr>
          <a:xfrm rot="1800000">
            <a:off x="9121968" y="1317987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 rot="18000000">
            <a:off x="8888383" y="1384956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rot="17100000">
            <a:off x="8876003" y="1426077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 rot="3600000">
            <a:off x="9182496" y="1384957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 rot="3600000">
            <a:off x="8896398" y="1559965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rot="4500000">
            <a:off x="8876002" y="1515656"/>
            <a:ext cx="0" cy="44108"/>
          </a:xfrm>
          <a:prstGeom prst="line">
            <a:avLst/>
          </a:prstGeom>
          <a:ln w="12700">
            <a:solidFill>
              <a:srgbClr val="00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2132772"/>
            <a:ext cx="873148" cy="1003146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98" y="324821"/>
            <a:ext cx="892648" cy="1003146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685906"/>
            <a:ext cx="870981" cy="10031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2132772"/>
            <a:ext cx="866904" cy="99694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3901668"/>
            <a:ext cx="870981" cy="10031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15" y="2898523"/>
            <a:ext cx="870980" cy="1003145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22" y="324821"/>
            <a:ext cx="863366" cy="996523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10" y="2907292"/>
            <a:ext cx="863366" cy="994376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77" y="4904813"/>
            <a:ext cx="863366" cy="997073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7" y="461058"/>
            <a:ext cx="870981" cy="1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NVItest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4698688" y="2221206"/>
            <a:ext cx="2721600" cy="2369033"/>
            <a:chOff x="4698688" y="222120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2120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131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1" name="Rektangel 90"/>
            <p:cNvSpPr/>
            <p:nvPr/>
          </p:nvSpPr>
          <p:spPr>
            <a:xfrm>
              <a:off x="6219905" y="2769940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4979944" y="2948547"/>
              <a:ext cx="2204743" cy="1417760"/>
              <a:chOff x="4979944" y="2948547"/>
              <a:chExt cx="2204743" cy="1417760"/>
            </a:xfrm>
          </p:grpSpPr>
          <p:sp>
            <p:nvSpPr>
              <p:cNvPr id="51" name="Rektangel 50"/>
              <p:cNvSpPr>
                <a:spLocks noChangeAspect="1"/>
              </p:cNvSpPr>
              <p:nvPr/>
            </p:nvSpPr>
            <p:spPr>
              <a:xfrm>
                <a:off x="5415530" y="3653800"/>
                <a:ext cx="1285938" cy="4819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" name="Gruppe 7"/>
              <p:cNvGrpSpPr/>
              <p:nvPr/>
            </p:nvGrpSpPr>
            <p:grpSpPr>
              <a:xfrm>
                <a:off x="5330628" y="3202223"/>
                <a:ext cx="1454718" cy="685207"/>
                <a:chOff x="5300148" y="3202223"/>
                <a:chExt cx="1454718" cy="685207"/>
              </a:xfrm>
            </p:grpSpPr>
            <p:sp>
              <p:nvSpPr>
                <p:cNvPr id="63" name="Likebent trekant 62"/>
                <p:cNvSpPr>
                  <a:spLocks noChangeAspect="1"/>
                </p:cNvSpPr>
                <p:nvPr/>
              </p:nvSpPr>
              <p:spPr>
                <a:xfrm flipV="1">
                  <a:off x="5385050" y="3653800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Likebent trekant 63"/>
                <p:cNvSpPr>
                  <a:spLocks noChangeAspect="1"/>
                </p:cNvSpPr>
                <p:nvPr/>
              </p:nvSpPr>
              <p:spPr>
                <a:xfrm>
                  <a:off x="5385050" y="3422967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Parallellogram 64"/>
                <p:cNvSpPr>
                  <a:spLocks noChangeAspect="1"/>
                </p:cNvSpPr>
                <p:nvPr/>
              </p:nvSpPr>
              <p:spPr>
                <a:xfrm rot="3702997" flipH="1" flipV="1">
                  <a:off x="5432402" y="3069969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Parallellogram 65"/>
                <p:cNvSpPr>
                  <a:spLocks noChangeAspect="1"/>
                </p:cNvSpPr>
                <p:nvPr/>
              </p:nvSpPr>
              <p:spPr>
                <a:xfrm rot="17940000" flipH="1">
                  <a:off x="6217220" y="307077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4" name="Rektangel 73"/>
              <p:cNvSpPr/>
              <p:nvPr/>
            </p:nvSpPr>
            <p:spPr>
              <a:xfrm>
                <a:off x="5812079" y="31355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ktangel 81"/>
              <p:cNvSpPr/>
              <p:nvPr/>
            </p:nvSpPr>
            <p:spPr>
              <a:xfrm>
                <a:off x="6193098" y="317827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Rektangel 85"/>
              <p:cNvSpPr/>
              <p:nvPr/>
            </p:nvSpPr>
            <p:spPr>
              <a:xfrm>
                <a:off x="6382055" y="3325635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ktangel 35"/>
              <p:cNvSpPr/>
              <p:nvPr/>
            </p:nvSpPr>
            <p:spPr>
              <a:xfrm>
                <a:off x="5375879" y="3393383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6079504" y="32954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ktangel 74"/>
              <p:cNvSpPr/>
              <p:nvPr/>
            </p:nvSpPr>
            <p:spPr>
              <a:xfrm>
                <a:off x="5547113" y="3487014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6129962" y="3462679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403673" y="3093021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ktangel 77"/>
              <p:cNvSpPr/>
              <p:nvPr/>
            </p:nvSpPr>
            <p:spPr>
              <a:xfrm>
                <a:off x="5192326" y="3292673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ktangel 78"/>
              <p:cNvSpPr/>
              <p:nvPr/>
            </p:nvSpPr>
            <p:spPr>
              <a:xfrm>
                <a:off x="5482358" y="325781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ktangel 79"/>
              <p:cNvSpPr/>
              <p:nvPr/>
            </p:nvSpPr>
            <p:spPr>
              <a:xfrm>
                <a:off x="5808428" y="3423491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ktangel 82"/>
              <p:cNvSpPr/>
              <p:nvPr/>
            </p:nvSpPr>
            <p:spPr>
              <a:xfrm>
                <a:off x="6097942" y="2962673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871533" y="294854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598331" y="2980604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7" name="Rektangel 86"/>
              <p:cNvSpPr/>
              <p:nvPr/>
            </p:nvSpPr>
            <p:spPr>
              <a:xfrm>
                <a:off x="4979944" y="3015769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661253" y="3344249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ktangel 91"/>
              <p:cNvSpPr/>
              <p:nvPr/>
            </p:nvSpPr>
            <p:spPr>
              <a:xfrm>
                <a:off x="6452416" y="2985160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Gruppe 8"/>
              <p:cNvGrpSpPr/>
              <p:nvPr/>
            </p:nvGrpSpPr>
            <p:grpSpPr>
              <a:xfrm>
                <a:off x="5329286" y="3699147"/>
                <a:ext cx="1457087" cy="667160"/>
                <a:chOff x="5298806" y="3699147"/>
                <a:chExt cx="1457087" cy="667160"/>
              </a:xfrm>
            </p:grpSpPr>
            <p:sp>
              <p:nvSpPr>
                <p:cNvPr id="26" name="Likebent trekant 25"/>
                <p:cNvSpPr>
                  <a:spLocks noChangeAspect="1"/>
                </p:cNvSpPr>
                <p:nvPr/>
              </p:nvSpPr>
              <p:spPr>
                <a:xfrm flipV="1">
                  <a:off x="5385050" y="4132677"/>
                  <a:ext cx="1285938" cy="23363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" name="Parallellogram 4"/>
                <p:cNvSpPr>
                  <a:spLocks noChangeAspect="1"/>
                </p:cNvSpPr>
                <p:nvPr/>
              </p:nvSpPr>
              <p:spPr>
                <a:xfrm rot="17897003" flipH="1">
                  <a:off x="5431060" y="3568086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Parallellogram 61"/>
                <p:cNvSpPr>
                  <a:spLocks noChangeAspect="1"/>
                </p:cNvSpPr>
                <p:nvPr/>
              </p:nvSpPr>
              <p:spPr>
                <a:xfrm rot="3702997" flipH="1" flipV="1">
                  <a:off x="6218247" y="356689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Rektangel 88"/>
              <p:cNvSpPr/>
              <p:nvPr/>
            </p:nvSpPr>
            <p:spPr>
              <a:xfrm>
                <a:off x="6629257" y="323495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ktangel 89"/>
              <p:cNvSpPr/>
              <p:nvPr/>
            </p:nvSpPr>
            <p:spPr>
              <a:xfrm>
                <a:off x="6702802" y="3011382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5207820" y="296139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Rektangel 93"/>
              <p:cNvSpPr/>
              <p:nvPr/>
            </p:nvSpPr>
            <p:spPr>
              <a:xfrm>
                <a:off x="6855751" y="3129720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4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NVIpretty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4696351" y="2264360"/>
            <a:ext cx="2721600" cy="2369033"/>
            <a:chOff x="4696351" y="226436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6351" y="226436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27222" y="255134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" name="Gruppe 4"/>
            <p:cNvGrpSpPr/>
            <p:nvPr/>
          </p:nvGrpSpPr>
          <p:grpSpPr>
            <a:xfrm>
              <a:off x="5264097" y="3051506"/>
              <a:ext cx="728618" cy="789376"/>
              <a:chOff x="5021549" y="2965549"/>
              <a:chExt cx="728618" cy="789376"/>
            </a:xfrm>
          </p:grpSpPr>
          <p:sp>
            <p:nvSpPr>
              <p:cNvPr id="144" name="Rektangel 143"/>
              <p:cNvSpPr>
                <a:spLocks noChangeAspect="1"/>
              </p:cNvSpPr>
              <p:nvPr/>
            </p:nvSpPr>
            <p:spPr>
              <a:xfrm>
                <a:off x="5059707" y="3377811"/>
                <a:ext cx="652302" cy="364475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5" name="Rektangel 144"/>
              <p:cNvSpPr>
                <a:spLocks noChangeAspect="1"/>
              </p:cNvSpPr>
              <p:nvPr/>
            </p:nvSpPr>
            <p:spPr>
              <a:xfrm>
                <a:off x="5021549" y="3297270"/>
                <a:ext cx="728618" cy="151607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uppe 2"/>
              <p:cNvGrpSpPr/>
              <p:nvPr/>
            </p:nvGrpSpPr>
            <p:grpSpPr>
              <a:xfrm>
                <a:off x="5077193" y="2965549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37" name="Gruppe 36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38" name="Bue 3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Bue 3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" name="Gruppe 20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150" name="Bue 14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51" name="Bue 15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5300134" y="3211019"/>
                <a:ext cx="171449" cy="154322"/>
              </a:xfrm>
              <a:prstGeom prst="ellipse">
                <a:avLst/>
              </a:prstGeom>
              <a:solidFill>
                <a:srgbClr val="00A14A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Rektangel 148"/>
              <p:cNvSpPr>
                <a:spLocks noChangeAspect="1"/>
              </p:cNvSpPr>
              <p:nvPr/>
            </p:nvSpPr>
            <p:spPr>
              <a:xfrm>
                <a:off x="5311723" y="3293738"/>
                <a:ext cx="148270" cy="461187"/>
              </a:xfrm>
              <a:prstGeom prst="rect">
                <a:avLst/>
              </a:prstGeom>
              <a:solidFill>
                <a:srgbClr val="00A14A"/>
              </a:solidFill>
              <a:ln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" name="Gruppe 3"/>
            <p:cNvGrpSpPr/>
            <p:nvPr/>
          </p:nvGrpSpPr>
          <p:grpSpPr>
            <a:xfrm>
              <a:off x="6130535" y="2928577"/>
              <a:ext cx="728618" cy="789376"/>
              <a:chOff x="6168490" y="3024670"/>
              <a:chExt cx="728618" cy="789376"/>
            </a:xfrm>
          </p:grpSpPr>
          <p:sp>
            <p:nvSpPr>
              <p:cNvPr id="41" name="Rektangel 40"/>
              <p:cNvSpPr>
                <a:spLocks noChangeAspect="1"/>
              </p:cNvSpPr>
              <p:nvPr/>
            </p:nvSpPr>
            <p:spPr>
              <a:xfrm>
                <a:off x="6206648" y="3436932"/>
                <a:ext cx="652302" cy="364475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Rektangel 41"/>
              <p:cNvSpPr>
                <a:spLocks noChangeAspect="1"/>
              </p:cNvSpPr>
              <p:nvPr/>
            </p:nvSpPr>
            <p:spPr>
              <a:xfrm>
                <a:off x="6168490" y="3356391"/>
                <a:ext cx="728618" cy="151607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Bue 48"/>
              <p:cNvSpPr/>
              <p:nvPr/>
            </p:nvSpPr>
            <p:spPr>
              <a:xfrm rot="18728056">
                <a:off x="6286724" y="3323521"/>
                <a:ext cx="667925" cy="285533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Bue 49"/>
              <p:cNvSpPr/>
              <p:nvPr/>
            </p:nvSpPr>
            <p:spPr>
              <a:xfrm rot="175266" flipV="1">
                <a:off x="6224134" y="3034488"/>
                <a:ext cx="614492" cy="309645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46" name="Gruppe 45"/>
              <p:cNvGrpSpPr>
                <a:grpSpLocks noChangeAspect="1"/>
              </p:cNvGrpSpPr>
              <p:nvPr/>
            </p:nvGrpSpPr>
            <p:grpSpPr>
              <a:xfrm>
                <a:off x="6226972" y="3024670"/>
                <a:ext cx="614492" cy="765762"/>
                <a:chOff x="5207173" y="3066078"/>
                <a:chExt cx="682771" cy="850847"/>
              </a:xfrm>
            </p:grpSpPr>
            <p:sp>
              <p:nvSpPr>
                <p:cNvPr id="47" name="Bue 46"/>
                <p:cNvSpPr/>
                <p:nvPr/>
              </p:nvSpPr>
              <p:spPr>
                <a:xfrm rot="2871944" flipH="1">
                  <a:off x="5078259" y="3387226"/>
                  <a:ext cx="742139" cy="31726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Bue 47"/>
                <p:cNvSpPr/>
                <p:nvPr/>
              </p:nvSpPr>
              <p:spPr>
                <a:xfrm rot="21424734" flipH="1" flipV="1">
                  <a:off x="5207173" y="3066078"/>
                  <a:ext cx="682771" cy="34405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6447075" y="3270140"/>
                <a:ext cx="171449" cy="154322"/>
              </a:xfrm>
              <a:prstGeom prst="ellipse">
                <a:avLst/>
              </a:prstGeom>
              <a:solidFill>
                <a:srgbClr val="00A6EB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Rektangel 51"/>
              <p:cNvSpPr>
                <a:spLocks noChangeAspect="1"/>
              </p:cNvSpPr>
              <p:nvPr/>
            </p:nvSpPr>
            <p:spPr>
              <a:xfrm>
                <a:off x="6458664" y="3352859"/>
                <a:ext cx="148270" cy="461187"/>
              </a:xfrm>
              <a:prstGeom prst="rect">
                <a:avLst/>
              </a:prstGeom>
              <a:solidFill>
                <a:srgbClr val="00A6EB"/>
              </a:solidFill>
              <a:ln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>
              <a:off x="5796849" y="3705488"/>
              <a:ext cx="728618" cy="789376"/>
              <a:chOff x="5681386" y="3718707"/>
              <a:chExt cx="728618" cy="789376"/>
            </a:xfrm>
          </p:grpSpPr>
          <p:sp>
            <p:nvSpPr>
              <p:cNvPr id="53" name="Rektangel 52"/>
              <p:cNvSpPr>
                <a:spLocks noChangeAspect="1"/>
              </p:cNvSpPr>
              <p:nvPr/>
            </p:nvSpPr>
            <p:spPr>
              <a:xfrm>
                <a:off x="5719544" y="4130969"/>
                <a:ext cx="652302" cy="364475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Rektangel 53"/>
              <p:cNvSpPr>
                <a:spLocks noChangeAspect="1"/>
              </p:cNvSpPr>
              <p:nvPr/>
            </p:nvSpPr>
            <p:spPr>
              <a:xfrm>
                <a:off x="5681386" y="4050428"/>
                <a:ext cx="728618" cy="151607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5" name="Gruppe 54"/>
              <p:cNvGrpSpPr/>
              <p:nvPr/>
            </p:nvGrpSpPr>
            <p:grpSpPr>
              <a:xfrm>
                <a:off x="5737030" y="3718707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56" name="Gruppe 55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60" name="Bue 5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Bue 6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uppe 56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58" name="Bue 5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9" name="Bue 5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59971" y="3964177"/>
                <a:ext cx="171449" cy="154322"/>
              </a:xfrm>
              <a:prstGeom prst="ellipse">
                <a:avLst/>
              </a:prstGeom>
              <a:solidFill>
                <a:srgbClr val="DE2212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>
                <a:spLocks noChangeAspect="1"/>
              </p:cNvSpPr>
              <p:nvPr/>
            </p:nvSpPr>
            <p:spPr>
              <a:xfrm>
                <a:off x="5971560" y="4046896"/>
                <a:ext cx="148270" cy="461187"/>
              </a:xfrm>
              <a:prstGeom prst="rect">
                <a:avLst/>
              </a:prstGeom>
              <a:solidFill>
                <a:srgbClr val="DE2212"/>
              </a:solidFill>
              <a:ln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698688" y="2280996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13440" y="2512027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NVIspatial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111</cp:revision>
  <dcterms:created xsi:type="dcterms:W3CDTF">2021-08-23T10:41:30Z</dcterms:created>
  <dcterms:modified xsi:type="dcterms:W3CDTF">2023-09-12T23:58:36Z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