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979EA6"/>
    <a:srgbClr val="00A14A"/>
    <a:srgbClr val="DE2212"/>
    <a:srgbClr val="133E4D"/>
    <a:srgbClr val="7C858E"/>
    <a:srgbClr val="596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50" d="100"/>
          <a:sy n="50" d="100"/>
        </p:scale>
        <p:origin x="9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1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37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09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5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6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5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76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B3F-6133-425E-A10B-41F9F06FCAC6}" type="datetimeFigureOut">
              <a:rPr lang="nb-NO" smtClean="0"/>
              <a:t>11.05.2022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A400-DDE8-4468-8D29-310B262FD2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7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990600" y="642257"/>
            <a:ext cx="10003971" cy="5529943"/>
          </a:xfrm>
          <a:prstGeom prst="rect">
            <a:avLst/>
          </a:prstGeom>
          <a:solidFill>
            <a:srgbClr val="133E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8" name="Gruppe 57"/>
          <p:cNvGrpSpPr/>
          <p:nvPr/>
        </p:nvGrpSpPr>
        <p:grpSpPr>
          <a:xfrm>
            <a:off x="2702164" y="1183194"/>
            <a:ext cx="2344619" cy="2942493"/>
            <a:chOff x="2702164" y="1183194"/>
            <a:chExt cx="2344619" cy="2942493"/>
          </a:xfrm>
        </p:grpSpPr>
        <p:sp>
          <p:nvSpPr>
            <p:cNvPr id="5" name="Rektangel 4"/>
            <p:cNvSpPr/>
            <p:nvPr/>
          </p:nvSpPr>
          <p:spPr>
            <a:xfrm>
              <a:off x="2702164" y="1652114"/>
              <a:ext cx="2344617" cy="2050366"/>
            </a:xfrm>
            <a:prstGeom prst="rect">
              <a:avLst/>
            </a:prstGeom>
            <a:solidFill>
              <a:srgbClr val="DE221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3" name="Gruppe 12"/>
            <p:cNvGrpSpPr/>
            <p:nvPr/>
          </p:nvGrpSpPr>
          <p:grpSpPr>
            <a:xfrm>
              <a:off x="2702165" y="2519621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4" name="Bue 1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Bue 1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16" name="Gruppe 15"/>
            <p:cNvGrpSpPr/>
            <p:nvPr/>
          </p:nvGrpSpPr>
          <p:grpSpPr>
            <a:xfrm>
              <a:off x="2702164" y="3187838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7" name="Bue 1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Bue 1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4" name="Ellipse 3"/>
            <p:cNvSpPr/>
            <p:nvPr/>
          </p:nvSpPr>
          <p:spPr>
            <a:xfrm>
              <a:off x="2702167" y="1183194"/>
              <a:ext cx="2344616" cy="937846"/>
            </a:xfrm>
            <a:prstGeom prst="ellipse">
              <a:avLst/>
            </a:prstGeom>
            <a:solidFill>
              <a:srgbClr val="DE221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Rett linje 8"/>
            <p:cNvCxnSpPr>
              <a:stCxn id="4" idx="6"/>
            </p:cNvCxnSpPr>
            <p:nvPr/>
          </p:nvCxnSpPr>
          <p:spPr>
            <a:xfrm>
              <a:off x="5046783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tt linje 9"/>
            <p:cNvCxnSpPr/>
            <p:nvPr/>
          </p:nvCxnSpPr>
          <p:spPr>
            <a:xfrm>
              <a:off x="2702167" y="1652117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e 2"/>
            <p:cNvGrpSpPr/>
            <p:nvPr/>
          </p:nvGrpSpPr>
          <p:grpSpPr>
            <a:xfrm>
              <a:off x="2702165" y="1851402"/>
              <a:ext cx="2344617" cy="937849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2" name="Bue 1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1" name="Gruppe 10"/>
          <p:cNvGrpSpPr/>
          <p:nvPr/>
        </p:nvGrpSpPr>
        <p:grpSpPr>
          <a:xfrm>
            <a:off x="5676055" y="1204118"/>
            <a:ext cx="2344619" cy="2942493"/>
            <a:chOff x="8649949" y="1382482"/>
            <a:chExt cx="2344619" cy="2942493"/>
          </a:xfrm>
        </p:grpSpPr>
        <p:sp>
          <p:nvSpPr>
            <p:cNvPr id="45" name="Rektangel 44"/>
            <p:cNvSpPr/>
            <p:nvPr/>
          </p:nvSpPr>
          <p:spPr>
            <a:xfrm>
              <a:off x="8649949" y="1851402"/>
              <a:ext cx="2344617" cy="2050366"/>
            </a:xfrm>
            <a:prstGeom prst="rect">
              <a:avLst/>
            </a:prstGeom>
            <a:solidFill>
              <a:srgbClr val="00A6E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46" name="Gruppe 45"/>
            <p:cNvGrpSpPr/>
            <p:nvPr/>
          </p:nvGrpSpPr>
          <p:grpSpPr>
            <a:xfrm>
              <a:off x="8649950" y="2718909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47" name="Bue 4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Bue 4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49" name="Gruppe 48"/>
            <p:cNvGrpSpPr/>
            <p:nvPr/>
          </p:nvGrpSpPr>
          <p:grpSpPr>
            <a:xfrm>
              <a:off x="8649949" y="3387126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0" name="Bue 49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1" name="Bue 50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52" name="Ellipse 51"/>
            <p:cNvSpPr/>
            <p:nvPr/>
          </p:nvSpPr>
          <p:spPr>
            <a:xfrm>
              <a:off x="8649952" y="1382482"/>
              <a:ext cx="2344616" cy="937846"/>
            </a:xfrm>
            <a:prstGeom prst="ellipse">
              <a:avLst/>
            </a:prstGeom>
            <a:solidFill>
              <a:srgbClr val="00A6E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53" name="Rett linje 52"/>
            <p:cNvCxnSpPr>
              <a:stCxn id="52" idx="6"/>
            </p:cNvCxnSpPr>
            <p:nvPr/>
          </p:nvCxnSpPr>
          <p:spPr>
            <a:xfrm>
              <a:off x="10994568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tt linje 53"/>
            <p:cNvCxnSpPr/>
            <p:nvPr/>
          </p:nvCxnSpPr>
          <p:spPr>
            <a:xfrm>
              <a:off x="8649952" y="1851405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e 54"/>
            <p:cNvGrpSpPr/>
            <p:nvPr/>
          </p:nvGrpSpPr>
          <p:grpSpPr>
            <a:xfrm>
              <a:off x="8649950" y="2050690"/>
              <a:ext cx="2344617" cy="937849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56" name="Bue 55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Bue 56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" name="Gruppe 58"/>
          <p:cNvGrpSpPr/>
          <p:nvPr/>
        </p:nvGrpSpPr>
        <p:grpSpPr>
          <a:xfrm>
            <a:off x="4413726" y="2675366"/>
            <a:ext cx="2344619" cy="2942493"/>
            <a:chOff x="5956992" y="1215851"/>
            <a:chExt cx="2344619" cy="2942493"/>
          </a:xfrm>
        </p:grpSpPr>
        <p:sp>
          <p:nvSpPr>
            <p:cNvPr id="32" name="Rektangel 31"/>
            <p:cNvSpPr/>
            <p:nvPr/>
          </p:nvSpPr>
          <p:spPr>
            <a:xfrm>
              <a:off x="5956992" y="1684771"/>
              <a:ext cx="2344617" cy="2050366"/>
            </a:xfrm>
            <a:prstGeom prst="rect">
              <a:avLst/>
            </a:prstGeom>
            <a:solidFill>
              <a:srgbClr val="00A14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3" name="Gruppe 32"/>
            <p:cNvGrpSpPr/>
            <p:nvPr/>
          </p:nvGrpSpPr>
          <p:grpSpPr>
            <a:xfrm>
              <a:off x="5956993" y="2552278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4" name="Bue 33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Bue 34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" name="Gruppe 35"/>
            <p:cNvGrpSpPr/>
            <p:nvPr/>
          </p:nvGrpSpPr>
          <p:grpSpPr>
            <a:xfrm>
              <a:off x="5956992" y="3220495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37" name="Bue 36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Bue 37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9" name="Ellipse 38"/>
            <p:cNvSpPr/>
            <p:nvPr/>
          </p:nvSpPr>
          <p:spPr>
            <a:xfrm>
              <a:off x="5956995" y="1215851"/>
              <a:ext cx="2344616" cy="937846"/>
            </a:xfrm>
            <a:prstGeom prst="ellipse">
              <a:avLst/>
            </a:prstGeom>
            <a:solidFill>
              <a:srgbClr val="00A14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0" name="Rett linje 39"/>
            <p:cNvCxnSpPr>
              <a:stCxn id="39" idx="6"/>
            </p:cNvCxnSpPr>
            <p:nvPr/>
          </p:nvCxnSpPr>
          <p:spPr>
            <a:xfrm>
              <a:off x="8301611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5956995" y="1684774"/>
              <a:ext cx="0" cy="2004646"/>
            </a:xfrm>
            <a:prstGeom prst="lin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e 41"/>
            <p:cNvGrpSpPr/>
            <p:nvPr/>
          </p:nvGrpSpPr>
          <p:grpSpPr>
            <a:xfrm>
              <a:off x="5956993" y="1884059"/>
              <a:ext cx="2344617" cy="937849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43" name="Bue 4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Bue 4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109" name="Gruppe 108"/>
          <p:cNvGrpSpPr/>
          <p:nvPr/>
        </p:nvGrpSpPr>
        <p:grpSpPr>
          <a:xfrm>
            <a:off x="5832082" y="4381891"/>
            <a:ext cx="1720712" cy="1725194"/>
            <a:chOff x="5832082" y="4381891"/>
            <a:chExt cx="1720712" cy="1725194"/>
          </a:xfrm>
        </p:grpSpPr>
        <p:sp>
          <p:nvSpPr>
            <p:cNvPr id="110" name="Ellipse 109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Trapes 110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Trapes 11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Trapes 11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Trapes 11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Trapes 11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Trapes 11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rapes 11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Trapes 11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Ellipse 118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315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ktangel 38"/>
          <p:cNvSpPr/>
          <p:nvPr/>
        </p:nvSpPr>
        <p:spPr>
          <a:xfrm>
            <a:off x="1534357" y="1152451"/>
            <a:ext cx="10003971" cy="5529943"/>
          </a:xfrm>
          <a:prstGeom prst="rect">
            <a:avLst/>
          </a:prstGeom>
          <a:solidFill>
            <a:srgbClr val="5969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1" name="Gruppe 30"/>
          <p:cNvGrpSpPr/>
          <p:nvPr/>
        </p:nvGrpSpPr>
        <p:grpSpPr>
          <a:xfrm>
            <a:off x="455765" y="275416"/>
            <a:ext cx="3020828" cy="3028696"/>
            <a:chOff x="3622712" y="1892343"/>
            <a:chExt cx="3020828" cy="3028696"/>
          </a:xfrm>
        </p:grpSpPr>
        <p:grpSp>
          <p:nvGrpSpPr>
            <p:cNvPr id="30" name="Gruppe 29"/>
            <p:cNvGrpSpPr/>
            <p:nvPr/>
          </p:nvGrpSpPr>
          <p:grpSpPr>
            <a:xfrm>
              <a:off x="3622712" y="1892343"/>
              <a:ext cx="3020828" cy="3028696"/>
              <a:chOff x="3622712" y="1892343"/>
              <a:chExt cx="3020828" cy="3028696"/>
            </a:xfrm>
          </p:grpSpPr>
          <p:sp>
            <p:nvSpPr>
              <p:cNvPr id="28" name="Ellipse 27"/>
              <p:cNvSpPr>
                <a:spLocks noChangeAspect="1"/>
              </p:cNvSpPr>
              <p:nvPr/>
            </p:nvSpPr>
            <p:spPr>
              <a:xfrm>
                <a:off x="3979881" y="2241111"/>
                <a:ext cx="2322000" cy="232200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" name="Trapes 1"/>
              <p:cNvSpPr/>
              <p:nvPr/>
            </p:nvSpPr>
            <p:spPr>
              <a:xfrm rot="5400000">
                <a:off x="6133070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Trapes 22"/>
              <p:cNvSpPr/>
              <p:nvPr/>
            </p:nvSpPr>
            <p:spPr>
              <a:xfrm rot="5400000" flipV="1">
                <a:off x="3547671" y="3186851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Trapes 20"/>
              <p:cNvSpPr/>
              <p:nvPr/>
            </p:nvSpPr>
            <p:spPr>
              <a:xfrm>
                <a:off x="4840371" y="1892343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Trapes 21"/>
              <p:cNvSpPr/>
              <p:nvPr/>
            </p:nvSpPr>
            <p:spPr>
              <a:xfrm rot="10800000">
                <a:off x="4840371" y="4485610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Trapes 17"/>
              <p:cNvSpPr/>
              <p:nvPr/>
            </p:nvSpPr>
            <p:spPr>
              <a:xfrm rot="2700000" flipV="1">
                <a:off x="3924953" y="4104395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Trapes 18"/>
              <p:cNvSpPr/>
              <p:nvPr/>
            </p:nvSpPr>
            <p:spPr>
              <a:xfrm rot="2700000">
                <a:off x="5758850" y="2270498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Trapes 16"/>
              <p:cNvSpPr/>
              <p:nvPr/>
            </p:nvSpPr>
            <p:spPr>
              <a:xfrm rot="18900000">
                <a:off x="3924461" y="2271446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0" name="Trapes 19"/>
              <p:cNvSpPr/>
              <p:nvPr/>
            </p:nvSpPr>
            <p:spPr>
              <a:xfrm rot="8100000">
                <a:off x="5757503" y="4104489"/>
                <a:ext cx="585511" cy="435429"/>
              </a:xfrm>
              <a:prstGeom prst="trapezoid">
                <a:avLst/>
              </a:prstGeom>
              <a:solidFill>
                <a:srgbClr val="00A14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3" name="Ellipse 2"/>
            <p:cNvSpPr/>
            <p:nvPr/>
          </p:nvSpPr>
          <p:spPr>
            <a:xfrm rot="5400000">
              <a:off x="4011795" y="2277895"/>
              <a:ext cx="2253343" cy="2253343"/>
            </a:xfrm>
            <a:prstGeom prst="ellipse">
              <a:avLst/>
            </a:prstGeom>
            <a:solidFill>
              <a:srgbClr val="00A14A"/>
            </a:solidFill>
            <a:ln w="3810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442221" y="2719501"/>
              <a:ext cx="1381687" cy="13816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5541226" y="1933331"/>
            <a:ext cx="1720712" cy="1725194"/>
            <a:chOff x="5832082" y="4381891"/>
            <a:chExt cx="1720712" cy="1725194"/>
          </a:xfrm>
        </p:grpSpPr>
        <p:sp>
          <p:nvSpPr>
            <p:cNvPr id="26" name="Ellipse 25"/>
            <p:cNvSpPr>
              <a:spLocks noChangeAspect="1"/>
            </p:cNvSpPr>
            <p:nvPr/>
          </p:nvSpPr>
          <p:spPr>
            <a:xfrm>
              <a:off x="6009507" y="4559301"/>
              <a:ext cx="1365791" cy="1365792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rapes 26"/>
            <p:cNvSpPr/>
            <p:nvPr/>
          </p:nvSpPr>
          <p:spPr>
            <a:xfrm rot="5400000">
              <a:off x="7262023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Trapes 31"/>
            <p:cNvSpPr/>
            <p:nvPr/>
          </p:nvSpPr>
          <p:spPr>
            <a:xfrm rot="5400000" flipV="1">
              <a:off x="5789338" y="511926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Trapes 32"/>
            <p:cNvSpPr/>
            <p:nvPr/>
          </p:nvSpPr>
          <p:spPr>
            <a:xfrm>
              <a:off x="6525681" y="438189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Trapes 33"/>
            <p:cNvSpPr/>
            <p:nvPr/>
          </p:nvSpPr>
          <p:spPr>
            <a:xfrm rot="10800000">
              <a:off x="6525681" y="5859058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Trapes 34"/>
            <p:cNvSpPr/>
            <p:nvPr/>
          </p:nvSpPr>
          <p:spPr>
            <a:xfrm rot="2700000" flipV="1">
              <a:off x="6004244" y="5641911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Trapes 35"/>
            <p:cNvSpPr/>
            <p:nvPr/>
          </p:nvSpPr>
          <p:spPr>
            <a:xfrm rot="2700000">
              <a:off x="7048861" y="459729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rapes 36"/>
            <p:cNvSpPr/>
            <p:nvPr/>
          </p:nvSpPr>
          <p:spPr>
            <a:xfrm rot="18900000">
              <a:off x="6003964" y="4597834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rapes 37"/>
            <p:cNvSpPr/>
            <p:nvPr/>
          </p:nvSpPr>
          <p:spPr>
            <a:xfrm rot="8100000">
              <a:off x="7048094" y="5641965"/>
              <a:ext cx="333516" cy="248027"/>
            </a:xfrm>
            <a:prstGeom prst="trapezoid">
              <a:avLst/>
            </a:prstGeom>
            <a:solidFill>
              <a:srgbClr val="00A14A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Ellipse 23"/>
            <p:cNvSpPr/>
            <p:nvPr/>
          </p:nvSpPr>
          <p:spPr>
            <a:xfrm rot="5400000">
              <a:off x="6053711" y="4601508"/>
              <a:ext cx="1283540" cy="1283540"/>
            </a:xfrm>
            <a:prstGeom prst="ellipse">
              <a:avLst/>
            </a:prstGeom>
            <a:solidFill>
              <a:srgbClr val="00A14A"/>
            </a:solidFill>
            <a:ln w="57150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298888" y="4853054"/>
              <a:ext cx="787031" cy="7870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8979385" y="4714240"/>
            <a:ext cx="420357" cy="421452"/>
            <a:chOff x="8979385" y="4714240"/>
            <a:chExt cx="420357" cy="421452"/>
          </a:xfrm>
        </p:grpSpPr>
        <p:sp>
          <p:nvSpPr>
            <p:cNvPr id="41" name="Ellipse 40"/>
            <p:cNvSpPr>
              <a:spLocks noChangeAspect="1"/>
            </p:cNvSpPr>
            <p:nvPr/>
          </p:nvSpPr>
          <p:spPr>
            <a:xfrm>
              <a:off x="9022729" y="4757580"/>
              <a:ext cx="333652" cy="333653"/>
            </a:xfrm>
            <a:prstGeom prst="ellipse">
              <a:avLst/>
            </a:prstGeom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Trapes 41"/>
            <p:cNvSpPr/>
            <p:nvPr/>
          </p:nvSpPr>
          <p:spPr>
            <a:xfrm rot="5400000">
              <a:off x="9328709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Trapes 42"/>
            <p:cNvSpPr/>
            <p:nvPr/>
          </p:nvSpPr>
          <p:spPr>
            <a:xfrm rot="5400000" flipV="1">
              <a:off x="8968943" y="4894375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Trapes 43"/>
            <p:cNvSpPr/>
            <p:nvPr/>
          </p:nvSpPr>
          <p:spPr>
            <a:xfrm>
              <a:off x="9148826" y="4714240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Trapes 44"/>
            <p:cNvSpPr/>
            <p:nvPr/>
          </p:nvSpPr>
          <p:spPr>
            <a:xfrm rot="10800000">
              <a:off x="9148826" y="507510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Trapes 45"/>
            <p:cNvSpPr/>
            <p:nvPr/>
          </p:nvSpPr>
          <p:spPr>
            <a:xfrm rot="2700000" flipV="1">
              <a:off x="9021443" y="502205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Trapes 46"/>
            <p:cNvSpPr/>
            <p:nvPr/>
          </p:nvSpPr>
          <p:spPr>
            <a:xfrm rot="2700000">
              <a:off x="9276635" y="4766861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Trapes 47"/>
            <p:cNvSpPr/>
            <p:nvPr/>
          </p:nvSpPr>
          <p:spPr>
            <a:xfrm rot="18900000">
              <a:off x="9021374" y="4766993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Trapes 48"/>
            <p:cNvSpPr/>
            <p:nvPr/>
          </p:nvSpPr>
          <p:spPr>
            <a:xfrm rot="8100000">
              <a:off x="9276448" y="5022067"/>
              <a:ext cx="81475" cy="60591"/>
            </a:xfrm>
            <a:prstGeom prst="trapezoid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Ellipse 49"/>
            <p:cNvSpPr/>
            <p:nvPr/>
          </p:nvSpPr>
          <p:spPr>
            <a:xfrm rot="5400000">
              <a:off x="9033527" y="4767891"/>
              <a:ext cx="313559" cy="313559"/>
            </a:xfrm>
            <a:prstGeom prst="ellipse">
              <a:avLst/>
            </a:prstGeom>
            <a:solidFill>
              <a:srgbClr val="133E4D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Ellipse 50"/>
            <p:cNvSpPr/>
            <p:nvPr/>
          </p:nvSpPr>
          <p:spPr>
            <a:xfrm>
              <a:off x="9093422" y="4829342"/>
              <a:ext cx="192266" cy="1922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33E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6325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NVIdata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5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e 91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NVIdb</a:t>
              </a:r>
              <a:endParaRPr lang="nb-NO" sz="28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31" name="Gruppe 30"/>
            <p:cNvGrpSpPr/>
            <p:nvPr/>
          </p:nvGrpSpPr>
          <p:grpSpPr>
            <a:xfrm>
              <a:off x="5913971" y="3420518"/>
              <a:ext cx="420357" cy="421452"/>
              <a:chOff x="5958548" y="3450998"/>
              <a:chExt cx="420357" cy="421452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5996549" y="3486456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Trapes 62"/>
              <p:cNvSpPr/>
              <p:nvPr/>
            </p:nvSpPr>
            <p:spPr>
              <a:xfrm rot="5400000">
                <a:off x="6307872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Trapes 63"/>
              <p:cNvSpPr/>
              <p:nvPr/>
            </p:nvSpPr>
            <p:spPr>
              <a:xfrm rot="5400000" flipV="1">
                <a:off x="5948106" y="3631133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Trapes 64"/>
              <p:cNvSpPr/>
              <p:nvPr/>
            </p:nvSpPr>
            <p:spPr>
              <a:xfrm>
                <a:off x="6127989" y="3450998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6" name="Trapes 65"/>
              <p:cNvSpPr/>
              <p:nvPr/>
            </p:nvSpPr>
            <p:spPr>
              <a:xfrm rot="10800000">
                <a:off x="6127989" y="381185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7" name="Trapes 66"/>
              <p:cNvSpPr/>
              <p:nvPr/>
            </p:nvSpPr>
            <p:spPr>
              <a:xfrm rot="2700000" flipV="1">
                <a:off x="6000606" y="375881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" name="Trapes 67"/>
              <p:cNvSpPr/>
              <p:nvPr/>
            </p:nvSpPr>
            <p:spPr>
              <a:xfrm rot="2700000">
                <a:off x="6255798" y="3503619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" name="Trapes 68"/>
              <p:cNvSpPr/>
              <p:nvPr/>
            </p:nvSpPr>
            <p:spPr>
              <a:xfrm rot="18900000">
                <a:off x="6000537" y="3503751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0" name="Trapes 69"/>
              <p:cNvSpPr/>
              <p:nvPr/>
            </p:nvSpPr>
            <p:spPr>
              <a:xfrm rot="8100000">
                <a:off x="6255611" y="3758825"/>
                <a:ext cx="81475" cy="60591"/>
              </a:xfrm>
              <a:prstGeom prst="trapezoid">
                <a:avLst/>
              </a:prstGeom>
              <a:solidFill>
                <a:srgbClr val="00A6EB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5400000">
                <a:off x="6012690" y="3504649"/>
                <a:ext cx="313559" cy="313559"/>
              </a:xfrm>
              <a:prstGeom prst="ellipse">
                <a:avLst/>
              </a:prstGeom>
              <a:solidFill>
                <a:srgbClr val="00A6EB"/>
              </a:solidFill>
              <a:ln w="19050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6072585" y="3566100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88" name="Gruppe 87"/>
            <p:cNvGrpSpPr/>
            <p:nvPr/>
          </p:nvGrpSpPr>
          <p:grpSpPr>
            <a:xfrm>
              <a:off x="5050273" y="3419160"/>
              <a:ext cx="420357" cy="421452"/>
              <a:chOff x="5153143" y="3462975"/>
              <a:chExt cx="420357" cy="421452"/>
            </a:xfrm>
          </p:grpSpPr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5191144" y="3498433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Trapes 74"/>
              <p:cNvSpPr/>
              <p:nvPr/>
            </p:nvSpPr>
            <p:spPr>
              <a:xfrm rot="5400000">
                <a:off x="5502467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Trapes 75"/>
              <p:cNvSpPr/>
              <p:nvPr/>
            </p:nvSpPr>
            <p:spPr>
              <a:xfrm rot="5400000" flipV="1">
                <a:off x="5142701" y="3643110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7" name="Trapes 76"/>
              <p:cNvSpPr/>
              <p:nvPr/>
            </p:nvSpPr>
            <p:spPr>
              <a:xfrm>
                <a:off x="5322584" y="3462975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Trapes 77"/>
              <p:cNvSpPr/>
              <p:nvPr/>
            </p:nvSpPr>
            <p:spPr>
              <a:xfrm rot="10800000">
                <a:off x="5322584" y="382383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Trapes 78"/>
              <p:cNvSpPr/>
              <p:nvPr/>
            </p:nvSpPr>
            <p:spPr>
              <a:xfrm rot="2700000" flipV="1">
                <a:off x="5195201" y="377078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Trapes 79"/>
              <p:cNvSpPr/>
              <p:nvPr/>
            </p:nvSpPr>
            <p:spPr>
              <a:xfrm rot="2700000">
                <a:off x="5450393" y="3515596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Trapes 80"/>
              <p:cNvSpPr/>
              <p:nvPr/>
            </p:nvSpPr>
            <p:spPr>
              <a:xfrm rot="18900000">
                <a:off x="5195132" y="3515728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2" name="Trapes 81"/>
              <p:cNvSpPr/>
              <p:nvPr/>
            </p:nvSpPr>
            <p:spPr>
              <a:xfrm rot="8100000">
                <a:off x="5450206" y="3770802"/>
                <a:ext cx="81475" cy="60591"/>
              </a:xfrm>
              <a:prstGeom prst="trapezoid">
                <a:avLst/>
              </a:prstGeom>
              <a:solidFill>
                <a:srgbClr val="DE221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5400000">
                <a:off x="5207285" y="3516626"/>
                <a:ext cx="313559" cy="313559"/>
              </a:xfrm>
              <a:prstGeom prst="ellipse">
                <a:avLst/>
              </a:prstGeom>
              <a:solidFill>
                <a:srgbClr val="DE2212"/>
              </a:solidFill>
              <a:ln w="19050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267180" y="3578077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7" name="Gruppe 16"/>
            <p:cNvGrpSpPr/>
            <p:nvPr/>
          </p:nvGrpSpPr>
          <p:grpSpPr>
            <a:xfrm>
              <a:off x="5512583" y="3982864"/>
              <a:ext cx="420357" cy="421452"/>
              <a:chOff x="5577964" y="3982253"/>
              <a:chExt cx="420357" cy="421452"/>
            </a:xfrm>
          </p:grpSpPr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5615965" y="4017711"/>
                <a:ext cx="349155" cy="349156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rapes 47"/>
              <p:cNvSpPr/>
              <p:nvPr/>
            </p:nvSpPr>
            <p:spPr>
              <a:xfrm rot="5400000">
                <a:off x="5927288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Trapes 48"/>
              <p:cNvSpPr/>
              <p:nvPr/>
            </p:nvSpPr>
            <p:spPr>
              <a:xfrm rot="5400000" flipV="1">
                <a:off x="5567522" y="4162388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Trapes 52"/>
              <p:cNvSpPr/>
              <p:nvPr/>
            </p:nvSpPr>
            <p:spPr>
              <a:xfrm>
                <a:off x="5747405" y="3982253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Trapes 53"/>
              <p:cNvSpPr/>
              <p:nvPr/>
            </p:nvSpPr>
            <p:spPr>
              <a:xfrm rot="10800000">
                <a:off x="5747405" y="434311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Trapes 54"/>
              <p:cNvSpPr/>
              <p:nvPr/>
            </p:nvSpPr>
            <p:spPr>
              <a:xfrm rot="2700000" flipV="1">
                <a:off x="5620022" y="429006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6" name="Trapes 55"/>
              <p:cNvSpPr/>
              <p:nvPr/>
            </p:nvSpPr>
            <p:spPr>
              <a:xfrm rot="2700000">
                <a:off x="5875214" y="4034874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Trapes 56"/>
              <p:cNvSpPr/>
              <p:nvPr/>
            </p:nvSpPr>
            <p:spPr>
              <a:xfrm rot="18900000">
                <a:off x="5619953" y="4035006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Trapes 57"/>
              <p:cNvSpPr/>
              <p:nvPr/>
            </p:nvSpPr>
            <p:spPr>
              <a:xfrm rot="8100000">
                <a:off x="5875027" y="4290080"/>
                <a:ext cx="81475" cy="60591"/>
              </a:xfrm>
              <a:prstGeom prst="trapezoid">
                <a:avLst/>
              </a:prstGeom>
              <a:solidFill>
                <a:srgbClr val="00A14A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Ellipse 58"/>
              <p:cNvSpPr/>
              <p:nvPr/>
            </p:nvSpPr>
            <p:spPr>
              <a:xfrm rot="5400000">
                <a:off x="5632106" y="4035904"/>
                <a:ext cx="313559" cy="313559"/>
              </a:xfrm>
              <a:prstGeom prst="ellipse">
                <a:avLst/>
              </a:prstGeom>
              <a:solidFill>
                <a:srgbClr val="00A14A"/>
              </a:solidFill>
              <a:ln w="19050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692001" y="4097355"/>
                <a:ext cx="192266" cy="19226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63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e 52"/>
          <p:cNvGrpSpPr/>
          <p:nvPr/>
        </p:nvGrpSpPr>
        <p:grpSpPr>
          <a:xfrm>
            <a:off x="4117500" y="2122800"/>
            <a:ext cx="2721600" cy="2369033"/>
            <a:chOff x="4117500" y="2122800"/>
            <a:chExt cx="2721600" cy="2369033"/>
          </a:xfrm>
        </p:grpSpPr>
        <p:sp>
          <p:nvSpPr>
            <p:cNvPr id="2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500" y="212280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33E4D"/>
            </a:solidFill>
            <a:ln w="698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uppe 51"/>
            <p:cNvGrpSpPr/>
            <p:nvPr/>
          </p:nvGrpSpPr>
          <p:grpSpPr>
            <a:xfrm>
              <a:off x="4703028" y="2957472"/>
              <a:ext cx="630656" cy="791472"/>
              <a:chOff x="4727412" y="2987952"/>
              <a:chExt cx="630656" cy="791472"/>
            </a:xfrm>
          </p:grpSpPr>
          <p:sp>
            <p:nvSpPr>
              <p:cNvPr id="4" name="Rektangel 3"/>
              <p:cNvSpPr/>
              <p:nvPr/>
            </p:nvSpPr>
            <p:spPr>
              <a:xfrm flipH="1">
                <a:off x="4727413" y="3114082"/>
                <a:ext cx="630655" cy="551508"/>
              </a:xfrm>
              <a:prstGeom prst="rect">
                <a:avLst/>
              </a:prstGeom>
              <a:solidFill>
                <a:srgbClr val="DE2212"/>
              </a:solidFill>
              <a:ln w="28575">
                <a:solidFill>
                  <a:srgbClr val="DE2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5" name="Gruppe 4"/>
              <p:cNvGrpSpPr/>
              <p:nvPr/>
            </p:nvGrpSpPr>
            <p:grpSpPr>
              <a:xfrm flipH="1">
                <a:off x="4727412" y="3347424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5" name="Bue 1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6" name="Bue 1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" name="Gruppe 5"/>
              <p:cNvGrpSpPr/>
              <p:nvPr/>
            </p:nvGrpSpPr>
            <p:grpSpPr>
              <a:xfrm flipH="1">
                <a:off x="4727413" y="3527161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3" name="Bue 1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4" name="Bue 1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" name="Ellipse 6"/>
              <p:cNvSpPr/>
              <p:nvPr/>
            </p:nvSpPr>
            <p:spPr>
              <a:xfrm flipH="1">
                <a:off x="4727412" y="2987952"/>
                <a:ext cx="630655" cy="252262"/>
              </a:xfrm>
              <a:prstGeom prst="ellipse">
                <a:avLst/>
              </a:prstGeom>
              <a:solidFill>
                <a:srgbClr val="DE2212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8" name="Rett linje 7"/>
              <p:cNvCxnSpPr>
                <a:stCxn id="7" idx="6"/>
              </p:cNvCxnSpPr>
              <p:nvPr/>
            </p:nvCxnSpPr>
            <p:spPr>
              <a:xfrm flipH="1">
                <a:off x="4727412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tt linje 8"/>
              <p:cNvCxnSpPr/>
              <p:nvPr/>
            </p:nvCxnSpPr>
            <p:spPr>
              <a:xfrm flipH="1">
                <a:off x="5358067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pe 9"/>
              <p:cNvGrpSpPr/>
              <p:nvPr/>
            </p:nvGrpSpPr>
            <p:grpSpPr>
              <a:xfrm flipH="1">
                <a:off x="4727412" y="3167687"/>
                <a:ext cx="630655" cy="252263"/>
                <a:chOff x="3845167" y="2086704"/>
                <a:chExt cx="2473571" cy="937849"/>
              </a:xfrm>
              <a:solidFill>
                <a:srgbClr val="DE2212"/>
              </a:solidFill>
            </p:grpSpPr>
            <p:sp>
              <p:nvSpPr>
                <p:cNvPr id="11" name="Bue 1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12" name="Bue 1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1" name="Gruppe 50"/>
            <p:cNvGrpSpPr/>
            <p:nvPr/>
          </p:nvGrpSpPr>
          <p:grpSpPr>
            <a:xfrm>
              <a:off x="5562455" y="2957472"/>
              <a:ext cx="630656" cy="791472"/>
              <a:chOff x="5538071" y="2987952"/>
              <a:chExt cx="630656" cy="791472"/>
            </a:xfrm>
          </p:grpSpPr>
          <p:sp>
            <p:nvSpPr>
              <p:cNvPr id="18" name="Rektangel 17"/>
              <p:cNvSpPr/>
              <p:nvPr/>
            </p:nvSpPr>
            <p:spPr>
              <a:xfrm flipH="1">
                <a:off x="5538072" y="3114082"/>
                <a:ext cx="630655" cy="551508"/>
              </a:xfrm>
              <a:prstGeom prst="rect">
                <a:avLst/>
              </a:prstGeom>
              <a:solidFill>
                <a:srgbClr val="00A6EB"/>
              </a:solidFill>
              <a:ln w="28575">
                <a:solidFill>
                  <a:srgbClr val="00A6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9" name="Gruppe 18"/>
              <p:cNvGrpSpPr/>
              <p:nvPr/>
            </p:nvGrpSpPr>
            <p:grpSpPr>
              <a:xfrm flipH="1">
                <a:off x="5538071" y="3347424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9" name="Bue 2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30" name="Bue 2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20" name="Gruppe 19"/>
              <p:cNvGrpSpPr/>
              <p:nvPr/>
            </p:nvGrpSpPr>
            <p:grpSpPr>
              <a:xfrm flipH="1">
                <a:off x="5538072" y="3527161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7" name="Bue 26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8" name="Bue 27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21" name="Ellipse 20"/>
              <p:cNvSpPr/>
              <p:nvPr/>
            </p:nvSpPr>
            <p:spPr>
              <a:xfrm flipH="1">
                <a:off x="5538071" y="2987952"/>
                <a:ext cx="630655" cy="252262"/>
              </a:xfrm>
              <a:prstGeom prst="ellipse">
                <a:avLst/>
              </a:prstGeom>
              <a:solidFill>
                <a:srgbClr val="00A6EB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2" name="Rett linje 21"/>
              <p:cNvCxnSpPr>
                <a:stCxn id="21" idx="6"/>
              </p:cNvCxnSpPr>
              <p:nvPr/>
            </p:nvCxnSpPr>
            <p:spPr>
              <a:xfrm flipH="1">
                <a:off x="5538071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tt linje 22"/>
              <p:cNvCxnSpPr/>
              <p:nvPr/>
            </p:nvCxnSpPr>
            <p:spPr>
              <a:xfrm flipH="1">
                <a:off x="6168726" y="3114083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pe 23"/>
              <p:cNvGrpSpPr/>
              <p:nvPr/>
            </p:nvGrpSpPr>
            <p:grpSpPr>
              <a:xfrm flipH="1">
                <a:off x="5538071" y="3167687"/>
                <a:ext cx="630655" cy="252263"/>
                <a:chOff x="3845167" y="2086704"/>
                <a:chExt cx="2473571" cy="937849"/>
              </a:xfrm>
              <a:solidFill>
                <a:srgbClr val="00A6EB"/>
              </a:solidFill>
            </p:grpSpPr>
            <p:sp>
              <p:nvSpPr>
                <p:cNvPr id="25" name="Bue 24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6" name="Bue 25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50" name="Gruppe 49"/>
            <p:cNvGrpSpPr/>
            <p:nvPr/>
          </p:nvGrpSpPr>
          <p:grpSpPr>
            <a:xfrm>
              <a:off x="5162972" y="3524600"/>
              <a:ext cx="630656" cy="791472"/>
              <a:chOff x="5162972" y="3524600"/>
              <a:chExt cx="630656" cy="791472"/>
            </a:xfrm>
          </p:grpSpPr>
          <p:sp>
            <p:nvSpPr>
              <p:cNvPr id="32" name="Rektangel 31"/>
              <p:cNvSpPr/>
              <p:nvPr/>
            </p:nvSpPr>
            <p:spPr>
              <a:xfrm flipH="1">
                <a:off x="5162973" y="3650730"/>
                <a:ext cx="630655" cy="551508"/>
              </a:xfrm>
              <a:prstGeom prst="rect">
                <a:avLst/>
              </a:prstGeom>
              <a:solidFill>
                <a:srgbClr val="00A14A"/>
              </a:solidFill>
              <a:ln w="28575">
                <a:solidFill>
                  <a:srgbClr val="00A1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3" name="Gruppe 32"/>
              <p:cNvGrpSpPr/>
              <p:nvPr/>
            </p:nvGrpSpPr>
            <p:grpSpPr>
              <a:xfrm flipH="1">
                <a:off x="5162972" y="3884072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3" name="Bue 42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4" name="Bue 43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4" name="Gruppe 33"/>
              <p:cNvGrpSpPr/>
              <p:nvPr/>
            </p:nvGrpSpPr>
            <p:grpSpPr>
              <a:xfrm flipH="1">
                <a:off x="5162973" y="4063809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41" name="Bue 40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2" name="Bue 41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5" name="Ellipse 34"/>
              <p:cNvSpPr/>
              <p:nvPr/>
            </p:nvSpPr>
            <p:spPr>
              <a:xfrm flipH="1">
                <a:off x="5162972" y="3524600"/>
                <a:ext cx="630655" cy="252262"/>
              </a:xfrm>
              <a:prstGeom prst="ellipse">
                <a:avLst/>
              </a:prstGeom>
              <a:solidFill>
                <a:srgbClr val="00A14A"/>
              </a:soli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36" name="Rett linje 35"/>
              <p:cNvCxnSpPr>
                <a:stCxn id="35" idx="6"/>
              </p:cNvCxnSpPr>
              <p:nvPr/>
            </p:nvCxnSpPr>
            <p:spPr>
              <a:xfrm flipH="1">
                <a:off x="5162972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tt linje 36"/>
              <p:cNvCxnSpPr/>
              <p:nvPr/>
            </p:nvCxnSpPr>
            <p:spPr>
              <a:xfrm flipH="1">
                <a:off x="5793627" y="3650731"/>
                <a:ext cx="0" cy="539210"/>
              </a:xfrm>
              <a:prstGeom prst="line">
                <a:avLst/>
              </a:prstGeom>
              <a:solidFill>
                <a:srgbClr val="FF0000"/>
              </a:solidFill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uppe 37"/>
              <p:cNvGrpSpPr/>
              <p:nvPr/>
            </p:nvGrpSpPr>
            <p:grpSpPr>
              <a:xfrm flipH="1">
                <a:off x="5162972" y="3704335"/>
                <a:ext cx="630655" cy="252263"/>
                <a:chOff x="3845167" y="2086704"/>
                <a:chExt cx="2473571" cy="937849"/>
              </a:xfrm>
              <a:solidFill>
                <a:srgbClr val="00A14A"/>
              </a:solidFill>
            </p:grpSpPr>
            <p:sp>
              <p:nvSpPr>
                <p:cNvPr id="39" name="Bue 38"/>
                <p:cNvSpPr/>
                <p:nvPr/>
              </p:nvSpPr>
              <p:spPr>
                <a:xfrm flipV="1">
                  <a:off x="3845167" y="2086708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40" name="Bue 39"/>
                <p:cNvSpPr/>
                <p:nvPr/>
              </p:nvSpPr>
              <p:spPr>
                <a:xfrm flipH="1" flipV="1">
                  <a:off x="3845167" y="2086704"/>
                  <a:ext cx="2473571" cy="937845"/>
                </a:xfrm>
                <a:prstGeom prst="arc">
                  <a:avLst/>
                </a:prstGeom>
                <a:grpFill/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sp>
          <p:nvSpPr>
            <p:cNvPr id="45" name="TekstSylinder 44"/>
            <p:cNvSpPr txBox="1"/>
            <p:nvPr/>
          </p:nvSpPr>
          <p:spPr>
            <a:xfrm>
              <a:off x="4334256" y="2374713"/>
              <a:ext cx="2292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 smtClean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NVIcheckmate</a:t>
              </a:r>
              <a:endParaRPr lang="nb-NO" sz="2400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Avrundet rektangel 2"/>
          <p:cNvSpPr/>
          <p:nvPr/>
        </p:nvSpPr>
        <p:spPr>
          <a:xfrm>
            <a:off x="7861610" y="2955073"/>
            <a:ext cx="1505414" cy="25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vrundet rektangel 47"/>
          <p:cNvSpPr/>
          <p:nvPr/>
        </p:nvSpPr>
        <p:spPr>
          <a:xfrm>
            <a:off x="7967546" y="2758319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Avrundet rektangel 48"/>
          <p:cNvSpPr/>
          <p:nvPr/>
        </p:nvSpPr>
        <p:spPr>
          <a:xfrm>
            <a:off x="7967546" y="1185997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1502173">
            <a:off x="7025425" y="1220214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Bue 53"/>
          <p:cNvSpPr/>
          <p:nvPr/>
        </p:nvSpPr>
        <p:spPr>
          <a:xfrm rot="20097827" flipH="1">
            <a:off x="9141749" y="1220213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474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117500" y="212280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33E4D"/>
          </a:solidFill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e 16"/>
          <p:cNvGrpSpPr/>
          <p:nvPr/>
        </p:nvGrpSpPr>
        <p:grpSpPr>
          <a:xfrm>
            <a:off x="4703028" y="3213950"/>
            <a:ext cx="631303" cy="791472"/>
            <a:chOff x="4703028" y="3213950"/>
            <a:chExt cx="631303" cy="791472"/>
          </a:xfrm>
        </p:grpSpPr>
        <p:sp>
          <p:nvSpPr>
            <p:cNvPr id="56" name="Rektangel 55"/>
            <p:cNvSpPr/>
            <p:nvPr/>
          </p:nvSpPr>
          <p:spPr>
            <a:xfrm flipH="1">
              <a:off x="4703676" y="3644880"/>
              <a:ext cx="630655" cy="229889"/>
            </a:xfrm>
            <a:prstGeom prst="rect">
              <a:avLst/>
            </a:prstGeom>
            <a:solidFill>
              <a:srgbClr val="00A6EB"/>
            </a:solidFill>
            <a:ln w="28575">
              <a:solidFill>
                <a:srgbClr val="00A6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ktangel 54"/>
            <p:cNvSpPr/>
            <p:nvPr/>
          </p:nvSpPr>
          <p:spPr>
            <a:xfrm flipH="1">
              <a:off x="4703676" y="3492480"/>
              <a:ext cx="630655" cy="229890"/>
            </a:xfrm>
            <a:prstGeom prst="rect">
              <a:avLst/>
            </a:prstGeom>
            <a:solidFill>
              <a:srgbClr val="00A14A"/>
            </a:solidFill>
            <a:ln w="28575">
              <a:solidFill>
                <a:srgbClr val="00A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Rektangel 3"/>
            <p:cNvSpPr/>
            <p:nvPr/>
          </p:nvSpPr>
          <p:spPr>
            <a:xfrm flipH="1">
              <a:off x="4703269" y="3340080"/>
              <a:ext cx="630655" cy="199410"/>
            </a:xfrm>
            <a:prstGeom prst="rect">
              <a:avLst/>
            </a:prstGeom>
            <a:solidFill>
              <a:srgbClr val="DE2212"/>
            </a:solidFill>
            <a:ln w="28575">
              <a:solidFill>
                <a:srgbClr val="DE2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5" name="Gruppe 4"/>
            <p:cNvGrpSpPr/>
            <p:nvPr/>
          </p:nvGrpSpPr>
          <p:grpSpPr>
            <a:xfrm flipH="1">
              <a:off x="4703028" y="3573422"/>
              <a:ext cx="630655" cy="252263"/>
              <a:chOff x="3845167" y="2086704"/>
              <a:chExt cx="2473571" cy="937849"/>
            </a:xfrm>
            <a:solidFill>
              <a:srgbClr val="00A14A"/>
            </a:solidFill>
          </p:grpSpPr>
          <p:sp>
            <p:nvSpPr>
              <p:cNvPr id="15" name="Bue 14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6" name="Bue 15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" name="Gruppe 5"/>
            <p:cNvGrpSpPr/>
            <p:nvPr/>
          </p:nvGrpSpPr>
          <p:grpSpPr>
            <a:xfrm flipH="1">
              <a:off x="4703029" y="3753159"/>
              <a:ext cx="630655" cy="252263"/>
              <a:chOff x="3845167" y="2086704"/>
              <a:chExt cx="2473571" cy="937849"/>
            </a:xfrm>
            <a:solidFill>
              <a:srgbClr val="00A6EB"/>
            </a:solidFill>
          </p:grpSpPr>
          <p:sp>
            <p:nvSpPr>
              <p:cNvPr id="13" name="Bue 12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Bue 13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7" name="Ellipse 6"/>
            <p:cNvSpPr/>
            <p:nvPr/>
          </p:nvSpPr>
          <p:spPr>
            <a:xfrm flipH="1">
              <a:off x="4703028" y="3213950"/>
              <a:ext cx="630655" cy="252262"/>
            </a:xfrm>
            <a:prstGeom prst="ellipse">
              <a:avLst/>
            </a:prstGeom>
            <a:solidFill>
              <a:srgbClr val="DE221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8" name="Rett linje 7"/>
            <p:cNvCxnSpPr>
              <a:stCxn id="7" idx="6"/>
            </p:cNvCxnSpPr>
            <p:nvPr/>
          </p:nvCxnSpPr>
          <p:spPr>
            <a:xfrm flipH="1">
              <a:off x="4703028" y="3340081"/>
              <a:ext cx="0" cy="539210"/>
            </a:xfrm>
            <a:prstGeom prst="line">
              <a:avLst/>
            </a:prstGeom>
            <a:solidFill>
              <a:srgbClr val="FF0000"/>
            </a:solidFill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linje 8"/>
            <p:cNvCxnSpPr/>
            <p:nvPr/>
          </p:nvCxnSpPr>
          <p:spPr>
            <a:xfrm flipH="1">
              <a:off x="5333683" y="3340081"/>
              <a:ext cx="0" cy="539210"/>
            </a:xfrm>
            <a:prstGeom prst="line">
              <a:avLst/>
            </a:prstGeom>
            <a:solidFill>
              <a:srgbClr val="FF0000"/>
            </a:solidFill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e 9"/>
            <p:cNvGrpSpPr/>
            <p:nvPr/>
          </p:nvGrpSpPr>
          <p:grpSpPr>
            <a:xfrm flipH="1">
              <a:off x="4703028" y="3393685"/>
              <a:ext cx="630655" cy="252263"/>
              <a:chOff x="3845167" y="2086704"/>
              <a:chExt cx="2473571" cy="937849"/>
            </a:xfrm>
            <a:solidFill>
              <a:srgbClr val="DE2212"/>
            </a:solidFill>
          </p:grpSpPr>
          <p:sp>
            <p:nvSpPr>
              <p:cNvPr id="11" name="Bue 10"/>
              <p:cNvSpPr/>
              <p:nvPr/>
            </p:nvSpPr>
            <p:spPr>
              <a:xfrm flipV="1">
                <a:off x="3845167" y="2086708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" name="Bue 11"/>
              <p:cNvSpPr/>
              <p:nvPr/>
            </p:nvSpPr>
            <p:spPr>
              <a:xfrm flipH="1" flipV="1">
                <a:off x="3845167" y="2086704"/>
                <a:ext cx="2473571" cy="937845"/>
              </a:xfrm>
              <a:prstGeom prst="arc">
                <a:avLst/>
              </a:prstGeom>
              <a:grpFill/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sp>
        <p:nvSpPr>
          <p:cNvPr id="45" name="TekstSylinder 44"/>
          <p:cNvSpPr txBox="1"/>
          <p:nvPr/>
        </p:nvSpPr>
        <p:spPr>
          <a:xfrm>
            <a:off x="4334256" y="2374713"/>
            <a:ext cx="22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 err="1" smtClean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NVIbatch</a:t>
            </a:r>
            <a:endParaRPr lang="nb-NO" sz="2400" dirty="0">
              <a:solidFill>
                <a:schemeClr val="bg2">
                  <a:lumMod val="9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Avrundet rektangel 2"/>
          <p:cNvSpPr/>
          <p:nvPr/>
        </p:nvSpPr>
        <p:spPr>
          <a:xfrm>
            <a:off x="7861610" y="2955073"/>
            <a:ext cx="1505414" cy="254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vrundet rektangel 47"/>
          <p:cNvSpPr/>
          <p:nvPr/>
        </p:nvSpPr>
        <p:spPr>
          <a:xfrm>
            <a:off x="7967546" y="2758319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Avrundet rektangel 48"/>
          <p:cNvSpPr/>
          <p:nvPr/>
        </p:nvSpPr>
        <p:spPr>
          <a:xfrm>
            <a:off x="7967546" y="1185997"/>
            <a:ext cx="1293541" cy="196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Bue 30"/>
          <p:cNvSpPr/>
          <p:nvPr/>
        </p:nvSpPr>
        <p:spPr>
          <a:xfrm rot="1502173">
            <a:off x="7025425" y="1220214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Bue 53"/>
          <p:cNvSpPr/>
          <p:nvPr/>
        </p:nvSpPr>
        <p:spPr>
          <a:xfrm rot="20097827" flipH="1">
            <a:off x="9141749" y="1220213"/>
            <a:ext cx="1003100" cy="264856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8" name="Rett linje 57"/>
          <p:cNvCxnSpPr/>
          <p:nvPr/>
        </p:nvCxnSpPr>
        <p:spPr>
          <a:xfrm flipV="1">
            <a:off x="5018355" y="3127248"/>
            <a:ext cx="0" cy="204852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linje 62"/>
          <p:cNvCxnSpPr/>
          <p:nvPr/>
        </p:nvCxnSpPr>
        <p:spPr>
          <a:xfrm flipV="1">
            <a:off x="5006163" y="3127249"/>
            <a:ext cx="522909" cy="1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tt linje 67"/>
          <p:cNvCxnSpPr/>
          <p:nvPr/>
        </p:nvCxnSpPr>
        <p:spPr>
          <a:xfrm flipV="1">
            <a:off x="5516880" y="3115057"/>
            <a:ext cx="0" cy="759712"/>
          </a:xfrm>
          <a:prstGeom prst="line">
            <a:avLst/>
          </a:prstGeom>
          <a:ln w="28575">
            <a:solidFill>
              <a:srgbClr val="979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5516233" y="3850068"/>
            <a:ext cx="169850" cy="2"/>
          </a:xfrm>
          <a:prstGeom prst="line">
            <a:avLst/>
          </a:prstGeom>
          <a:ln w="28575">
            <a:solidFill>
              <a:srgbClr val="979E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pe 82"/>
          <p:cNvGrpSpPr/>
          <p:nvPr/>
        </p:nvGrpSpPr>
        <p:grpSpPr>
          <a:xfrm>
            <a:off x="5718048" y="3076993"/>
            <a:ext cx="640080" cy="919696"/>
            <a:chOff x="5791200" y="2955073"/>
            <a:chExt cx="640080" cy="919696"/>
          </a:xfrm>
        </p:grpSpPr>
        <p:sp>
          <p:nvSpPr>
            <p:cNvPr id="72" name="Rektangel 71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3" name="Rett linje 72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tt linje 74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tt linje 75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tt linje 76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tt linje 77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tt linje 78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linje 79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linje 80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e 83"/>
          <p:cNvGrpSpPr/>
          <p:nvPr/>
        </p:nvGrpSpPr>
        <p:grpSpPr>
          <a:xfrm>
            <a:off x="5809474" y="2956841"/>
            <a:ext cx="640080" cy="919696"/>
            <a:chOff x="5791200" y="2955073"/>
            <a:chExt cx="640080" cy="919696"/>
          </a:xfrm>
        </p:grpSpPr>
        <p:sp>
          <p:nvSpPr>
            <p:cNvPr id="85" name="Rektangel 84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86" name="Rett linje 85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tt linje 86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tt linje 87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Rett linje 88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tt linje 89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tt linje 90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tt linje 91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tt linje 92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e 93"/>
          <p:cNvGrpSpPr/>
          <p:nvPr/>
        </p:nvGrpSpPr>
        <p:grpSpPr>
          <a:xfrm>
            <a:off x="5966637" y="2828650"/>
            <a:ext cx="640080" cy="919696"/>
            <a:chOff x="5791200" y="2955073"/>
            <a:chExt cx="640080" cy="919696"/>
          </a:xfrm>
        </p:grpSpPr>
        <p:sp>
          <p:nvSpPr>
            <p:cNvPr id="95" name="Rektangel 94"/>
            <p:cNvSpPr/>
            <p:nvPr/>
          </p:nvSpPr>
          <p:spPr>
            <a:xfrm>
              <a:off x="5791200" y="2955073"/>
              <a:ext cx="640080" cy="919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6" name="Rett linje 95"/>
            <p:cNvCxnSpPr/>
            <p:nvPr/>
          </p:nvCxnSpPr>
          <p:spPr>
            <a:xfrm flipV="1">
              <a:off x="5893016" y="3077176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tt linje 96"/>
            <p:cNvCxnSpPr/>
            <p:nvPr/>
          </p:nvCxnSpPr>
          <p:spPr>
            <a:xfrm flipV="1">
              <a:off x="5893016" y="3178609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tt linje 97"/>
            <p:cNvCxnSpPr/>
            <p:nvPr/>
          </p:nvCxnSpPr>
          <p:spPr>
            <a:xfrm flipV="1">
              <a:off x="5893016" y="3280042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tt linje 98"/>
            <p:cNvCxnSpPr/>
            <p:nvPr/>
          </p:nvCxnSpPr>
          <p:spPr>
            <a:xfrm flipV="1">
              <a:off x="5893016" y="3381475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tt linje 99"/>
            <p:cNvCxnSpPr/>
            <p:nvPr/>
          </p:nvCxnSpPr>
          <p:spPr>
            <a:xfrm flipV="1">
              <a:off x="5893016" y="3482908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tt linje 100"/>
            <p:cNvCxnSpPr/>
            <p:nvPr/>
          </p:nvCxnSpPr>
          <p:spPr>
            <a:xfrm flipV="1">
              <a:off x="5893016" y="3584341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tt linje 101"/>
            <p:cNvCxnSpPr/>
            <p:nvPr/>
          </p:nvCxnSpPr>
          <p:spPr>
            <a:xfrm flipV="1">
              <a:off x="5893016" y="3685773"/>
              <a:ext cx="428403" cy="2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tt linje 102"/>
            <p:cNvCxnSpPr/>
            <p:nvPr/>
          </p:nvCxnSpPr>
          <p:spPr>
            <a:xfrm>
              <a:off x="5893016" y="3790996"/>
              <a:ext cx="230416" cy="0"/>
            </a:xfrm>
            <a:prstGeom prst="line">
              <a:avLst/>
            </a:prstGeom>
            <a:ln w="28575">
              <a:solidFill>
                <a:srgbClr val="00A6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1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8DCD7061C9614189F6D0F57B1C8645" ma:contentTypeVersion="9" ma:contentTypeDescription="Opprett et nytt dokument." ma:contentTypeScope="" ma:versionID="d59b8845ebd1283ad3bf6a548e8d2471">
  <xsd:schema xmlns:xsd="http://www.w3.org/2001/XMLSchema" xmlns:xs="http://www.w3.org/2001/XMLSchema" xmlns:p="http://schemas.microsoft.com/office/2006/metadata/properties" xmlns:ns3="077b9b9c-7f67-45a8-98b7-b654137cbace" targetNamespace="http://schemas.microsoft.com/office/2006/metadata/properties" ma:root="true" ma:fieldsID="972a228023c3d388b754ae5803fd6dc7" ns3:_="">
    <xsd:import namespace="077b9b9c-7f67-45a8-98b7-b654137cb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9b9c-7f67-45a8-98b7-b654137cb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0C07D-31B7-4057-9C9C-1ED42245A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b9b9c-7f67-45a8-98b7-b654137c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7E9B0-0351-4956-BF80-844462B09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415D-4AD5-4872-9DD1-7B94914CAE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077b9b9c-7f67-45a8-98b7-b654137cbace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Hopp, Petter</dc:creator>
  <cp:lastModifiedBy>Hopp, Petter</cp:lastModifiedBy>
  <cp:revision>28</cp:revision>
  <dcterms:created xsi:type="dcterms:W3CDTF">2021-08-23T10:41:30Z</dcterms:created>
  <dcterms:modified xsi:type="dcterms:W3CDTF">2022-05-11T13:54:32Z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0x0101004E8DCD7061C9614189F6D0F57B1C8645</vt:lpwstr>
  </property>
</Properties>
</file>