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7" r:id="rId7"/>
    <p:sldId id="259" r:id="rId8"/>
    <p:sldId id="272" r:id="rId9"/>
    <p:sldId id="268" r:id="rId10"/>
    <p:sldId id="274" r:id="rId11"/>
    <p:sldId id="271" r:id="rId12"/>
    <p:sldId id="266" r:id="rId13"/>
    <p:sldId id="269" r:id="rId14"/>
    <p:sldId id="265" r:id="rId15"/>
    <p:sldId id="256" r:id="rId16"/>
    <p:sldId id="257" r:id="rId17"/>
    <p:sldId id="270" r:id="rId18"/>
    <p:sldId id="273" r:id="rId19"/>
    <p:sldId id="258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  <a:srgbClr val="00A6EB"/>
    <a:srgbClr val="DE2212"/>
    <a:srgbClr val="7C858E"/>
    <a:srgbClr val="979EA6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25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e 65"/>
          <p:cNvGrpSpPr/>
          <p:nvPr/>
        </p:nvGrpSpPr>
        <p:grpSpPr>
          <a:xfrm>
            <a:off x="9089589" y="739638"/>
            <a:ext cx="369454" cy="381685"/>
            <a:chOff x="8851039" y="1298908"/>
            <a:chExt cx="369454" cy="381685"/>
          </a:xfrm>
        </p:grpSpPr>
        <p:sp>
          <p:nvSpPr>
            <p:cNvPr id="11" name="Sekskant 10"/>
            <p:cNvSpPr/>
            <p:nvPr/>
          </p:nvSpPr>
          <p:spPr>
            <a:xfrm>
              <a:off x="8918300" y="1388722"/>
              <a:ext cx="228600" cy="197069"/>
            </a:xfrm>
            <a:prstGeom prst="hexagon">
              <a:avLst/>
            </a:prstGeom>
            <a:solidFill>
              <a:srgbClr val="00A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896849" y="1345928"/>
              <a:ext cx="271502" cy="282657"/>
            </a:xfrm>
            <a:prstGeom prst="ellipse">
              <a:avLst/>
            </a:prstGeom>
            <a:noFill/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9034412" y="1636485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 flipH="1">
              <a:off x="8851039" y="149146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/>
            <p:nvPr/>
          </p:nvCxnSpPr>
          <p:spPr>
            <a:xfrm flipH="1">
              <a:off x="9077471" y="1306865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/>
            <p:cNvCxnSpPr/>
            <p:nvPr/>
          </p:nvCxnSpPr>
          <p:spPr>
            <a:xfrm flipH="1" flipV="1">
              <a:off x="8899902" y="1355792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tt linje 27"/>
            <p:cNvCxnSpPr/>
            <p:nvPr/>
          </p:nvCxnSpPr>
          <p:spPr>
            <a:xfrm flipH="1">
              <a:off x="9176385" y="148765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tt linje 28"/>
            <p:cNvCxnSpPr/>
            <p:nvPr/>
          </p:nvCxnSpPr>
          <p:spPr>
            <a:xfrm flipH="1">
              <a:off x="8904517" y="1589418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linje 29"/>
            <p:cNvCxnSpPr/>
            <p:nvPr/>
          </p:nvCxnSpPr>
          <p:spPr>
            <a:xfrm flipH="1">
              <a:off x="9171053" y="1437687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linje 30"/>
            <p:cNvCxnSpPr/>
            <p:nvPr/>
          </p:nvCxnSpPr>
          <p:spPr>
            <a:xfrm flipH="1" flipV="1">
              <a:off x="9140252" y="1583703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/>
            <p:nvPr/>
          </p:nvCxnSpPr>
          <p:spPr>
            <a:xfrm>
              <a:off x="9160699" y="1553162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 flipH="1">
              <a:off x="9138072" y="1358490"/>
              <a:ext cx="39768" cy="3976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8944155" y="1615506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linje 34"/>
            <p:cNvCxnSpPr/>
            <p:nvPr/>
          </p:nvCxnSpPr>
          <p:spPr>
            <a:xfrm flipH="1">
              <a:off x="8987690" y="1631162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tt linje 35"/>
            <p:cNvCxnSpPr/>
            <p:nvPr/>
          </p:nvCxnSpPr>
          <p:spPr>
            <a:xfrm>
              <a:off x="9172254" y="1520579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tt linje 36"/>
            <p:cNvCxnSpPr/>
            <p:nvPr/>
          </p:nvCxnSpPr>
          <p:spPr>
            <a:xfrm flipH="1">
              <a:off x="9109036" y="1325950"/>
              <a:ext cx="27131" cy="42715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8869284" y="1395983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linje 38"/>
            <p:cNvCxnSpPr/>
            <p:nvPr/>
          </p:nvCxnSpPr>
          <p:spPr>
            <a:xfrm>
              <a:off x="8854700" y="1442423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tt linje 39"/>
            <p:cNvCxnSpPr/>
            <p:nvPr/>
          </p:nvCxnSpPr>
          <p:spPr>
            <a:xfrm flipH="1">
              <a:off x="9161492" y="1397889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41"/>
            <p:cNvCxnSpPr/>
            <p:nvPr/>
          </p:nvCxnSpPr>
          <p:spPr>
            <a:xfrm flipH="1">
              <a:off x="8873489" y="1565277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tt linje 43"/>
            <p:cNvCxnSpPr/>
            <p:nvPr/>
          </p:nvCxnSpPr>
          <p:spPr>
            <a:xfrm flipH="1">
              <a:off x="8854699" y="1532002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9074240" y="16284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42"/>
            <p:cNvCxnSpPr/>
            <p:nvPr/>
          </p:nvCxnSpPr>
          <p:spPr>
            <a:xfrm>
              <a:off x="8938260" y="1327785"/>
              <a:ext cx="19189" cy="3575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>
              <a:off x="8981403" y="13076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tt linje 46"/>
            <p:cNvCxnSpPr/>
            <p:nvPr/>
          </p:nvCxnSpPr>
          <p:spPr>
            <a:xfrm>
              <a:off x="9034412" y="1298908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/>
            <p:cNvCxnSpPr/>
            <p:nvPr/>
          </p:nvCxnSpPr>
          <p:spPr>
            <a:xfrm>
              <a:off x="9109669" y="1609851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e 99"/>
          <p:cNvGrpSpPr/>
          <p:nvPr/>
        </p:nvGrpSpPr>
        <p:grpSpPr>
          <a:xfrm>
            <a:off x="8490849" y="2361370"/>
            <a:ext cx="241057" cy="386783"/>
            <a:chOff x="8490849" y="2361370"/>
            <a:chExt cx="241057" cy="386783"/>
          </a:xfrm>
        </p:grpSpPr>
        <p:sp>
          <p:nvSpPr>
            <p:cNvPr id="16" name="Ellipse 15"/>
            <p:cNvSpPr>
              <a:spLocks/>
            </p:cNvSpPr>
            <p:nvPr/>
          </p:nvSpPr>
          <p:spPr>
            <a:xfrm>
              <a:off x="8520989" y="2389716"/>
              <a:ext cx="180000" cy="180000"/>
            </a:xfrm>
            <a:prstGeom prst="ellipse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Rektangel 67"/>
            <p:cNvSpPr/>
            <p:nvPr/>
          </p:nvSpPr>
          <p:spPr>
            <a:xfrm>
              <a:off x="8520989" y="2467799"/>
              <a:ext cx="180000" cy="255030"/>
            </a:xfrm>
            <a:prstGeom prst="rect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6" name="Rett pilkobling 75"/>
            <p:cNvCxnSpPr/>
            <p:nvPr/>
          </p:nvCxnSpPr>
          <p:spPr>
            <a:xfrm rot="12300000" flipH="1">
              <a:off x="8657403" y="2370567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pilkobling 77"/>
            <p:cNvCxnSpPr/>
            <p:nvPr/>
          </p:nvCxnSpPr>
          <p:spPr>
            <a:xfrm rot="5400000">
              <a:off x="8701416" y="2486616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pilkobling 79"/>
            <p:cNvCxnSpPr/>
            <p:nvPr/>
          </p:nvCxnSpPr>
          <p:spPr>
            <a:xfrm>
              <a:off x="8613375" y="2361370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pilkobling 80"/>
            <p:cNvCxnSpPr/>
            <p:nvPr/>
          </p:nvCxnSpPr>
          <p:spPr>
            <a:xfrm>
              <a:off x="8669394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tt pilkobling 81"/>
            <p:cNvCxnSpPr/>
            <p:nvPr/>
          </p:nvCxnSpPr>
          <p:spPr>
            <a:xfrm>
              <a:off x="8545341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tt pilkobling 83"/>
            <p:cNvCxnSpPr/>
            <p:nvPr/>
          </p:nvCxnSpPr>
          <p:spPr>
            <a:xfrm rot="5400000">
              <a:off x="8701416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tt pilkobling 84"/>
            <p:cNvCxnSpPr/>
            <p:nvPr/>
          </p:nvCxnSpPr>
          <p:spPr>
            <a:xfrm rot="5400000">
              <a:off x="8701416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tt pilkobling 85"/>
            <p:cNvCxnSpPr/>
            <p:nvPr/>
          </p:nvCxnSpPr>
          <p:spPr>
            <a:xfrm flipH="1">
              <a:off x="8677797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pilkobling 86"/>
            <p:cNvCxnSpPr/>
            <p:nvPr/>
          </p:nvCxnSpPr>
          <p:spPr>
            <a:xfrm rot="5400000">
              <a:off x="8517335" y="249261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pilkobling 87"/>
            <p:cNvCxnSpPr/>
            <p:nvPr/>
          </p:nvCxnSpPr>
          <p:spPr>
            <a:xfrm rot="5400000">
              <a:off x="8517335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pilkobling 88"/>
            <p:cNvCxnSpPr/>
            <p:nvPr/>
          </p:nvCxnSpPr>
          <p:spPr>
            <a:xfrm rot="5400000">
              <a:off x="8517335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pilkobling 89"/>
            <p:cNvCxnSpPr/>
            <p:nvPr/>
          </p:nvCxnSpPr>
          <p:spPr>
            <a:xfrm flipH="1">
              <a:off x="8493716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pilkobling 91"/>
            <p:cNvCxnSpPr/>
            <p:nvPr/>
          </p:nvCxnSpPr>
          <p:spPr>
            <a:xfrm>
              <a:off x="8607372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tt pilkobling 94"/>
            <p:cNvCxnSpPr/>
            <p:nvPr/>
          </p:nvCxnSpPr>
          <p:spPr>
            <a:xfrm rot="900000" flipH="1">
              <a:off x="8493720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tt pilkobling 95"/>
            <p:cNvCxnSpPr/>
            <p:nvPr/>
          </p:nvCxnSpPr>
          <p:spPr>
            <a:xfrm rot="20700000">
              <a:off x="8681801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pilkobling 96"/>
            <p:cNvCxnSpPr/>
            <p:nvPr/>
          </p:nvCxnSpPr>
          <p:spPr>
            <a:xfrm rot="13500000" flipH="1">
              <a:off x="8689411" y="2400582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pilkobling 97"/>
            <p:cNvCxnSpPr/>
            <p:nvPr/>
          </p:nvCxnSpPr>
          <p:spPr>
            <a:xfrm rot="9300000">
              <a:off x="8571362" y="237456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pilkobling 98"/>
            <p:cNvCxnSpPr/>
            <p:nvPr/>
          </p:nvCxnSpPr>
          <p:spPr>
            <a:xfrm rot="8100000">
              <a:off x="8535344" y="2402583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e 10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5848287" y="3048675"/>
              <a:ext cx="963184" cy="97919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9" name="Gruppe 18"/>
            <p:cNvGrpSpPr/>
            <p:nvPr/>
          </p:nvGrpSpPr>
          <p:grpSpPr>
            <a:xfrm>
              <a:off x="5185762" y="3693166"/>
              <a:ext cx="712256" cy="316256"/>
              <a:chOff x="5301656" y="3687070"/>
              <a:chExt cx="712256" cy="316256"/>
            </a:xfrm>
          </p:grpSpPr>
          <p:sp>
            <p:nvSpPr>
              <p:cNvPr id="6" name="Avrundet rektangel 5"/>
              <p:cNvSpPr/>
              <p:nvPr/>
            </p:nvSpPr>
            <p:spPr>
              <a:xfrm rot="20040000">
                <a:off x="5832438" y="3687070"/>
                <a:ext cx="181474" cy="150982"/>
              </a:xfrm>
              <a:prstGeom prst="roundRect">
                <a:avLst/>
              </a:prstGeom>
              <a:solidFill>
                <a:srgbClr val="979EA6"/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" name="Avrundet rektangel 2"/>
              <p:cNvSpPr/>
              <p:nvPr/>
            </p:nvSpPr>
            <p:spPr>
              <a:xfrm rot="20040000">
                <a:off x="5301656" y="3808774"/>
                <a:ext cx="654646" cy="194552"/>
              </a:xfrm>
              <a:prstGeom prst="roundRect">
                <a:avLst/>
              </a:prstGeom>
              <a:solidFill>
                <a:srgbClr val="7C858E"/>
              </a:solidFill>
              <a:ln w="28575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0" name="Gruppe 9"/>
            <p:cNvGrpSpPr/>
            <p:nvPr/>
          </p:nvGrpSpPr>
          <p:grpSpPr>
            <a:xfrm rot="-1440000">
              <a:off x="6029189" y="3260313"/>
              <a:ext cx="453358" cy="217122"/>
              <a:chOff x="2155787" y="1179097"/>
              <a:chExt cx="453358" cy="217122"/>
            </a:xfrm>
          </p:grpSpPr>
          <p:sp>
            <p:nvSpPr>
              <p:cNvPr id="8" name="Rektangel 7"/>
              <p:cNvSpPr>
                <a:spLocks/>
              </p:cNvSpPr>
              <p:nvPr/>
            </p:nvSpPr>
            <p:spPr>
              <a:xfrm>
                <a:off x="2261065" y="1189953"/>
                <a:ext cx="242802" cy="195410"/>
              </a:xfrm>
              <a:prstGeom prst="rect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Ellipse 16"/>
              <p:cNvSpPr>
                <a:spLocks/>
              </p:cNvSpPr>
              <p:nvPr/>
            </p:nvSpPr>
            <p:spPr>
              <a:xfrm>
                <a:off x="2343580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Ellipse 17"/>
              <p:cNvSpPr>
                <a:spLocks/>
              </p:cNvSpPr>
              <p:nvPr/>
            </p:nvSpPr>
            <p:spPr>
              <a:xfrm>
                <a:off x="2155787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pic>
          <p:nvPicPr>
            <p:cNvPr id="67" name="Bild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878" y="3411846"/>
              <a:ext cx="298730" cy="307265"/>
            </a:xfrm>
            <a:prstGeom prst="rect">
              <a:avLst/>
            </a:prstGeom>
          </p:spPr>
        </p:pic>
        <p:pic>
          <p:nvPicPr>
            <p:cNvPr id="102" name="Bild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180000">
              <a:off x="6155977" y="3552863"/>
              <a:ext cx="179238" cy="267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2132772"/>
            <a:ext cx="873148" cy="1003146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489502"/>
            <a:ext cx="869265" cy="976868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685906"/>
            <a:ext cx="870981" cy="10031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2132772"/>
            <a:ext cx="866904" cy="99694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3901668"/>
            <a:ext cx="870981" cy="10031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15" y="2898523"/>
            <a:ext cx="870980" cy="1003145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7" y="461058"/>
            <a:ext cx="870981" cy="100531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3" y="489502"/>
            <a:ext cx="863366" cy="994049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4884493"/>
            <a:ext cx="863366" cy="994375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63" y="2893937"/>
            <a:ext cx="865594" cy="9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NVItest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4698688" y="2221206"/>
            <a:ext cx="2721600" cy="2369033"/>
            <a:chOff x="4698688" y="222120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2120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131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1" name="Rektangel 90"/>
            <p:cNvSpPr/>
            <p:nvPr/>
          </p:nvSpPr>
          <p:spPr>
            <a:xfrm>
              <a:off x="6219905" y="2769940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4979944" y="2948547"/>
              <a:ext cx="2204743" cy="1417760"/>
              <a:chOff x="4979944" y="2948547"/>
              <a:chExt cx="2204743" cy="1417760"/>
            </a:xfrm>
          </p:grpSpPr>
          <p:sp>
            <p:nvSpPr>
              <p:cNvPr id="51" name="Rektangel 50"/>
              <p:cNvSpPr>
                <a:spLocks noChangeAspect="1"/>
              </p:cNvSpPr>
              <p:nvPr/>
            </p:nvSpPr>
            <p:spPr>
              <a:xfrm>
                <a:off x="5415530" y="3653800"/>
                <a:ext cx="1285938" cy="4819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" name="Gruppe 7"/>
              <p:cNvGrpSpPr/>
              <p:nvPr/>
            </p:nvGrpSpPr>
            <p:grpSpPr>
              <a:xfrm>
                <a:off x="5330628" y="3202223"/>
                <a:ext cx="1454718" cy="685207"/>
                <a:chOff x="5300148" y="3202223"/>
                <a:chExt cx="1454718" cy="685207"/>
              </a:xfrm>
            </p:grpSpPr>
            <p:sp>
              <p:nvSpPr>
                <p:cNvPr id="63" name="Likebent trekant 62"/>
                <p:cNvSpPr>
                  <a:spLocks noChangeAspect="1"/>
                </p:cNvSpPr>
                <p:nvPr/>
              </p:nvSpPr>
              <p:spPr>
                <a:xfrm flipV="1">
                  <a:off x="5385050" y="3653800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Likebent trekant 63"/>
                <p:cNvSpPr>
                  <a:spLocks noChangeAspect="1"/>
                </p:cNvSpPr>
                <p:nvPr/>
              </p:nvSpPr>
              <p:spPr>
                <a:xfrm>
                  <a:off x="5385050" y="3422967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Parallellogram 64"/>
                <p:cNvSpPr>
                  <a:spLocks noChangeAspect="1"/>
                </p:cNvSpPr>
                <p:nvPr/>
              </p:nvSpPr>
              <p:spPr>
                <a:xfrm rot="3702997" flipH="1" flipV="1">
                  <a:off x="5432402" y="3069969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Parallellogram 65"/>
                <p:cNvSpPr>
                  <a:spLocks noChangeAspect="1"/>
                </p:cNvSpPr>
                <p:nvPr/>
              </p:nvSpPr>
              <p:spPr>
                <a:xfrm rot="17940000" flipH="1">
                  <a:off x="6217220" y="307077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4" name="Rektangel 73"/>
              <p:cNvSpPr/>
              <p:nvPr/>
            </p:nvSpPr>
            <p:spPr>
              <a:xfrm>
                <a:off x="5812079" y="31355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ktangel 81"/>
              <p:cNvSpPr/>
              <p:nvPr/>
            </p:nvSpPr>
            <p:spPr>
              <a:xfrm>
                <a:off x="6193098" y="317827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Rektangel 85"/>
              <p:cNvSpPr/>
              <p:nvPr/>
            </p:nvSpPr>
            <p:spPr>
              <a:xfrm>
                <a:off x="6382055" y="3325635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ktangel 35"/>
              <p:cNvSpPr/>
              <p:nvPr/>
            </p:nvSpPr>
            <p:spPr>
              <a:xfrm>
                <a:off x="5375879" y="3393383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6079504" y="32954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ktangel 74"/>
              <p:cNvSpPr/>
              <p:nvPr/>
            </p:nvSpPr>
            <p:spPr>
              <a:xfrm>
                <a:off x="5547113" y="3487014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6129962" y="3462679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403673" y="3093021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ktangel 77"/>
              <p:cNvSpPr/>
              <p:nvPr/>
            </p:nvSpPr>
            <p:spPr>
              <a:xfrm>
                <a:off x="5192326" y="3292673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ktangel 78"/>
              <p:cNvSpPr/>
              <p:nvPr/>
            </p:nvSpPr>
            <p:spPr>
              <a:xfrm>
                <a:off x="5482358" y="325781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ktangel 79"/>
              <p:cNvSpPr/>
              <p:nvPr/>
            </p:nvSpPr>
            <p:spPr>
              <a:xfrm>
                <a:off x="5808428" y="3423491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ktangel 82"/>
              <p:cNvSpPr/>
              <p:nvPr/>
            </p:nvSpPr>
            <p:spPr>
              <a:xfrm>
                <a:off x="6097942" y="2962673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871533" y="294854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598331" y="2980604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7" name="Rektangel 86"/>
              <p:cNvSpPr/>
              <p:nvPr/>
            </p:nvSpPr>
            <p:spPr>
              <a:xfrm>
                <a:off x="4979944" y="3015769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661253" y="3344249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ktangel 91"/>
              <p:cNvSpPr/>
              <p:nvPr/>
            </p:nvSpPr>
            <p:spPr>
              <a:xfrm>
                <a:off x="6452416" y="2985160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Gruppe 8"/>
              <p:cNvGrpSpPr/>
              <p:nvPr/>
            </p:nvGrpSpPr>
            <p:grpSpPr>
              <a:xfrm>
                <a:off x="5329286" y="3699147"/>
                <a:ext cx="1457087" cy="667160"/>
                <a:chOff x="5298806" y="3699147"/>
                <a:chExt cx="1457087" cy="667160"/>
              </a:xfrm>
            </p:grpSpPr>
            <p:sp>
              <p:nvSpPr>
                <p:cNvPr id="26" name="Likebent trekant 25"/>
                <p:cNvSpPr>
                  <a:spLocks noChangeAspect="1"/>
                </p:cNvSpPr>
                <p:nvPr/>
              </p:nvSpPr>
              <p:spPr>
                <a:xfrm flipV="1">
                  <a:off x="5385050" y="4132677"/>
                  <a:ext cx="1285938" cy="23363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" name="Parallellogram 4"/>
                <p:cNvSpPr>
                  <a:spLocks noChangeAspect="1"/>
                </p:cNvSpPr>
                <p:nvPr/>
              </p:nvSpPr>
              <p:spPr>
                <a:xfrm rot="17897003" flipH="1">
                  <a:off x="5431060" y="3568086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Parallellogram 61"/>
                <p:cNvSpPr>
                  <a:spLocks noChangeAspect="1"/>
                </p:cNvSpPr>
                <p:nvPr/>
              </p:nvSpPr>
              <p:spPr>
                <a:xfrm rot="3702997" flipH="1" flipV="1">
                  <a:off x="6218247" y="356689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Rektangel 88"/>
              <p:cNvSpPr/>
              <p:nvPr/>
            </p:nvSpPr>
            <p:spPr>
              <a:xfrm>
                <a:off x="6629257" y="323495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ktangel 89"/>
              <p:cNvSpPr/>
              <p:nvPr/>
            </p:nvSpPr>
            <p:spPr>
              <a:xfrm>
                <a:off x="6702802" y="3011382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5207820" y="296139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Rektangel 93"/>
              <p:cNvSpPr/>
              <p:nvPr/>
            </p:nvSpPr>
            <p:spPr>
              <a:xfrm>
                <a:off x="6855751" y="3129720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4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578859" y="1876446"/>
            <a:ext cx="2482620" cy="2482620"/>
            <a:chOff x="1613456" y="2996586"/>
            <a:chExt cx="2482620" cy="2482620"/>
          </a:xfrm>
        </p:grpSpPr>
        <p:sp>
          <p:nvSpPr>
            <p:cNvPr id="12" name="Ellipse 11"/>
            <p:cNvSpPr/>
            <p:nvPr/>
          </p:nvSpPr>
          <p:spPr>
            <a:xfrm rot="94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Ellipse 13"/>
            <p:cNvSpPr/>
            <p:nvPr/>
          </p:nvSpPr>
          <p:spPr>
            <a:xfrm rot="67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Ellipse 14"/>
            <p:cNvSpPr/>
            <p:nvPr/>
          </p:nvSpPr>
          <p:spPr>
            <a:xfrm rot="40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Ellipse 15"/>
            <p:cNvSpPr/>
            <p:nvPr/>
          </p:nvSpPr>
          <p:spPr>
            <a:xfrm rot="13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8"/>
            <p:cNvSpPr/>
            <p:nvPr/>
          </p:nvSpPr>
          <p:spPr>
            <a:xfrm rot="108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Ellipse 16"/>
            <p:cNvSpPr/>
            <p:nvPr/>
          </p:nvSpPr>
          <p:spPr>
            <a:xfrm rot="135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7"/>
            <p:cNvSpPr/>
            <p:nvPr/>
          </p:nvSpPr>
          <p:spPr>
            <a:xfrm rot="81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8"/>
            <p:cNvSpPr/>
            <p:nvPr/>
          </p:nvSpPr>
          <p:spPr>
            <a:xfrm rot="54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Ellipse 3"/>
            <p:cNvSpPr/>
            <p:nvPr/>
          </p:nvSpPr>
          <p:spPr>
            <a:xfrm>
              <a:off x="2486949" y="3870080"/>
              <a:ext cx="735632" cy="735632"/>
            </a:xfrm>
            <a:prstGeom prst="ellipse">
              <a:avLst/>
            </a:prstGeom>
            <a:solidFill>
              <a:srgbClr val="DE2212"/>
            </a:solidFill>
            <a:ln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NVIpretty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20" name="Bild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0000">
              <a:off x="5249107" y="2928006"/>
              <a:ext cx="1620762" cy="162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4696351" y="2264360"/>
            <a:ext cx="2721600" cy="2369033"/>
            <a:chOff x="4696351" y="226436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6351" y="226436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27222" y="255134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" name="Gruppe 4"/>
            <p:cNvGrpSpPr/>
            <p:nvPr/>
          </p:nvGrpSpPr>
          <p:grpSpPr>
            <a:xfrm>
              <a:off x="5264097" y="3051506"/>
              <a:ext cx="728618" cy="789376"/>
              <a:chOff x="5021549" y="2965549"/>
              <a:chExt cx="728618" cy="789376"/>
            </a:xfrm>
          </p:grpSpPr>
          <p:sp>
            <p:nvSpPr>
              <p:cNvPr id="144" name="Rektangel 143"/>
              <p:cNvSpPr>
                <a:spLocks noChangeAspect="1"/>
              </p:cNvSpPr>
              <p:nvPr/>
            </p:nvSpPr>
            <p:spPr>
              <a:xfrm>
                <a:off x="5059707" y="3377811"/>
                <a:ext cx="652302" cy="364475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5" name="Rektangel 144"/>
              <p:cNvSpPr>
                <a:spLocks noChangeAspect="1"/>
              </p:cNvSpPr>
              <p:nvPr/>
            </p:nvSpPr>
            <p:spPr>
              <a:xfrm>
                <a:off x="5021549" y="3297270"/>
                <a:ext cx="728618" cy="151607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uppe 2"/>
              <p:cNvGrpSpPr/>
              <p:nvPr/>
            </p:nvGrpSpPr>
            <p:grpSpPr>
              <a:xfrm>
                <a:off x="5077193" y="2965549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37" name="Gruppe 36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38" name="Bue 3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Bue 3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" name="Gruppe 20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150" name="Bue 14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51" name="Bue 15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5300134" y="3211019"/>
                <a:ext cx="171449" cy="154322"/>
              </a:xfrm>
              <a:prstGeom prst="ellipse">
                <a:avLst/>
              </a:prstGeom>
              <a:solidFill>
                <a:srgbClr val="00A14A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Rektangel 148"/>
              <p:cNvSpPr>
                <a:spLocks noChangeAspect="1"/>
              </p:cNvSpPr>
              <p:nvPr/>
            </p:nvSpPr>
            <p:spPr>
              <a:xfrm>
                <a:off x="5311723" y="3293738"/>
                <a:ext cx="148270" cy="461187"/>
              </a:xfrm>
              <a:prstGeom prst="rect">
                <a:avLst/>
              </a:prstGeom>
              <a:solidFill>
                <a:srgbClr val="00A14A"/>
              </a:solidFill>
              <a:ln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" name="Gruppe 3"/>
            <p:cNvGrpSpPr/>
            <p:nvPr/>
          </p:nvGrpSpPr>
          <p:grpSpPr>
            <a:xfrm>
              <a:off x="6130535" y="2928577"/>
              <a:ext cx="728618" cy="789376"/>
              <a:chOff x="6168490" y="3024670"/>
              <a:chExt cx="728618" cy="789376"/>
            </a:xfrm>
          </p:grpSpPr>
          <p:sp>
            <p:nvSpPr>
              <p:cNvPr id="41" name="Rektangel 40"/>
              <p:cNvSpPr>
                <a:spLocks noChangeAspect="1"/>
              </p:cNvSpPr>
              <p:nvPr/>
            </p:nvSpPr>
            <p:spPr>
              <a:xfrm>
                <a:off x="6206648" y="3436932"/>
                <a:ext cx="652302" cy="364475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Rektangel 41"/>
              <p:cNvSpPr>
                <a:spLocks noChangeAspect="1"/>
              </p:cNvSpPr>
              <p:nvPr/>
            </p:nvSpPr>
            <p:spPr>
              <a:xfrm>
                <a:off x="6168490" y="3356391"/>
                <a:ext cx="728618" cy="151607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Bue 48"/>
              <p:cNvSpPr/>
              <p:nvPr/>
            </p:nvSpPr>
            <p:spPr>
              <a:xfrm rot="18728056">
                <a:off x="6286724" y="3323521"/>
                <a:ext cx="667925" cy="285533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Bue 49"/>
              <p:cNvSpPr/>
              <p:nvPr/>
            </p:nvSpPr>
            <p:spPr>
              <a:xfrm rot="175266" flipV="1">
                <a:off x="6224134" y="3034488"/>
                <a:ext cx="614492" cy="309645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46" name="Gruppe 45"/>
              <p:cNvGrpSpPr>
                <a:grpSpLocks noChangeAspect="1"/>
              </p:cNvGrpSpPr>
              <p:nvPr/>
            </p:nvGrpSpPr>
            <p:grpSpPr>
              <a:xfrm>
                <a:off x="6226972" y="3024670"/>
                <a:ext cx="614492" cy="765762"/>
                <a:chOff x="5207173" y="3066078"/>
                <a:chExt cx="682771" cy="850847"/>
              </a:xfrm>
            </p:grpSpPr>
            <p:sp>
              <p:nvSpPr>
                <p:cNvPr id="47" name="Bue 46"/>
                <p:cNvSpPr/>
                <p:nvPr/>
              </p:nvSpPr>
              <p:spPr>
                <a:xfrm rot="2871944" flipH="1">
                  <a:off x="5078259" y="3387226"/>
                  <a:ext cx="742139" cy="31726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Bue 47"/>
                <p:cNvSpPr/>
                <p:nvPr/>
              </p:nvSpPr>
              <p:spPr>
                <a:xfrm rot="21424734" flipH="1" flipV="1">
                  <a:off x="5207173" y="3066078"/>
                  <a:ext cx="682771" cy="34405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6447075" y="3270140"/>
                <a:ext cx="171449" cy="154322"/>
              </a:xfrm>
              <a:prstGeom prst="ellipse">
                <a:avLst/>
              </a:prstGeom>
              <a:solidFill>
                <a:srgbClr val="00A6EB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Rektangel 51"/>
              <p:cNvSpPr>
                <a:spLocks noChangeAspect="1"/>
              </p:cNvSpPr>
              <p:nvPr/>
            </p:nvSpPr>
            <p:spPr>
              <a:xfrm>
                <a:off x="6458664" y="3352859"/>
                <a:ext cx="148270" cy="461187"/>
              </a:xfrm>
              <a:prstGeom prst="rect">
                <a:avLst/>
              </a:prstGeom>
              <a:solidFill>
                <a:srgbClr val="00A6EB"/>
              </a:solidFill>
              <a:ln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>
              <a:off x="5796849" y="3705488"/>
              <a:ext cx="728618" cy="789376"/>
              <a:chOff x="5681386" y="3718707"/>
              <a:chExt cx="728618" cy="789376"/>
            </a:xfrm>
          </p:grpSpPr>
          <p:sp>
            <p:nvSpPr>
              <p:cNvPr id="53" name="Rektangel 52"/>
              <p:cNvSpPr>
                <a:spLocks noChangeAspect="1"/>
              </p:cNvSpPr>
              <p:nvPr/>
            </p:nvSpPr>
            <p:spPr>
              <a:xfrm>
                <a:off x="5719544" y="4130969"/>
                <a:ext cx="652302" cy="364475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Rektangel 53"/>
              <p:cNvSpPr>
                <a:spLocks noChangeAspect="1"/>
              </p:cNvSpPr>
              <p:nvPr/>
            </p:nvSpPr>
            <p:spPr>
              <a:xfrm>
                <a:off x="5681386" y="4050428"/>
                <a:ext cx="728618" cy="151607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5" name="Gruppe 54"/>
              <p:cNvGrpSpPr/>
              <p:nvPr/>
            </p:nvGrpSpPr>
            <p:grpSpPr>
              <a:xfrm>
                <a:off x="5737030" y="3718707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56" name="Gruppe 55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60" name="Bue 5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Bue 6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uppe 56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58" name="Bue 5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9" name="Bue 5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59971" y="3964177"/>
                <a:ext cx="171449" cy="154322"/>
              </a:xfrm>
              <a:prstGeom prst="ellipse">
                <a:avLst/>
              </a:prstGeom>
              <a:solidFill>
                <a:srgbClr val="DE2212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>
                <a:spLocks noChangeAspect="1"/>
              </p:cNvSpPr>
              <p:nvPr/>
            </p:nvSpPr>
            <p:spPr>
              <a:xfrm>
                <a:off x="5971560" y="4046896"/>
                <a:ext cx="148270" cy="461187"/>
              </a:xfrm>
              <a:prstGeom prst="rect">
                <a:avLst/>
              </a:prstGeom>
              <a:solidFill>
                <a:srgbClr val="DE2212"/>
              </a:solidFill>
              <a:ln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e 67"/>
          <p:cNvGrpSpPr/>
          <p:nvPr/>
        </p:nvGrpSpPr>
        <p:grpSpPr>
          <a:xfrm>
            <a:off x="4698688" y="2280996"/>
            <a:ext cx="2721600" cy="2369033"/>
            <a:chOff x="4698688" y="228099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8099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3440" y="2512027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67" name="Gruppe 66"/>
            <p:cNvGrpSpPr/>
            <p:nvPr/>
          </p:nvGrpSpPr>
          <p:grpSpPr>
            <a:xfrm>
              <a:off x="5332393" y="3112450"/>
              <a:ext cx="1261979" cy="1237683"/>
              <a:chOff x="5332393" y="3112450"/>
              <a:chExt cx="1261979" cy="1237683"/>
            </a:xfrm>
          </p:grpSpPr>
          <p:grpSp>
            <p:nvGrpSpPr>
              <p:cNvPr id="64" name="Gruppe 63"/>
              <p:cNvGrpSpPr/>
              <p:nvPr/>
            </p:nvGrpSpPr>
            <p:grpSpPr>
              <a:xfrm>
                <a:off x="5805579" y="3112450"/>
                <a:ext cx="730507" cy="678951"/>
                <a:chOff x="1202441" y="1536675"/>
                <a:chExt cx="730507" cy="678951"/>
              </a:xfrm>
            </p:grpSpPr>
            <p:sp>
              <p:nvSpPr>
                <p:cNvPr id="59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1202441" y="15366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Rett linje 59"/>
                <p:cNvCxnSpPr/>
                <p:nvPr/>
              </p:nvCxnSpPr>
              <p:spPr>
                <a:xfrm>
                  <a:off x="1567613" y="1832600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Rett linje 60"/>
                <p:cNvCxnSpPr/>
                <p:nvPr/>
              </p:nvCxnSpPr>
              <p:spPr>
                <a:xfrm flipH="1" flipV="1">
                  <a:off x="1244383" y="16639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Rett linje 61"/>
                <p:cNvCxnSpPr/>
                <p:nvPr/>
              </p:nvCxnSpPr>
              <p:spPr>
                <a:xfrm flipV="1">
                  <a:off x="1567613" y="16639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e 62"/>
              <p:cNvGrpSpPr/>
              <p:nvPr/>
            </p:nvGrpSpPr>
            <p:grpSpPr>
              <a:xfrm>
                <a:off x="5332393" y="3408639"/>
                <a:ext cx="730507" cy="678951"/>
                <a:chOff x="3673266" y="2104375"/>
                <a:chExt cx="730507" cy="678951"/>
              </a:xfrm>
            </p:grpSpPr>
            <p:sp>
              <p:nvSpPr>
                <p:cNvPr id="50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673266" y="21043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Rett linje 46"/>
                <p:cNvCxnSpPr/>
                <p:nvPr/>
              </p:nvCxnSpPr>
              <p:spPr>
                <a:xfrm>
                  <a:off x="4038438" y="2400300"/>
                  <a:ext cx="0" cy="383026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tt linje 47"/>
                <p:cNvCxnSpPr/>
                <p:nvPr/>
              </p:nvCxnSpPr>
              <p:spPr>
                <a:xfrm flipH="1" flipV="1">
                  <a:off x="3715208" y="22316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tt linje 48"/>
                <p:cNvCxnSpPr/>
                <p:nvPr/>
              </p:nvCxnSpPr>
              <p:spPr>
                <a:xfrm flipV="1">
                  <a:off x="4038438" y="22316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uppe 64"/>
              <p:cNvGrpSpPr/>
              <p:nvPr/>
            </p:nvGrpSpPr>
            <p:grpSpPr>
              <a:xfrm>
                <a:off x="5863865" y="3671182"/>
                <a:ext cx="730507" cy="678951"/>
                <a:chOff x="3753098" y="3285839"/>
                <a:chExt cx="730507" cy="678951"/>
              </a:xfrm>
            </p:grpSpPr>
            <p:sp>
              <p:nvSpPr>
                <p:cNvPr id="55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753098" y="3285839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6" name="Rett linje 55"/>
                <p:cNvCxnSpPr/>
                <p:nvPr/>
              </p:nvCxnSpPr>
              <p:spPr>
                <a:xfrm>
                  <a:off x="4118270" y="3581764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tt linje 56"/>
                <p:cNvCxnSpPr/>
                <p:nvPr/>
              </p:nvCxnSpPr>
              <p:spPr>
                <a:xfrm flipH="1" flipV="1">
                  <a:off x="3795040" y="3413134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tt linje 57"/>
                <p:cNvCxnSpPr/>
                <p:nvPr/>
              </p:nvCxnSpPr>
              <p:spPr>
                <a:xfrm flipV="1">
                  <a:off x="4118270" y="3413135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36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129</cp:revision>
  <dcterms:created xsi:type="dcterms:W3CDTF">2021-08-23T10:41:30Z</dcterms:created>
  <dcterms:modified xsi:type="dcterms:W3CDTF">2024-02-22T18:57:57Z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