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67" r:id="rId7"/>
    <p:sldId id="259" r:id="rId8"/>
    <p:sldId id="272" r:id="rId9"/>
    <p:sldId id="268" r:id="rId10"/>
    <p:sldId id="274" r:id="rId11"/>
    <p:sldId id="271" r:id="rId12"/>
    <p:sldId id="266" r:id="rId13"/>
    <p:sldId id="269" r:id="rId14"/>
    <p:sldId id="265" r:id="rId15"/>
    <p:sldId id="256" r:id="rId16"/>
    <p:sldId id="257" r:id="rId17"/>
    <p:sldId id="270" r:id="rId18"/>
    <p:sldId id="273" r:id="rId19"/>
    <p:sldId id="258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B"/>
    <a:srgbClr val="DE2212"/>
    <a:srgbClr val="00A14A"/>
    <a:srgbClr val="979EA6"/>
    <a:srgbClr val="7C858E"/>
    <a:srgbClr val="133E4D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>
        <p:scale>
          <a:sx n="75" d="100"/>
          <a:sy n="75" d="100"/>
        </p:scale>
        <p:origin x="-67" y="211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14.09.2023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35200" y="2244483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e 65"/>
          <p:cNvGrpSpPr/>
          <p:nvPr/>
        </p:nvGrpSpPr>
        <p:grpSpPr>
          <a:xfrm>
            <a:off x="9089589" y="739638"/>
            <a:ext cx="369454" cy="381685"/>
            <a:chOff x="8851039" y="1298908"/>
            <a:chExt cx="369454" cy="381685"/>
          </a:xfrm>
        </p:grpSpPr>
        <p:sp>
          <p:nvSpPr>
            <p:cNvPr id="11" name="Sekskant 10"/>
            <p:cNvSpPr/>
            <p:nvPr/>
          </p:nvSpPr>
          <p:spPr>
            <a:xfrm>
              <a:off x="8918300" y="1388722"/>
              <a:ext cx="228600" cy="197069"/>
            </a:xfrm>
            <a:prstGeom prst="hexagon">
              <a:avLst/>
            </a:prstGeom>
            <a:solidFill>
              <a:srgbClr val="00A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896849" y="1345928"/>
              <a:ext cx="271502" cy="282657"/>
            </a:xfrm>
            <a:prstGeom prst="ellipse">
              <a:avLst/>
            </a:prstGeom>
            <a:noFill/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Rett linje 24"/>
            <p:cNvCxnSpPr/>
            <p:nvPr/>
          </p:nvCxnSpPr>
          <p:spPr>
            <a:xfrm>
              <a:off x="9034412" y="1636485"/>
              <a:ext cx="0" cy="4410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23"/>
            <p:cNvCxnSpPr/>
            <p:nvPr/>
          </p:nvCxnSpPr>
          <p:spPr>
            <a:xfrm flipH="1">
              <a:off x="8851039" y="1491465"/>
              <a:ext cx="44108" cy="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/>
            <p:nvPr/>
          </p:nvCxnSpPr>
          <p:spPr>
            <a:xfrm flipH="1">
              <a:off x="9077471" y="1306865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linje 26"/>
            <p:cNvCxnSpPr/>
            <p:nvPr/>
          </p:nvCxnSpPr>
          <p:spPr>
            <a:xfrm flipH="1" flipV="1">
              <a:off x="8899902" y="1355792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tt linje 27"/>
            <p:cNvCxnSpPr/>
            <p:nvPr/>
          </p:nvCxnSpPr>
          <p:spPr>
            <a:xfrm flipH="1">
              <a:off x="9176385" y="1487655"/>
              <a:ext cx="44108" cy="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tt linje 28"/>
            <p:cNvCxnSpPr/>
            <p:nvPr/>
          </p:nvCxnSpPr>
          <p:spPr>
            <a:xfrm flipH="1">
              <a:off x="8904517" y="1589418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tt linje 29"/>
            <p:cNvCxnSpPr/>
            <p:nvPr/>
          </p:nvCxnSpPr>
          <p:spPr>
            <a:xfrm flipH="1">
              <a:off x="9171053" y="1437687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linje 30"/>
            <p:cNvCxnSpPr/>
            <p:nvPr/>
          </p:nvCxnSpPr>
          <p:spPr>
            <a:xfrm flipH="1" flipV="1">
              <a:off x="9140252" y="1583703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/>
            <p:nvPr/>
          </p:nvCxnSpPr>
          <p:spPr>
            <a:xfrm>
              <a:off x="9160699" y="1553162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linje 32"/>
            <p:cNvCxnSpPr/>
            <p:nvPr/>
          </p:nvCxnSpPr>
          <p:spPr>
            <a:xfrm flipH="1">
              <a:off x="9138072" y="1358490"/>
              <a:ext cx="39768" cy="39768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tt linje 33"/>
            <p:cNvCxnSpPr/>
            <p:nvPr/>
          </p:nvCxnSpPr>
          <p:spPr>
            <a:xfrm flipH="1">
              <a:off x="8944155" y="1615506"/>
              <a:ext cx="22054" cy="3819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tt linje 34"/>
            <p:cNvCxnSpPr/>
            <p:nvPr/>
          </p:nvCxnSpPr>
          <p:spPr>
            <a:xfrm flipH="1">
              <a:off x="8987690" y="1631162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tt linje 35"/>
            <p:cNvCxnSpPr/>
            <p:nvPr/>
          </p:nvCxnSpPr>
          <p:spPr>
            <a:xfrm>
              <a:off x="9172254" y="1520579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tt linje 36"/>
            <p:cNvCxnSpPr/>
            <p:nvPr/>
          </p:nvCxnSpPr>
          <p:spPr>
            <a:xfrm flipH="1">
              <a:off x="9109036" y="1325950"/>
              <a:ext cx="27131" cy="42715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tt linje 37"/>
            <p:cNvCxnSpPr/>
            <p:nvPr/>
          </p:nvCxnSpPr>
          <p:spPr>
            <a:xfrm>
              <a:off x="8869284" y="1395983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tt linje 38"/>
            <p:cNvCxnSpPr/>
            <p:nvPr/>
          </p:nvCxnSpPr>
          <p:spPr>
            <a:xfrm>
              <a:off x="8854700" y="1442423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tt linje 39"/>
            <p:cNvCxnSpPr/>
            <p:nvPr/>
          </p:nvCxnSpPr>
          <p:spPr>
            <a:xfrm flipH="1">
              <a:off x="9161492" y="1397889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tt linje 41"/>
            <p:cNvCxnSpPr/>
            <p:nvPr/>
          </p:nvCxnSpPr>
          <p:spPr>
            <a:xfrm flipH="1">
              <a:off x="8873489" y="1565277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tt linje 43"/>
            <p:cNvCxnSpPr/>
            <p:nvPr/>
          </p:nvCxnSpPr>
          <p:spPr>
            <a:xfrm flipH="1">
              <a:off x="8854699" y="1532002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9074240" y="1628427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tt linje 42"/>
            <p:cNvCxnSpPr/>
            <p:nvPr/>
          </p:nvCxnSpPr>
          <p:spPr>
            <a:xfrm>
              <a:off x="8938260" y="1327785"/>
              <a:ext cx="19189" cy="3575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tt linje 45"/>
            <p:cNvCxnSpPr/>
            <p:nvPr/>
          </p:nvCxnSpPr>
          <p:spPr>
            <a:xfrm>
              <a:off x="8981403" y="1307627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tt linje 46"/>
            <p:cNvCxnSpPr/>
            <p:nvPr/>
          </p:nvCxnSpPr>
          <p:spPr>
            <a:xfrm>
              <a:off x="9034412" y="1298908"/>
              <a:ext cx="0" cy="44108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tt linje 47"/>
            <p:cNvCxnSpPr/>
            <p:nvPr/>
          </p:nvCxnSpPr>
          <p:spPr>
            <a:xfrm>
              <a:off x="9109669" y="1609851"/>
              <a:ext cx="22054" cy="3819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e 99"/>
          <p:cNvGrpSpPr/>
          <p:nvPr/>
        </p:nvGrpSpPr>
        <p:grpSpPr>
          <a:xfrm>
            <a:off x="8490849" y="2361370"/>
            <a:ext cx="241057" cy="386783"/>
            <a:chOff x="8490849" y="2361370"/>
            <a:chExt cx="241057" cy="386783"/>
          </a:xfrm>
        </p:grpSpPr>
        <p:sp>
          <p:nvSpPr>
            <p:cNvPr id="16" name="Ellipse 15"/>
            <p:cNvSpPr>
              <a:spLocks/>
            </p:cNvSpPr>
            <p:nvPr/>
          </p:nvSpPr>
          <p:spPr>
            <a:xfrm>
              <a:off x="8520989" y="2389716"/>
              <a:ext cx="180000" cy="180000"/>
            </a:xfrm>
            <a:prstGeom prst="ellipse">
              <a:avLst/>
            </a:prstGeom>
            <a:solidFill>
              <a:srgbClr val="00A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Rektangel 67"/>
            <p:cNvSpPr/>
            <p:nvPr/>
          </p:nvSpPr>
          <p:spPr>
            <a:xfrm>
              <a:off x="8520989" y="2467799"/>
              <a:ext cx="180000" cy="255030"/>
            </a:xfrm>
            <a:prstGeom prst="rect">
              <a:avLst/>
            </a:prstGeom>
            <a:solidFill>
              <a:srgbClr val="00A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6" name="Rett pilkobling 75"/>
            <p:cNvCxnSpPr/>
            <p:nvPr/>
          </p:nvCxnSpPr>
          <p:spPr>
            <a:xfrm rot="12300000" flipH="1">
              <a:off x="8657403" y="2370567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tt pilkobling 77"/>
            <p:cNvCxnSpPr/>
            <p:nvPr/>
          </p:nvCxnSpPr>
          <p:spPr>
            <a:xfrm rot="5400000">
              <a:off x="8701416" y="2486616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tt pilkobling 79"/>
            <p:cNvCxnSpPr/>
            <p:nvPr/>
          </p:nvCxnSpPr>
          <p:spPr>
            <a:xfrm>
              <a:off x="8613375" y="2361370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tt pilkobling 80"/>
            <p:cNvCxnSpPr/>
            <p:nvPr/>
          </p:nvCxnSpPr>
          <p:spPr>
            <a:xfrm>
              <a:off x="8669394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tt pilkobling 81"/>
            <p:cNvCxnSpPr/>
            <p:nvPr/>
          </p:nvCxnSpPr>
          <p:spPr>
            <a:xfrm>
              <a:off x="8545341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tt pilkobling 83"/>
            <p:cNvCxnSpPr/>
            <p:nvPr/>
          </p:nvCxnSpPr>
          <p:spPr>
            <a:xfrm rot="5400000">
              <a:off x="8701416" y="2548644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ett pilkobling 84"/>
            <p:cNvCxnSpPr/>
            <p:nvPr/>
          </p:nvCxnSpPr>
          <p:spPr>
            <a:xfrm rot="5400000">
              <a:off x="8701416" y="2668695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ett pilkobling 85"/>
            <p:cNvCxnSpPr/>
            <p:nvPr/>
          </p:nvCxnSpPr>
          <p:spPr>
            <a:xfrm flipH="1">
              <a:off x="8677797" y="2633155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tt pilkobling 86"/>
            <p:cNvCxnSpPr/>
            <p:nvPr/>
          </p:nvCxnSpPr>
          <p:spPr>
            <a:xfrm rot="5400000">
              <a:off x="8517335" y="2492619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tt pilkobling 87"/>
            <p:cNvCxnSpPr/>
            <p:nvPr/>
          </p:nvCxnSpPr>
          <p:spPr>
            <a:xfrm rot="5400000">
              <a:off x="8517335" y="2548644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tt pilkobling 88"/>
            <p:cNvCxnSpPr/>
            <p:nvPr/>
          </p:nvCxnSpPr>
          <p:spPr>
            <a:xfrm rot="5400000">
              <a:off x="8517335" y="2668695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tt pilkobling 89"/>
            <p:cNvCxnSpPr/>
            <p:nvPr/>
          </p:nvCxnSpPr>
          <p:spPr>
            <a:xfrm flipH="1">
              <a:off x="8493716" y="2633155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tt pilkobling 91"/>
            <p:cNvCxnSpPr/>
            <p:nvPr/>
          </p:nvCxnSpPr>
          <p:spPr>
            <a:xfrm>
              <a:off x="8607372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tt pilkobling 94"/>
            <p:cNvCxnSpPr/>
            <p:nvPr/>
          </p:nvCxnSpPr>
          <p:spPr>
            <a:xfrm rot="900000" flipH="1">
              <a:off x="8493720" y="2463082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tt pilkobling 95"/>
            <p:cNvCxnSpPr/>
            <p:nvPr/>
          </p:nvCxnSpPr>
          <p:spPr>
            <a:xfrm rot="20700000">
              <a:off x="8681801" y="2463082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tt pilkobling 96"/>
            <p:cNvCxnSpPr/>
            <p:nvPr/>
          </p:nvCxnSpPr>
          <p:spPr>
            <a:xfrm rot="13500000" flipH="1">
              <a:off x="8689411" y="2400582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tt pilkobling 97"/>
            <p:cNvCxnSpPr/>
            <p:nvPr/>
          </p:nvCxnSpPr>
          <p:spPr>
            <a:xfrm rot="9300000">
              <a:off x="8571362" y="2374569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tt pilkobling 98"/>
            <p:cNvCxnSpPr/>
            <p:nvPr/>
          </p:nvCxnSpPr>
          <p:spPr>
            <a:xfrm rot="8100000">
              <a:off x="8535344" y="2402583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e 10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OKplan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5848287" y="3048675"/>
              <a:ext cx="963184" cy="97919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9" name="Gruppe 18"/>
            <p:cNvGrpSpPr/>
            <p:nvPr/>
          </p:nvGrpSpPr>
          <p:grpSpPr>
            <a:xfrm>
              <a:off x="5185762" y="3693166"/>
              <a:ext cx="712256" cy="316256"/>
              <a:chOff x="5301656" y="3687070"/>
              <a:chExt cx="712256" cy="316256"/>
            </a:xfrm>
          </p:grpSpPr>
          <p:sp>
            <p:nvSpPr>
              <p:cNvPr id="6" name="Avrundet rektangel 5"/>
              <p:cNvSpPr/>
              <p:nvPr/>
            </p:nvSpPr>
            <p:spPr>
              <a:xfrm rot="20040000">
                <a:off x="5832438" y="3687070"/>
                <a:ext cx="181474" cy="150982"/>
              </a:xfrm>
              <a:prstGeom prst="roundRect">
                <a:avLst/>
              </a:prstGeom>
              <a:solidFill>
                <a:srgbClr val="979EA6"/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" name="Avrundet rektangel 2"/>
              <p:cNvSpPr/>
              <p:nvPr/>
            </p:nvSpPr>
            <p:spPr>
              <a:xfrm rot="20040000">
                <a:off x="5301656" y="3808774"/>
                <a:ext cx="654646" cy="194552"/>
              </a:xfrm>
              <a:prstGeom prst="roundRect">
                <a:avLst/>
              </a:prstGeom>
              <a:solidFill>
                <a:srgbClr val="7C858E"/>
              </a:solidFill>
              <a:ln w="28575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0" name="Gruppe 9"/>
            <p:cNvGrpSpPr/>
            <p:nvPr/>
          </p:nvGrpSpPr>
          <p:grpSpPr>
            <a:xfrm rot="-1440000">
              <a:off x="6029189" y="3260313"/>
              <a:ext cx="453358" cy="217122"/>
              <a:chOff x="2155787" y="1179097"/>
              <a:chExt cx="453358" cy="217122"/>
            </a:xfrm>
          </p:grpSpPr>
          <p:sp>
            <p:nvSpPr>
              <p:cNvPr id="8" name="Rektangel 7"/>
              <p:cNvSpPr>
                <a:spLocks/>
              </p:cNvSpPr>
              <p:nvPr/>
            </p:nvSpPr>
            <p:spPr>
              <a:xfrm>
                <a:off x="2261065" y="1189953"/>
                <a:ext cx="242802" cy="195410"/>
              </a:xfrm>
              <a:prstGeom prst="rect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Ellipse 16"/>
              <p:cNvSpPr>
                <a:spLocks/>
              </p:cNvSpPr>
              <p:nvPr/>
            </p:nvSpPr>
            <p:spPr>
              <a:xfrm>
                <a:off x="2343580" y="1179097"/>
                <a:ext cx="265565" cy="217122"/>
              </a:xfrm>
              <a:prstGeom prst="ellipse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Ellipse 17"/>
              <p:cNvSpPr>
                <a:spLocks/>
              </p:cNvSpPr>
              <p:nvPr/>
            </p:nvSpPr>
            <p:spPr>
              <a:xfrm>
                <a:off x="2155787" y="1179097"/>
                <a:ext cx="265565" cy="217122"/>
              </a:xfrm>
              <a:prstGeom prst="ellipse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pic>
          <p:nvPicPr>
            <p:cNvPr id="67" name="Bild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878" y="3411846"/>
              <a:ext cx="298730" cy="307265"/>
            </a:xfrm>
            <a:prstGeom prst="rect">
              <a:avLst/>
            </a:prstGeom>
          </p:spPr>
        </p:pic>
        <p:pic>
          <p:nvPicPr>
            <p:cNvPr id="102" name="Bild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3180000">
              <a:off x="6155977" y="3552863"/>
              <a:ext cx="179238" cy="267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5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2132772"/>
            <a:ext cx="873148" cy="1003146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11" y="489502"/>
            <a:ext cx="869265" cy="976868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685906"/>
            <a:ext cx="870981" cy="100314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2132772"/>
            <a:ext cx="866904" cy="996941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3901668"/>
            <a:ext cx="870981" cy="100314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15" y="2898523"/>
            <a:ext cx="870980" cy="1003145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10" y="2907292"/>
            <a:ext cx="863366" cy="994376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17" y="461058"/>
            <a:ext cx="870981" cy="1005312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13" y="489502"/>
            <a:ext cx="863366" cy="994049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4884493"/>
            <a:ext cx="863366" cy="9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139734" y="1018767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NVItemplate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NVItest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3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8" name="Gruppe 7"/>
            <p:cNvGrpSpPr/>
            <p:nvPr/>
          </p:nvGrpSpPr>
          <p:grpSpPr>
            <a:xfrm>
              <a:off x="5433167" y="2979582"/>
              <a:ext cx="1274008" cy="1450487"/>
              <a:chOff x="5433167" y="2979582"/>
              <a:chExt cx="1274008" cy="1450487"/>
            </a:xfrm>
          </p:grpSpPr>
          <p:sp>
            <p:nvSpPr>
              <p:cNvPr id="72" name="Rektangel 71"/>
              <p:cNvSpPr/>
              <p:nvPr/>
            </p:nvSpPr>
            <p:spPr>
              <a:xfrm>
                <a:off x="5584584" y="3015726"/>
                <a:ext cx="960528" cy="12507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1" name="Rett linje 80"/>
              <p:cNvCxnSpPr/>
              <p:nvPr/>
            </p:nvCxnSpPr>
            <p:spPr>
              <a:xfrm>
                <a:off x="5688057" y="4160646"/>
                <a:ext cx="371020" cy="0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ett linje 103"/>
              <p:cNvCxnSpPr/>
              <p:nvPr/>
            </p:nvCxnSpPr>
            <p:spPr>
              <a:xfrm flipV="1">
                <a:off x="5688057" y="34392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ett linje 104"/>
              <p:cNvCxnSpPr/>
              <p:nvPr/>
            </p:nvCxnSpPr>
            <p:spPr>
              <a:xfrm flipV="1">
                <a:off x="5688057" y="370974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Rett linje 108"/>
              <p:cNvCxnSpPr/>
              <p:nvPr/>
            </p:nvCxnSpPr>
            <p:spPr>
              <a:xfrm flipV="1">
                <a:off x="5688057" y="37999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tt linje 118"/>
              <p:cNvCxnSpPr/>
              <p:nvPr/>
            </p:nvCxnSpPr>
            <p:spPr>
              <a:xfrm flipV="1">
                <a:off x="5688057" y="38901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tt linje 119"/>
              <p:cNvCxnSpPr/>
              <p:nvPr/>
            </p:nvCxnSpPr>
            <p:spPr>
              <a:xfrm flipV="1">
                <a:off x="5688057" y="35293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Rett linje 127"/>
              <p:cNvCxnSpPr/>
              <p:nvPr/>
            </p:nvCxnSpPr>
            <p:spPr>
              <a:xfrm flipV="1">
                <a:off x="5688057" y="39802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ktangel 81"/>
              <p:cNvSpPr/>
              <p:nvPr/>
            </p:nvSpPr>
            <p:spPr>
              <a:xfrm>
                <a:off x="5584584" y="3015726"/>
                <a:ext cx="276826" cy="2730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1" name="Rektangel 140"/>
              <p:cNvSpPr/>
              <p:nvPr/>
            </p:nvSpPr>
            <p:spPr>
              <a:xfrm rot="2700000">
                <a:off x="5561124" y="2851625"/>
                <a:ext cx="192485" cy="448399"/>
              </a:xfrm>
              <a:prstGeom prst="rect">
                <a:avLst/>
              </a:prstGeom>
              <a:solidFill>
                <a:srgbClr val="133E4D"/>
              </a:solidFill>
              <a:ln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TekstSylinder 3"/>
              <p:cNvSpPr txBox="1"/>
              <p:nvPr/>
            </p:nvSpPr>
            <p:spPr>
              <a:xfrm>
                <a:off x="5825488" y="3075825"/>
                <a:ext cx="468000" cy="236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nb-NO" sz="1400" dirty="0" smtClean="0">
                    <a:solidFill>
                      <a:srgbClr val="7C858E"/>
                    </a:solidFill>
                  </a:rPr>
                  <a:t>CFG</a:t>
                </a:r>
                <a:endParaRPr lang="nb-NO" sz="1400" dirty="0">
                  <a:solidFill>
                    <a:srgbClr val="7C858E"/>
                  </a:solidFill>
                </a:endParaRPr>
              </a:p>
            </p:txBody>
          </p:sp>
          <p:cxnSp>
            <p:nvCxnSpPr>
              <p:cNvPr id="30" name="Rett linje 29"/>
              <p:cNvCxnSpPr/>
              <p:nvPr/>
            </p:nvCxnSpPr>
            <p:spPr>
              <a:xfrm flipV="1">
                <a:off x="5688057" y="36195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tt linje 30"/>
              <p:cNvCxnSpPr/>
              <p:nvPr/>
            </p:nvCxnSpPr>
            <p:spPr>
              <a:xfrm flipV="1">
                <a:off x="5688057" y="33490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tt linje 32"/>
              <p:cNvCxnSpPr/>
              <p:nvPr/>
            </p:nvCxnSpPr>
            <p:spPr>
              <a:xfrm flipV="1">
                <a:off x="5688057" y="40704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uppe 227"/>
              <p:cNvGrpSpPr/>
              <p:nvPr/>
            </p:nvGrpSpPr>
            <p:grpSpPr>
              <a:xfrm>
                <a:off x="6156454" y="3877913"/>
                <a:ext cx="550721" cy="552156"/>
                <a:chOff x="6014159" y="3751687"/>
                <a:chExt cx="550721" cy="552156"/>
              </a:xfrm>
            </p:grpSpPr>
            <p:cxnSp>
              <p:nvCxnSpPr>
                <p:cNvPr id="70" name="Rett linje 69"/>
                <p:cNvCxnSpPr/>
                <p:nvPr/>
              </p:nvCxnSpPr>
              <p:spPr>
                <a:xfrm flipV="1">
                  <a:off x="6166194" y="4021417"/>
                  <a:ext cx="246651" cy="12696"/>
                </a:xfrm>
                <a:prstGeom prst="line">
                  <a:avLst/>
                </a:prstGeom>
                <a:ln w="28575">
                  <a:solidFill>
                    <a:srgbClr val="979E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uppe 60"/>
                <p:cNvGrpSpPr/>
                <p:nvPr/>
              </p:nvGrpSpPr>
              <p:grpSpPr>
                <a:xfrm>
                  <a:off x="6014159" y="3751687"/>
                  <a:ext cx="550721" cy="552156"/>
                  <a:chOff x="6744713" y="5022683"/>
                  <a:chExt cx="322451" cy="323291"/>
                </a:xfrm>
              </p:grpSpPr>
              <p:sp>
                <p:nvSpPr>
                  <p:cNvPr id="130" name="Ellipse 129"/>
                  <p:cNvSpPr>
                    <a:spLocks noChangeAspect="1"/>
                  </p:cNvSpPr>
                  <p:nvPr/>
                </p:nvSpPr>
                <p:spPr>
                  <a:xfrm>
                    <a:off x="6777960" y="5055929"/>
                    <a:ext cx="255941" cy="25594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1" name="Trapes 130"/>
                  <p:cNvSpPr/>
                  <p:nvPr/>
                </p:nvSpPr>
                <p:spPr>
                  <a:xfrm rot="5400000">
                    <a:off x="7012675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2" name="Trapes 131"/>
                  <p:cNvSpPr/>
                  <p:nvPr/>
                </p:nvSpPr>
                <p:spPr>
                  <a:xfrm rot="5400000" flipV="1">
                    <a:off x="6736702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3" name="Trapes 132"/>
                  <p:cNvSpPr/>
                  <p:nvPr/>
                </p:nvSpPr>
                <p:spPr>
                  <a:xfrm>
                    <a:off x="6874688" y="502268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4" name="Trapes 133"/>
                  <p:cNvSpPr/>
                  <p:nvPr/>
                </p:nvSpPr>
                <p:spPr>
                  <a:xfrm rot="10800000">
                    <a:off x="6874688" y="5299496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5" name="Trapes 134"/>
                  <p:cNvSpPr/>
                  <p:nvPr/>
                </p:nvSpPr>
                <p:spPr>
                  <a:xfrm rot="2700000" flipV="1">
                    <a:off x="6776974" y="525880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6" name="Trapes 135"/>
                  <p:cNvSpPr/>
                  <p:nvPr/>
                </p:nvSpPr>
                <p:spPr>
                  <a:xfrm rot="2700000">
                    <a:off x="6972729" y="5063048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7" name="Trapes 136"/>
                  <p:cNvSpPr/>
                  <p:nvPr/>
                </p:nvSpPr>
                <p:spPr>
                  <a:xfrm rot="18900000">
                    <a:off x="6776921" y="5063149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8" name="Trapes 137"/>
                  <p:cNvSpPr/>
                  <p:nvPr/>
                </p:nvSpPr>
                <p:spPr>
                  <a:xfrm rot="8100000">
                    <a:off x="6972587" y="5258814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39" name="Ellipse 138"/>
                <p:cNvSpPr/>
                <p:nvPr/>
              </p:nvSpPr>
              <p:spPr>
                <a:xfrm rot="5400000">
                  <a:off x="6080470" y="3818716"/>
                  <a:ext cx="418099" cy="4180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6146184" y="3890357"/>
                  <a:ext cx="286671" cy="27481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56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e 10"/>
          <p:cNvGrpSpPr/>
          <p:nvPr/>
        </p:nvGrpSpPr>
        <p:grpSpPr>
          <a:xfrm>
            <a:off x="4698688" y="2221206"/>
            <a:ext cx="2721600" cy="2369033"/>
            <a:chOff x="4698688" y="2221206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8688" y="222120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1131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1" name="Rektangel 90"/>
            <p:cNvSpPr/>
            <p:nvPr/>
          </p:nvSpPr>
          <p:spPr>
            <a:xfrm>
              <a:off x="6219905" y="2769940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10" name="Gruppe 9"/>
            <p:cNvGrpSpPr/>
            <p:nvPr/>
          </p:nvGrpSpPr>
          <p:grpSpPr>
            <a:xfrm>
              <a:off x="4979944" y="2948547"/>
              <a:ext cx="2204743" cy="1417760"/>
              <a:chOff x="4979944" y="2948547"/>
              <a:chExt cx="2204743" cy="1417760"/>
            </a:xfrm>
          </p:grpSpPr>
          <p:sp>
            <p:nvSpPr>
              <p:cNvPr id="51" name="Rektangel 50"/>
              <p:cNvSpPr>
                <a:spLocks noChangeAspect="1"/>
              </p:cNvSpPr>
              <p:nvPr/>
            </p:nvSpPr>
            <p:spPr>
              <a:xfrm>
                <a:off x="5415530" y="3653800"/>
                <a:ext cx="1285938" cy="4819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8" name="Gruppe 7"/>
              <p:cNvGrpSpPr/>
              <p:nvPr/>
            </p:nvGrpSpPr>
            <p:grpSpPr>
              <a:xfrm>
                <a:off x="5330628" y="3202223"/>
                <a:ext cx="1454718" cy="685207"/>
                <a:chOff x="5300148" y="3202223"/>
                <a:chExt cx="1454718" cy="685207"/>
              </a:xfrm>
            </p:grpSpPr>
            <p:sp>
              <p:nvSpPr>
                <p:cNvPr id="63" name="Likebent trekant 62"/>
                <p:cNvSpPr>
                  <a:spLocks noChangeAspect="1"/>
                </p:cNvSpPr>
                <p:nvPr/>
              </p:nvSpPr>
              <p:spPr>
                <a:xfrm flipV="1">
                  <a:off x="5385050" y="3653800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" name="Likebent trekant 63"/>
                <p:cNvSpPr>
                  <a:spLocks noChangeAspect="1"/>
                </p:cNvSpPr>
                <p:nvPr/>
              </p:nvSpPr>
              <p:spPr>
                <a:xfrm>
                  <a:off x="5385050" y="3422967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" name="Parallellogram 64"/>
                <p:cNvSpPr>
                  <a:spLocks noChangeAspect="1"/>
                </p:cNvSpPr>
                <p:nvPr/>
              </p:nvSpPr>
              <p:spPr>
                <a:xfrm rot="3702997" flipH="1" flipV="1">
                  <a:off x="5432402" y="3069969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" name="Parallellogram 65"/>
                <p:cNvSpPr>
                  <a:spLocks noChangeAspect="1"/>
                </p:cNvSpPr>
                <p:nvPr/>
              </p:nvSpPr>
              <p:spPr>
                <a:xfrm rot="17940000" flipH="1">
                  <a:off x="6217220" y="307077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4" name="Rektangel 73"/>
              <p:cNvSpPr/>
              <p:nvPr/>
            </p:nvSpPr>
            <p:spPr>
              <a:xfrm>
                <a:off x="5812079" y="31355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ktangel 81"/>
              <p:cNvSpPr/>
              <p:nvPr/>
            </p:nvSpPr>
            <p:spPr>
              <a:xfrm>
                <a:off x="6193098" y="317827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6" name="Rektangel 85"/>
              <p:cNvSpPr/>
              <p:nvPr/>
            </p:nvSpPr>
            <p:spPr>
              <a:xfrm>
                <a:off x="6382055" y="3325635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Rektangel 35"/>
              <p:cNvSpPr/>
              <p:nvPr/>
            </p:nvSpPr>
            <p:spPr>
              <a:xfrm>
                <a:off x="5375879" y="3393383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6079504" y="32954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Rektangel 74"/>
              <p:cNvSpPr/>
              <p:nvPr/>
            </p:nvSpPr>
            <p:spPr>
              <a:xfrm>
                <a:off x="5547113" y="3487014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6" name="Rektangel 75"/>
              <p:cNvSpPr/>
              <p:nvPr/>
            </p:nvSpPr>
            <p:spPr>
              <a:xfrm>
                <a:off x="6129962" y="3462679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ktangel 76"/>
              <p:cNvSpPr/>
              <p:nvPr/>
            </p:nvSpPr>
            <p:spPr>
              <a:xfrm>
                <a:off x="5403673" y="3093021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8" name="Rektangel 77"/>
              <p:cNvSpPr/>
              <p:nvPr/>
            </p:nvSpPr>
            <p:spPr>
              <a:xfrm>
                <a:off x="5192326" y="3292673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9" name="Rektangel 78"/>
              <p:cNvSpPr/>
              <p:nvPr/>
            </p:nvSpPr>
            <p:spPr>
              <a:xfrm>
                <a:off x="5482358" y="325781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Rektangel 79"/>
              <p:cNvSpPr/>
              <p:nvPr/>
            </p:nvSpPr>
            <p:spPr>
              <a:xfrm>
                <a:off x="5808428" y="3423491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ktangel 82"/>
              <p:cNvSpPr/>
              <p:nvPr/>
            </p:nvSpPr>
            <p:spPr>
              <a:xfrm>
                <a:off x="6097942" y="2962673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871533" y="294854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598331" y="2980604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7" name="Rektangel 86"/>
              <p:cNvSpPr/>
              <p:nvPr/>
            </p:nvSpPr>
            <p:spPr>
              <a:xfrm>
                <a:off x="4979944" y="3015769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661253" y="3344249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2" name="Rektangel 91"/>
              <p:cNvSpPr/>
              <p:nvPr/>
            </p:nvSpPr>
            <p:spPr>
              <a:xfrm>
                <a:off x="6452416" y="2985160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9" name="Gruppe 8"/>
              <p:cNvGrpSpPr/>
              <p:nvPr/>
            </p:nvGrpSpPr>
            <p:grpSpPr>
              <a:xfrm>
                <a:off x="5329286" y="3699147"/>
                <a:ext cx="1457087" cy="667160"/>
                <a:chOff x="5298806" y="3699147"/>
                <a:chExt cx="1457087" cy="667160"/>
              </a:xfrm>
            </p:grpSpPr>
            <p:sp>
              <p:nvSpPr>
                <p:cNvPr id="26" name="Likebent trekant 25"/>
                <p:cNvSpPr>
                  <a:spLocks noChangeAspect="1"/>
                </p:cNvSpPr>
                <p:nvPr/>
              </p:nvSpPr>
              <p:spPr>
                <a:xfrm flipV="1">
                  <a:off x="5385050" y="4132677"/>
                  <a:ext cx="1285938" cy="23363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" name="Parallellogram 4"/>
                <p:cNvSpPr>
                  <a:spLocks noChangeAspect="1"/>
                </p:cNvSpPr>
                <p:nvPr/>
              </p:nvSpPr>
              <p:spPr>
                <a:xfrm rot="17897003" flipH="1">
                  <a:off x="5431060" y="3568086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2" name="Parallellogram 61"/>
                <p:cNvSpPr>
                  <a:spLocks noChangeAspect="1"/>
                </p:cNvSpPr>
                <p:nvPr/>
              </p:nvSpPr>
              <p:spPr>
                <a:xfrm rot="3702997" flipH="1" flipV="1">
                  <a:off x="6218247" y="356689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9" name="Rektangel 88"/>
              <p:cNvSpPr/>
              <p:nvPr/>
            </p:nvSpPr>
            <p:spPr>
              <a:xfrm>
                <a:off x="6629257" y="323495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ktangel 89"/>
              <p:cNvSpPr/>
              <p:nvPr/>
            </p:nvSpPr>
            <p:spPr>
              <a:xfrm>
                <a:off x="6702802" y="3011382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3" name="Rektangel 92"/>
              <p:cNvSpPr/>
              <p:nvPr/>
            </p:nvSpPr>
            <p:spPr>
              <a:xfrm>
                <a:off x="5207820" y="296139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4" name="Rektangel 93"/>
              <p:cNvSpPr/>
              <p:nvPr/>
            </p:nvSpPr>
            <p:spPr>
              <a:xfrm>
                <a:off x="6855751" y="3129720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4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NVIpretty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4696351" y="2264360"/>
            <a:ext cx="2721600" cy="2369033"/>
            <a:chOff x="4696351" y="226436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6351" y="226436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27222" y="255134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NVIrpackages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" name="Gruppe 4"/>
            <p:cNvGrpSpPr/>
            <p:nvPr/>
          </p:nvGrpSpPr>
          <p:grpSpPr>
            <a:xfrm>
              <a:off x="5264097" y="3051506"/>
              <a:ext cx="728618" cy="789376"/>
              <a:chOff x="5021549" y="2965549"/>
              <a:chExt cx="728618" cy="789376"/>
            </a:xfrm>
          </p:grpSpPr>
          <p:sp>
            <p:nvSpPr>
              <p:cNvPr id="144" name="Rektangel 143"/>
              <p:cNvSpPr>
                <a:spLocks noChangeAspect="1"/>
              </p:cNvSpPr>
              <p:nvPr/>
            </p:nvSpPr>
            <p:spPr>
              <a:xfrm>
                <a:off x="5059707" y="3377811"/>
                <a:ext cx="652302" cy="364475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5" name="Rektangel 144"/>
              <p:cNvSpPr>
                <a:spLocks noChangeAspect="1"/>
              </p:cNvSpPr>
              <p:nvPr/>
            </p:nvSpPr>
            <p:spPr>
              <a:xfrm>
                <a:off x="5021549" y="3297270"/>
                <a:ext cx="728618" cy="151607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" name="Gruppe 2"/>
              <p:cNvGrpSpPr/>
              <p:nvPr/>
            </p:nvGrpSpPr>
            <p:grpSpPr>
              <a:xfrm>
                <a:off x="5077193" y="2965549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37" name="Gruppe 36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38" name="Bue 3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Bue 3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" name="Gruppe 20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150" name="Bue 14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51" name="Bue 15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5300134" y="3211019"/>
                <a:ext cx="171449" cy="154322"/>
              </a:xfrm>
              <a:prstGeom prst="ellipse">
                <a:avLst/>
              </a:prstGeom>
              <a:solidFill>
                <a:srgbClr val="00A14A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Rektangel 148"/>
              <p:cNvSpPr>
                <a:spLocks noChangeAspect="1"/>
              </p:cNvSpPr>
              <p:nvPr/>
            </p:nvSpPr>
            <p:spPr>
              <a:xfrm>
                <a:off x="5311723" y="3293738"/>
                <a:ext cx="148270" cy="461187"/>
              </a:xfrm>
              <a:prstGeom prst="rect">
                <a:avLst/>
              </a:prstGeom>
              <a:solidFill>
                <a:srgbClr val="00A14A"/>
              </a:solidFill>
              <a:ln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" name="Gruppe 3"/>
            <p:cNvGrpSpPr/>
            <p:nvPr/>
          </p:nvGrpSpPr>
          <p:grpSpPr>
            <a:xfrm>
              <a:off x="6130535" y="2928577"/>
              <a:ext cx="728618" cy="789376"/>
              <a:chOff x="6168490" y="3024670"/>
              <a:chExt cx="728618" cy="789376"/>
            </a:xfrm>
          </p:grpSpPr>
          <p:sp>
            <p:nvSpPr>
              <p:cNvPr id="41" name="Rektangel 40"/>
              <p:cNvSpPr>
                <a:spLocks noChangeAspect="1"/>
              </p:cNvSpPr>
              <p:nvPr/>
            </p:nvSpPr>
            <p:spPr>
              <a:xfrm>
                <a:off x="6206648" y="3436932"/>
                <a:ext cx="652302" cy="364475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Rektangel 41"/>
              <p:cNvSpPr>
                <a:spLocks noChangeAspect="1"/>
              </p:cNvSpPr>
              <p:nvPr/>
            </p:nvSpPr>
            <p:spPr>
              <a:xfrm>
                <a:off x="6168490" y="3356391"/>
                <a:ext cx="728618" cy="151607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Bue 48"/>
              <p:cNvSpPr/>
              <p:nvPr/>
            </p:nvSpPr>
            <p:spPr>
              <a:xfrm rot="18728056">
                <a:off x="6286724" y="3323521"/>
                <a:ext cx="667925" cy="285533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Bue 49"/>
              <p:cNvSpPr/>
              <p:nvPr/>
            </p:nvSpPr>
            <p:spPr>
              <a:xfrm rot="175266" flipV="1">
                <a:off x="6224134" y="3034488"/>
                <a:ext cx="614492" cy="309645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46" name="Gruppe 45"/>
              <p:cNvGrpSpPr>
                <a:grpSpLocks noChangeAspect="1"/>
              </p:cNvGrpSpPr>
              <p:nvPr/>
            </p:nvGrpSpPr>
            <p:grpSpPr>
              <a:xfrm>
                <a:off x="6226972" y="3024670"/>
                <a:ext cx="614492" cy="765762"/>
                <a:chOff x="5207173" y="3066078"/>
                <a:chExt cx="682771" cy="850847"/>
              </a:xfrm>
            </p:grpSpPr>
            <p:sp>
              <p:nvSpPr>
                <p:cNvPr id="47" name="Bue 46"/>
                <p:cNvSpPr/>
                <p:nvPr/>
              </p:nvSpPr>
              <p:spPr>
                <a:xfrm rot="2871944" flipH="1">
                  <a:off x="5078259" y="3387226"/>
                  <a:ext cx="742139" cy="31726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8" name="Bue 47"/>
                <p:cNvSpPr/>
                <p:nvPr/>
              </p:nvSpPr>
              <p:spPr>
                <a:xfrm rot="21424734" flipH="1" flipV="1">
                  <a:off x="5207173" y="3066078"/>
                  <a:ext cx="682771" cy="34405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1" name="Ellipse 50"/>
              <p:cNvSpPr>
                <a:spLocks noChangeAspect="1"/>
              </p:cNvSpPr>
              <p:nvPr/>
            </p:nvSpPr>
            <p:spPr>
              <a:xfrm>
                <a:off x="6447075" y="3270140"/>
                <a:ext cx="171449" cy="154322"/>
              </a:xfrm>
              <a:prstGeom prst="ellipse">
                <a:avLst/>
              </a:prstGeom>
              <a:solidFill>
                <a:srgbClr val="00A6EB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Rektangel 51"/>
              <p:cNvSpPr>
                <a:spLocks noChangeAspect="1"/>
              </p:cNvSpPr>
              <p:nvPr/>
            </p:nvSpPr>
            <p:spPr>
              <a:xfrm>
                <a:off x="6458664" y="3352859"/>
                <a:ext cx="148270" cy="461187"/>
              </a:xfrm>
              <a:prstGeom prst="rect">
                <a:avLst/>
              </a:prstGeom>
              <a:solidFill>
                <a:srgbClr val="00A6EB"/>
              </a:solidFill>
              <a:ln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" name="Gruppe 5"/>
            <p:cNvGrpSpPr/>
            <p:nvPr/>
          </p:nvGrpSpPr>
          <p:grpSpPr>
            <a:xfrm>
              <a:off x="5796849" y="3705488"/>
              <a:ext cx="728618" cy="789376"/>
              <a:chOff x="5681386" y="3718707"/>
              <a:chExt cx="728618" cy="789376"/>
            </a:xfrm>
          </p:grpSpPr>
          <p:sp>
            <p:nvSpPr>
              <p:cNvPr id="53" name="Rektangel 52"/>
              <p:cNvSpPr>
                <a:spLocks noChangeAspect="1"/>
              </p:cNvSpPr>
              <p:nvPr/>
            </p:nvSpPr>
            <p:spPr>
              <a:xfrm>
                <a:off x="5719544" y="4130969"/>
                <a:ext cx="652302" cy="364475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Rektangel 53"/>
              <p:cNvSpPr>
                <a:spLocks noChangeAspect="1"/>
              </p:cNvSpPr>
              <p:nvPr/>
            </p:nvSpPr>
            <p:spPr>
              <a:xfrm>
                <a:off x="5681386" y="4050428"/>
                <a:ext cx="728618" cy="151607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5" name="Gruppe 54"/>
              <p:cNvGrpSpPr/>
              <p:nvPr/>
            </p:nvGrpSpPr>
            <p:grpSpPr>
              <a:xfrm>
                <a:off x="5737030" y="3718707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56" name="Gruppe 55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60" name="Bue 5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Bue 6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57" name="Gruppe 56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58" name="Bue 5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9" name="Bue 5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59971" y="3964177"/>
                <a:ext cx="171449" cy="154322"/>
              </a:xfrm>
              <a:prstGeom prst="ellipse">
                <a:avLst/>
              </a:prstGeom>
              <a:solidFill>
                <a:srgbClr val="DE2212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>
                <a:spLocks noChangeAspect="1"/>
              </p:cNvSpPr>
              <p:nvPr/>
            </p:nvSpPr>
            <p:spPr>
              <a:xfrm>
                <a:off x="5971560" y="4046896"/>
                <a:ext cx="148270" cy="461187"/>
              </a:xfrm>
              <a:prstGeom prst="rect">
                <a:avLst/>
              </a:prstGeom>
              <a:solidFill>
                <a:srgbClr val="DE2212"/>
              </a:solidFill>
              <a:ln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3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698688" y="2280996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13440" y="2512027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NVIspatial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e 21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20" name="Gruppe 19"/>
            <p:cNvGrpSpPr/>
            <p:nvPr/>
          </p:nvGrpSpPr>
          <p:grpSpPr>
            <a:xfrm>
              <a:off x="5185762" y="2858516"/>
              <a:ext cx="1820476" cy="1359514"/>
              <a:chOff x="5301656" y="2852420"/>
              <a:chExt cx="1820476" cy="1359514"/>
            </a:xfrm>
          </p:grpSpPr>
          <p:grpSp>
            <p:nvGrpSpPr>
              <p:cNvPr id="17" name="Gruppe 16"/>
              <p:cNvGrpSpPr/>
              <p:nvPr/>
            </p:nvGrpSpPr>
            <p:grpSpPr>
              <a:xfrm>
                <a:off x="5769415" y="2852420"/>
                <a:ext cx="1352717" cy="1359514"/>
                <a:chOff x="5891335" y="2837180"/>
                <a:chExt cx="1352717" cy="1359514"/>
              </a:xfrm>
            </p:grpSpPr>
            <p:pic>
              <p:nvPicPr>
                <p:cNvPr id="15" name="Bilde 1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009" t="56267" r="40195" b="24390"/>
                <a:stretch/>
              </p:blipFill>
              <p:spPr>
                <a:xfrm>
                  <a:off x="6098539" y="3050327"/>
                  <a:ext cx="936159" cy="929853"/>
                </a:xfrm>
                <a:prstGeom prst="rect">
                  <a:avLst/>
                </a:prstGeom>
              </p:spPr>
            </p:pic>
            <p:sp>
              <p:nvSpPr>
                <p:cNvPr id="8" name="Smultring 7"/>
                <p:cNvSpPr/>
                <p:nvPr/>
              </p:nvSpPr>
              <p:spPr>
                <a:xfrm>
                  <a:off x="5891335" y="2837180"/>
                  <a:ext cx="1352717" cy="1359514"/>
                </a:xfrm>
                <a:prstGeom prst="donut">
                  <a:avLst>
                    <a:gd name="adj" fmla="val 13467"/>
                  </a:avLst>
                </a:prstGeom>
                <a:solidFill>
                  <a:srgbClr val="133E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Ellipse 3"/>
                <p:cNvSpPr/>
                <p:nvPr/>
              </p:nvSpPr>
              <p:spPr>
                <a:xfrm>
                  <a:off x="6086101" y="3027339"/>
                  <a:ext cx="963184" cy="979195"/>
                </a:xfrm>
                <a:prstGeom prst="ellipse">
                  <a:avLst/>
                </a:prstGeom>
                <a:noFill/>
                <a:ln w="63500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9" name="Gruppe 18"/>
              <p:cNvGrpSpPr/>
              <p:nvPr/>
            </p:nvGrpSpPr>
            <p:grpSpPr>
              <a:xfrm>
                <a:off x="5301656" y="3687070"/>
                <a:ext cx="712256" cy="316256"/>
                <a:chOff x="5301656" y="3687070"/>
                <a:chExt cx="712256" cy="316256"/>
              </a:xfrm>
            </p:grpSpPr>
            <p:sp>
              <p:nvSpPr>
                <p:cNvPr id="6" name="Avrundet rektangel 5"/>
                <p:cNvSpPr/>
                <p:nvPr/>
              </p:nvSpPr>
              <p:spPr>
                <a:xfrm rot="20040000">
                  <a:off x="5832438" y="3687070"/>
                  <a:ext cx="181474" cy="150982"/>
                </a:xfrm>
                <a:prstGeom prst="roundRect">
                  <a:avLst/>
                </a:prstGeom>
                <a:solidFill>
                  <a:srgbClr val="979EA6"/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" name="Avrundet rektangel 2"/>
                <p:cNvSpPr/>
                <p:nvPr/>
              </p:nvSpPr>
              <p:spPr>
                <a:xfrm rot="20040000">
                  <a:off x="5301656" y="3808774"/>
                  <a:ext cx="654646" cy="194552"/>
                </a:xfrm>
                <a:prstGeom prst="roundRect">
                  <a:avLst/>
                </a:prstGeom>
                <a:solidFill>
                  <a:srgbClr val="7C858E"/>
                </a:solidFill>
                <a:ln w="285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36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120</cp:revision>
  <dcterms:created xsi:type="dcterms:W3CDTF">2021-08-23T10:41:30Z</dcterms:created>
  <dcterms:modified xsi:type="dcterms:W3CDTF">2023-09-14T17:19:57Z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