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946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026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7483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261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677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3679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1219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429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366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64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705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94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51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96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51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751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15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67CEE-ACF5-48F2-B15A-7BA4A6BB9C23}" type="datetimeFigureOut">
              <a:rPr lang="ru-RU" smtClean="0"/>
              <a:t>29.07.2023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4558E-F56B-46AF-ABE4-6846660C53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680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qa228.karpin74.beget.te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6EFDA-D265-E11C-E895-5FFD1A7C3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997" y="707584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Дипломный проект по тестированию ПО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A2E01-0066-8EC9-3FFD-AF6A2C5FE822}"/>
              </a:ext>
            </a:extLst>
          </p:cNvPr>
          <p:cNvSpPr txBox="1"/>
          <p:nvPr/>
        </p:nvSpPr>
        <p:spPr>
          <a:xfrm>
            <a:off x="6721276" y="4173718"/>
            <a:ext cx="39372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/>
              <a:t>Студент: Котлов М.М.</a:t>
            </a:r>
            <a:br>
              <a:rPr lang="ru-RU" sz="3200" dirty="0"/>
            </a:br>
            <a:r>
              <a:rPr lang="ru-RU" sz="3200" dirty="0"/>
              <a:t>Группа: </a:t>
            </a:r>
            <a:r>
              <a:rPr lang="en-US" sz="3200" dirty="0"/>
              <a:t>QA228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1157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409AE-3AC3-353B-060B-D0C8188F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64903"/>
            <a:ext cx="9906000" cy="664097"/>
          </a:xfrm>
        </p:spPr>
        <p:txBody>
          <a:bodyPr>
            <a:noAutofit/>
          </a:bodyPr>
          <a:lstStyle/>
          <a:p>
            <a:pPr algn="ctr"/>
            <a:r>
              <a:rPr lang="ru-RU" sz="5400" cap="none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4547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D0D10-1B86-4BBA-C205-E129FD90B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827" y="566295"/>
            <a:ext cx="9905998" cy="1478570"/>
          </a:xfrm>
        </p:spPr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сайте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1FA11C-625A-CF0C-D89C-5A83676C6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519" y="1947829"/>
            <a:ext cx="6041813" cy="371768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Сайт Интернет-магазин, </a:t>
            </a:r>
            <a:r>
              <a:rPr lang="ru-RU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«</a:t>
            </a:r>
            <a:r>
              <a:rPr lang="ru-RU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Shopient</a:t>
            </a:r>
            <a:r>
              <a:rPr lang="ru-RU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».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http://qa228.karpin74.beget.tech/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Сайт предоставляет возможность посетителям приобрести качественные и недорогие товары, которые можно заказать, купить дистанционно, посредством сервисов реализованных на данном ресурсе.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Целью создания Сайта является продажа недорогих товаров посредством сети интернет.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Данный проект является тестовым.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191DA7-054B-5E7E-6BAA-2C78D363E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780" y="3499424"/>
            <a:ext cx="2438400" cy="24384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320C82-322B-832A-975E-C2729905F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438" y="566295"/>
            <a:ext cx="4366735" cy="210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45E7590-2CA5-4F96-A6C1-5C6E2AF8B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314" y="580942"/>
            <a:ext cx="9905999" cy="53485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000" dirty="0"/>
              <a:t>Были разработаны/сформированы:</a:t>
            </a:r>
          </a:p>
          <a:p>
            <a:pPr marL="0" indent="0">
              <a:buNone/>
            </a:pPr>
            <a:endParaRPr lang="ru-RU" sz="3000" dirty="0"/>
          </a:p>
          <a:p>
            <a:r>
              <a:rPr lang="en-US" dirty="0"/>
              <a:t>Mind-</a:t>
            </a:r>
            <a:r>
              <a:rPr lang="ru-RU" dirty="0"/>
              <a:t>карта.</a:t>
            </a:r>
          </a:p>
          <a:p>
            <a:r>
              <a:rPr lang="ru-RU" dirty="0"/>
              <a:t>Тест-план.</a:t>
            </a:r>
          </a:p>
          <a:p>
            <a:r>
              <a:rPr lang="ru-RU" dirty="0"/>
              <a:t>Чек-лист.</a:t>
            </a:r>
          </a:p>
          <a:p>
            <a:r>
              <a:rPr lang="ru-RU" dirty="0"/>
              <a:t>Тест-кейсы.</a:t>
            </a:r>
          </a:p>
          <a:p>
            <a:r>
              <a:rPr lang="ru-RU" dirty="0"/>
              <a:t>Отчеты об ошибках.</a:t>
            </a:r>
          </a:p>
          <a:p>
            <a:r>
              <a:rPr lang="ru-RU" dirty="0"/>
              <a:t>Автоматизированные тесты.</a:t>
            </a:r>
          </a:p>
          <a:p>
            <a:r>
              <a:rPr lang="ru-RU" dirty="0"/>
              <a:t>Автоматизированный запуск тестов с помощью </a:t>
            </a:r>
            <a:r>
              <a:rPr lang="en-US" dirty="0"/>
              <a:t>Jenkins</a:t>
            </a:r>
            <a:r>
              <a:rPr lang="ru-RU" dirty="0"/>
              <a:t>.</a:t>
            </a:r>
          </a:p>
          <a:p>
            <a:r>
              <a:rPr lang="ru-RU" dirty="0"/>
              <a:t>Скрипт для нагрузочного тестирования в </a:t>
            </a:r>
            <a:r>
              <a:rPr lang="en-US" dirty="0" err="1"/>
              <a:t>Jmetter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078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D9FCB-E4BA-C9FC-91F0-BFD3FDBA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4712"/>
            <a:ext cx="9905998" cy="776649"/>
          </a:xfrm>
        </p:spPr>
        <p:txBody>
          <a:bodyPr/>
          <a:lstStyle/>
          <a:p>
            <a:pPr algn="ctr"/>
            <a:r>
              <a:rPr lang="en-US" cap="none" dirty="0"/>
              <a:t>Mind-</a:t>
            </a:r>
            <a:r>
              <a:rPr lang="ru-RU" cap="none" dirty="0"/>
              <a:t>карта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587AD28-8E18-7810-B945-29098F62E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801983"/>
            <a:ext cx="7883784" cy="588130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A055DF-A230-7889-7509-B019634E4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686" y="4244888"/>
            <a:ext cx="2438400" cy="243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D4E442-F7D2-DB70-0B9E-087E69AA190C}"/>
              </a:ext>
            </a:extLst>
          </p:cNvPr>
          <p:cNvSpPr txBox="1"/>
          <p:nvPr/>
        </p:nvSpPr>
        <p:spPr>
          <a:xfrm>
            <a:off x="9121114" y="1397795"/>
            <a:ext cx="2779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карта была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Создана с помощью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Mindmeister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www.mindmeister.com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6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61704-1C94-9E53-E015-60C6A5A4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61957"/>
            <a:ext cx="9905998" cy="738942"/>
          </a:xfrm>
        </p:spPr>
        <p:txBody>
          <a:bodyPr>
            <a:normAutofit fontScale="90000"/>
          </a:bodyPr>
          <a:lstStyle/>
          <a:p>
            <a:r>
              <a:rPr lang="ru-RU" cap="none" dirty="0"/>
              <a:t>Тест-план</a:t>
            </a:r>
            <a:br>
              <a:rPr lang="ru-RU" cap="none" dirty="0"/>
            </a:br>
            <a:r>
              <a:rPr lang="ru-RU" cap="none" dirty="0"/>
              <a:t>Чек-лист</a:t>
            </a:r>
            <a:br>
              <a:rPr lang="ru-RU" cap="none" dirty="0"/>
            </a:br>
            <a:r>
              <a:rPr lang="ru-RU" cap="none" dirty="0"/>
              <a:t>Тест-кейсы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9C3FCF-0ADF-5587-7533-AB9C9B9BAE50}"/>
              </a:ext>
            </a:extLst>
          </p:cNvPr>
          <p:cNvSpPr txBox="1"/>
          <p:nvPr/>
        </p:nvSpPr>
        <p:spPr>
          <a:xfrm>
            <a:off x="1143001" y="2007910"/>
            <a:ext cx="42298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Тест-кейсы были </a:t>
            </a:r>
            <a:endParaRPr lang="en-US" sz="2800" dirty="0"/>
          </a:p>
          <a:p>
            <a:r>
              <a:rPr lang="ru-RU" sz="2800" dirty="0"/>
              <a:t>разработаны в </a:t>
            </a:r>
            <a:r>
              <a:rPr lang="en-US" sz="2800" dirty="0"/>
              <a:t>TestRail</a:t>
            </a:r>
          </a:p>
          <a:p>
            <a:endParaRPr lang="en-US" sz="2800" dirty="0"/>
          </a:p>
          <a:p>
            <a:r>
              <a:rPr lang="ru-RU" sz="2800" dirty="0"/>
              <a:t>Было создано 9 разделов,</a:t>
            </a:r>
          </a:p>
          <a:p>
            <a:r>
              <a:rPr lang="ru-RU" sz="2800" dirty="0"/>
              <a:t>7 из которых </a:t>
            </a:r>
            <a:r>
              <a:rPr lang="en-US" sz="2800" dirty="0"/>
              <a:t> </a:t>
            </a:r>
            <a:r>
              <a:rPr lang="ru-RU" sz="2800" dirty="0"/>
              <a:t>тест-кейсы</a:t>
            </a:r>
          </a:p>
          <a:p>
            <a:r>
              <a:rPr lang="ru-RU" sz="2800" dirty="0"/>
              <a:t>прошли успешно.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846ABA1-DC07-2EEE-CA3E-7B31B15E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6" y="3682444"/>
            <a:ext cx="5887594" cy="249255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7BA9A00-CFD4-C179-4EE9-A72EC6E2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228" y="433299"/>
            <a:ext cx="6224833" cy="29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8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13717-BC9F-0C96-A4E5-8B740E03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29982"/>
            <a:ext cx="9905998" cy="687095"/>
          </a:xfrm>
        </p:spPr>
        <p:txBody>
          <a:bodyPr/>
          <a:lstStyle/>
          <a:p>
            <a:r>
              <a:rPr lang="ru-RU" dirty="0"/>
              <a:t>Отчеты об ошибках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0DE218-F1C2-F257-75E0-30FF6A43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424" y="1240819"/>
            <a:ext cx="3751099" cy="36139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Отчеты о несоответствиях, а также предложения по улучшению интернет-магазина были занесены в </a:t>
            </a:r>
            <a:r>
              <a:rPr lang="en-US" dirty="0"/>
              <a:t>Jira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Зафиксировано:</a:t>
            </a:r>
          </a:p>
          <a:p>
            <a:r>
              <a:rPr lang="ru-RU" dirty="0"/>
              <a:t>2 улучшения</a:t>
            </a:r>
          </a:p>
          <a:p>
            <a:r>
              <a:rPr lang="ru-RU" dirty="0"/>
              <a:t>11 несоответствий</a:t>
            </a:r>
          </a:p>
          <a:p>
            <a:pPr lvl="1"/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47A82A-1FC1-7B3C-3581-84708F2FD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271" y="3667027"/>
            <a:ext cx="4525548" cy="30114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D949BC-EF43-1B24-AB13-CFA3739DF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217" y="1240819"/>
            <a:ext cx="6257602" cy="30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3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CAB9-6A19-0802-AF76-938A66CE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461" y="137751"/>
            <a:ext cx="8766158" cy="795503"/>
          </a:xfrm>
        </p:spPr>
        <p:txBody>
          <a:bodyPr/>
          <a:lstStyle/>
          <a:p>
            <a:r>
              <a:rPr lang="ru-RU" cap="none" dirty="0"/>
              <a:t>Автоматизированные тесты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7E1F65-B772-2322-CCF0-91888DAD1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4020"/>
            <a:ext cx="4769194" cy="518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Были разработаны </a:t>
            </a:r>
            <a:r>
              <a:rPr lang="ru-RU" dirty="0" err="1"/>
              <a:t>автотесты</a:t>
            </a:r>
            <a:r>
              <a:rPr lang="ru-RU" dirty="0"/>
              <a:t> по четырем сценариям:</a:t>
            </a:r>
          </a:p>
          <a:p>
            <a:r>
              <a:rPr lang="ru-RU" dirty="0"/>
              <a:t>Проверка строки поиска.</a:t>
            </a:r>
          </a:p>
          <a:p>
            <a:r>
              <a:rPr lang="ru-RU" dirty="0"/>
              <a:t>Возможность оставить комментарии под товаром.</a:t>
            </a:r>
          </a:p>
          <a:p>
            <a:r>
              <a:rPr lang="ru-RU" dirty="0"/>
              <a:t>Добавление товара в корзину.</a:t>
            </a:r>
          </a:p>
          <a:p>
            <a:r>
              <a:rPr lang="ru-RU" dirty="0"/>
              <a:t>Оформление заказа.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Благодаря методу белого ящика можно посмотреть, как </a:t>
            </a:r>
            <a:r>
              <a:rPr lang="ru-RU" dirty="0" err="1"/>
              <a:t>автотесты</a:t>
            </a:r>
            <a:r>
              <a:rPr lang="ru-RU" dirty="0"/>
              <a:t> отрабатывают и отправляют запросы на </a:t>
            </a:r>
            <a:r>
              <a:rPr lang="en-US" dirty="0"/>
              <a:t>backend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E784B5-741A-50EC-DF3F-83FC05503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241" y="933254"/>
            <a:ext cx="6096000" cy="27266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06F7EC-4196-D223-00E4-6CC058B60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874" y="3272163"/>
            <a:ext cx="6096000" cy="303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1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3A52C-E709-6DD7-1231-EFA2E528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081" y="478686"/>
            <a:ext cx="10048203" cy="588113"/>
          </a:xfrm>
        </p:spPr>
        <p:txBody>
          <a:bodyPr>
            <a:normAutofit fontScale="90000"/>
          </a:bodyPr>
          <a:lstStyle/>
          <a:p>
            <a:r>
              <a:rPr lang="ru-RU" cap="none" dirty="0"/>
              <a:t>Автоматизированный запуск тестов с помощью </a:t>
            </a:r>
            <a:r>
              <a:rPr lang="en-US" cap="none" dirty="0"/>
              <a:t>Jenkins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DE531D3-F29E-39A6-5F6F-FC07A66AB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6102" y="976869"/>
            <a:ext cx="5550761" cy="26713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16110A-8B46-6790-6497-2C6E0E085B41}"/>
              </a:ext>
            </a:extLst>
          </p:cNvPr>
          <p:cNvSpPr txBox="1"/>
          <p:nvPr/>
        </p:nvSpPr>
        <p:spPr>
          <a:xfrm>
            <a:off x="904973" y="1291473"/>
            <a:ext cx="35067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 помощью </a:t>
            </a:r>
            <a:r>
              <a:rPr lang="en-US" sz="2800" dirty="0"/>
              <a:t>Jenkins</a:t>
            </a:r>
            <a:r>
              <a:rPr lang="ru-RU" sz="2800" dirty="0"/>
              <a:t> был настроен</a:t>
            </a:r>
          </a:p>
          <a:p>
            <a:r>
              <a:rPr lang="ru-RU" sz="2800" dirty="0"/>
              <a:t>автоматический запуск тестов с определенным интервалом.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8855F2-447F-08C3-DC6D-104443221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006" y="3752543"/>
            <a:ext cx="5550761" cy="262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9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E0BC7-F7F1-D5F5-05A3-F2DEEB01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4674"/>
          </a:xfrm>
        </p:spPr>
        <p:txBody>
          <a:bodyPr/>
          <a:lstStyle/>
          <a:p>
            <a:r>
              <a:rPr lang="ru-RU" cap="none" dirty="0"/>
              <a:t>Нагрузочное тестирование с помощью </a:t>
            </a:r>
            <a:r>
              <a:rPr lang="en-US" cap="none" dirty="0"/>
              <a:t>JMeter</a:t>
            </a:r>
            <a:endParaRPr lang="ru-RU" cap="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1D92C-AA10-DE63-1B64-E6A04F2F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83" y="165814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Было выполнено нагрузочное </a:t>
            </a:r>
          </a:p>
          <a:p>
            <a:pPr marL="0" indent="0">
              <a:buNone/>
            </a:pPr>
            <a:r>
              <a:rPr lang="ru-RU" dirty="0"/>
              <a:t>тестирование интернет-магазина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3B8F9F-C464-C6BD-2CDC-A4FB9FD1B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3" y="1493953"/>
            <a:ext cx="5800627" cy="31240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DC2FF52-3913-A927-A70B-01788E8E7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83" y="3320045"/>
            <a:ext cx="5900376" cy="317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83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149</TotalTime>
  <Words>248</Words>
  <Application>Microsoft Office PowerPoint</Application>
  <PresentationFormat>Широкоэкранный</PresentationFormat>
  <Paragraphs>51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Tw Cen MT</vt:lpstr>
      <vt:lpstr>Wingdings</vt:lpstr>
      <vt:lpstr>Контур</vt:lpstr>
      <vt:lpstr>Дипломный проект по тестированию ПО</vt:lpstr>
      <vt:lpstr>О сайте</vt:lpstr>
      <vt:lpstr>Презентация PowerPoint</vt:lpstr>
      <vt:lpstr>Mind-карта</vt:lpstr>
      <vt:lpstr>Тест-план Чек-лист Тест-кейсы</vt:lpstr>
      <vt:lpstr>Отчеты об ошибках</vt:lpstr>
      <vt:lpstr>Автоматизированные тесты</vt:lpstr>
      <vt:lpstr>Автоматизированный запуск тестов с помощью Jenkins </vt:lpstr>
      <vt:lpstr>Нагрузочное тестирование с помощью JMeter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по тестированию ПО</dc:title>
  <dc:creator>Михаил Котлов</dc:creator>
  <cp:lastModifiedBy>Михаил Котлов</cp:lastModifiedBy>
  <cp:revision>3</cp:revision>
  <dcterms:created xsi:type="dcterms:W3CDTF">2023-07-28T23:12:48Z</dcterms:created>
  <dcterms:modified xsi:type="dcterms:W3CDTF">2023-07-29T01:42:16Z</dcterms:modified>
</cp:coreProperties>
</file>