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5a0eac06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5a0eac06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a858a8d3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a858a8d3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a858a8d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a858a8d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a858a8d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a858a8d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a858a8d3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a858a8d3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a858a8d3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a858a8d3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5a0eac06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5a0eac06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5a0eac06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5a0eac0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5a0eac06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5a0eac06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5a0eac06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5a0eac06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5a0eac06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5a0eac06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a858a8d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a858a8d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5a0eac06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5a0eac06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5a0eac06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5a0eac0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5a0eac06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5a0eac06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5a0eac06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5a0eac06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5a0eac06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5a0eac06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5a0eac06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5a0eac06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5a0eac06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5a0eac06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5a0eac06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5a0eac06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5a0eac06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5a0eac06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5a0eac06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5a0eac06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5a0eac0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5a0eac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5a0eac06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5a0eac06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5a0eac06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5a0eac06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5a0eac06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5a0eac06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5a0eac06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5a0eac06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5a0eac06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5a0eac06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5a0eac06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5a0eac06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5a0eac06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5a0eac06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5a0eac06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5a0eac06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5a0eac06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5a0eac06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5a0eac06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5a0eac06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a858a8d3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a858a8d3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5a0eac06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5a0eac06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5a0eac06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5a0eac06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5a0eac06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5a0eac06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a858a8d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a858a8d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a858a8d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a858a8d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a858a8d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a858a8d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a858a8d3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a858a8d3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a858a8d3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a858a8d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223625" y="39500"/>
            <a:ext cx="8520600" cy="4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(sayHello)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[Function: sayHello]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"kek"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// </a:t>
            </a:r>
            <a:r>
              <a:rPr b="1" lang="ru" sz="2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ОШИБКА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(sayHello)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kek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239625" y="1152475"/>
            <a:ext cx="402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4716125" y="1152475"/>
            <a:ext cx="42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a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 b)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864750" y="656575"/>
            <a:ext cx="46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JS</a:t>
            </a:r>
            <a:endParaRPr sz="2000"/>
          </a:p>
        </p:txBody>
      </p:sp>
      <p:sp>
        <p:nvSpPr>
          <p:cNvPr id="114" name="Google Shape;114;p23"/>
          <p:cNvSpPr txBox="1"/>
          <p:nvPr/>
        </p:nvSpPr>
        <p:spPr>
          <a:xfrm>
            <a:off x="5380975" y="656575"/>
            <a:ext cx="46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C++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60325"/>
            <a:ext cx="8520600" cy="4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//какие то вычесления</a:t>
            </a:r>
            <a:endParaRPr b="1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(value)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b="1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360325"/>
            <a:ext cx="8520600" cy="4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//какие то вычесления</a:t>
            </a:r>
            <a:endParaRPr b="1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 world"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(value)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Hello world</a:t>
            </a:r>
            <a:endParaRPr b="1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207150" y="214325"/>
            <a:ext cx="8558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Напишите функцию, которая принимает число n в качестве аргумента и возвращает сумму всех четных чисел от 1 до n. Используйте цикл для обхода чисел и функцию для проверки, является ли число четным.</a:t>
            </a:r>
            <a:endParaRPr sz="2600"/>
          </a:p>
        </p:txBody>
      </p:sp>
      <p:sp>
        <p:nvSpPr>
          <p:cNvPr id="130" name="Google Shape;130;p26"/>
          <p:cNvSpPr txBox="1"/>
          <p:nvPr/>
        </p:nvSpPr>
        <p:spPr>
          <a:xfrm>
            <a:off x="285750" y="2400300"/>
            <a:ext cx="7186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sumOfEven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sumOfEven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0;</a:t>
            </a:r>
            <a:endParaRPr b="1" sz="17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sumOfEven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6;</a:t>
            </a:r>
            <a:endParaRPr b="1" sz="17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sumOfEven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20;</a:t>
            </a:r>
            <a:endParaRPr b="1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207150" y="214325"/>
            <a:ext cx="8558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/>
              <a:t>Напишите функцию для вычисления факториала числа. Факториал числа N определяется как произведение всех целых чисел от 1 до N.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36" name="Google Shape;136;p27"/>
          <p:cNvSpPr txBox="1"/>
          <p:nvPr/>
        </p:nvSpPr>
        <p:spPr>
          <a:xfrm>
            <a:off x="328625" y="1999925"/>
            <a:ext cx="7186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120</a:t>
            </a:r>
            <a:endParaRPr b="1" sz="17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24</a:t>
            </a:r>
            <a:endParaRPr b="1" sz="17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b="1" sz="17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</a:t>
            </a:r>
            <a:r>
              <a:rPr lang="ru"/>
              <a:t>бъекты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ru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9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900"/>
          </a:p>
        </p:txBody>
      </p:sp>
      <p:sp>
        <p:nvSpPr>
          <p:cNvPr id="155" name="Google Shape;155;p30"/>
          <p:cNvSpPr txBox="1"/>
          <p:nvPr/>
        </p:nvSpPr>
        <p:spPr>
          <a:xfrm>
            <a:off x="4610350" y="189750"/>
            <a:ext cx="41148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:string name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:string hobby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254550" y="145225"/>
            <a:ext cx="8520600" cy="4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6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Hi</a:t>
            </a:r>
            <a:endParaRPr b="1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254550" y="145225"/>
            <a:ext cx="8520600" cy="4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6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Hi</a:t>
            </a:r>
            <a:endParaRPr b="1" sz="2500"/>
          </a:p>
        </p:txBody>
      </p:sp>
      <p:sp>
        <p:nvSpPr>
          <p:cNvPr id="166" name="Google Shape;166;p32"/>
          <p:cNvSpPr txBox="1"/>
          <p:nvPr/>
        </p:nvSpPr>
        <p:spPr>
          <a:xfrm>
            <a:off x="3750475" y="221475"/>
            <a:ext cx="48576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ru" sz="1500">
                <a:solidFill>
                  <a:srgbClr val="B267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int age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std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500">
                <a:solidFill>
                  <a:srgbClr val="B267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std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:cout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:endl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65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63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20</a:t>
            </a:r>
            <a:endParaRPr b="1" sz="17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html</a:t>
            </a:r>
            <a:endParaRPr b="1"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63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(user[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20</a:t>
            </a:r>
            <a:endParaRPr b="1" sz="17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(user[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"hobby"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html</a:t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280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21</a:t>
            </a:r>
            <a:endParaRPr b="1" sz="17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javascript</a:t>
            </a:r>
            <a:endParaRPr b="1" sz="17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23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23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hobby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"html"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user) 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(key)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name, age, hobby</a:t>
            </a:r>
            <a:endParaRPr b="1" sz="16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(user[key])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Mango, 20, html</a:t>
            </a:r>
            <a:endParaRPr b="1" sz="16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152125"/>
            <a:ext cx="85206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Создайте объект library, который представляет собой библиотеку с книгами. Каждая книга представлена в формате ключ это название и значение цена, напишити функцию которая добавляет новую книгу в обьект.</a:t>
            </a:r>
            <a:endParaRPr/>
          </a:p>
        </p:txBody>
      </p:sp>
      <p:sp>
        <p:nvSpPr>
          <p:cNvPr id="202" name="Google Shape;202;p39"/>
          <p:cNvSpPr txBox="1"/>
          <p:nvPr/>
        </p:nvSpPr>
        <p:spPr>
          <a:xfrm>
            <a:off x="414325" y="2693200"/>
            <a:ext cx="30000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library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…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9"/>
          <p:cNvSpPr txBox="1"/>
          <p:nvPr/>
        </p:nvSpPr>
        <p:spPr>
          <a:xfrm>
            <a:off x="3471875" y="2757325"/>
            <a:ext cx="47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addBook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library, 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price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 которая проходит по всем книгам и выводит общую сумму</a:t>
            </a:r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435775" y="2271700"/>
            <a:ext cx="487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8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8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sumOfBooks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8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8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8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300000" y="4000525"/>
            <a:ext cx="4272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3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b="1" lang="ru" sz="13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obj) </a:t>
            </a:r>
            <a:r>
              <a:rPr b="1" lang="ru" sz="13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3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(obj[key])</a:t>
            </a:r>
            <a:endParaRPr b="1" sz="13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/>
        </p:nvSpPr>
        <p:spPr>
          <a:xfrm>
            <a:off x="471875" y="259675"/>
            <a:ext cx="37359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library </a:t>
            </a:r>
            <a:r>
              <a:rPr b="1" lang="ru" sz="21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1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1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1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21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1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1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21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1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1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21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1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1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21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1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"Jack"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1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21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1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1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21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1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3471875" y="2757325"/>
            <a:ext cx="473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8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8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sumOfBooks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8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8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00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700">
                <a:solidFill>
                  <a:srgbClr val="0000FF"/>
                </a:solidFill>
              </a:rPr>
              <a:t>for(переменная; </a:t>
            </a:r>
            <a:r>
              <a:rPr b="1" lang="ru" sz="2700">
                <a:solidFill>
                  <a:srgbClr val="9900FF"/>
                </a:solidFill>
              </a:rPr>
              <a:t>условие; </a:t>
            </a:r>
            <a:r>
              <a:rPr b="1" lang="ru" sz="2700">
                <a:solidFill>
                  <a:srgbClr val="54A857"/>
                </a:solidFill>
              </a:rPr>
              <a:t>изменение</a:t>
            </a:r>
            <a:r>
              <a:rPr b="1" lang="ru" sz="2700">
                <a:solidFill>
                  <a:srgbClr val="0000FF"/>
                </a:solidFill>
              </a:rPr>
              <a:t>) {</a:t>
            </a:r>
            <a:br>
              <a:rPr b="1" lang="ru" sz="2700">
                <a:solidFill>
                  <a:srgbClr val="0000FF"/>
                </a:solidFill>
              </a:rPr>
            </a:br>
            <a:r>
              <a:rPr b="1" lang="ru" sz="2700">
                <a:solidFill>
                  <a:srgbClr val="0000FF"/>
                </a:solidFill>
              </a:rPr>
              <a:t>	</a:t>
            </a:r>
            <a:r>
              <a:rPr b="1" lang="ru" sz="2700">
                <a:solidFill>
                  <a:srgbClr val="F1C232"/>
                </a:solidFill>
              </a:rPr>
              <a:t>действие</a:t>
            </a:r>
            <a:br>
              <a:rPr b="1" lang="ru" sz="2700">
                <a:solidFill>
                  <a:srgbClr val="0000FF"/>
                </a:solidFill>
              </a:rPr>
            </a:br>
            <a:r>
              <a:rPr b="1" lang="ru" sz="2700">
                <a:solidFill>
                  <a:srgbClr val="0000FF"/>
                </a:solidFill>
              </a:rPr>
              <a:t>}</a:t>
            </a:r>
            <a:endParaRPr b="1" sz="2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445025"/>
            <a:ext cx="85206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 которая находит книгу по автору </a:t>
            </a:r>
            <a:br>
              <a:rPr lang="ru"/>
            </a:br>
            <a:r>
              <a:rPr lang="ru"/>
              <a:t>и выводит книгу</a:t>
            </a:r>
            <a:endParaRPr/>
          </a:p>
        </p:txBody>
      </p:sp>
      <p:sp>
        <p:nvSpPr>
          <p:cNvPr id="222" name="Google Shape;222;p42"/>
          <p:cNvSpPr txBox="1"/>
          <p:nvPr/>
        </p:nvSpPr>
        <p:spPr>
          <a:xfrm>
            <a:off x="435775" y="2271700"/>
            <a:ext cx="623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8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8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findByAuthor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8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library, name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8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8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b="1" lang="ru" sz="18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findByAuthor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(library, </a:t>
            </a:r>
            <a:r>
              <a:rPr b="1" lang="ru" sz="1800">
                <a:solidFill>
                  <a:srgbClr val="54A85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‘John’</a:t>
            </a:r>
            <a: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ru" sz="18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5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{</a:t>
            </a:r>
            <a:endParaRPr b="1" sz="15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  author: "John",</a:t>
            </a:r>
            <a:endParaRPr b="1" sz="15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  price: 5,</a:t>
            </a:r>
            <a:endParaRPr b="1" sz="15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},</a:t>
            </a:r>
            <a:endParaRPr b="1" sz="15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</a:t>
            </a:r>
            <a:endParaRPr/>
          </a:p>
        </p:txBody>
      </p:sp>
      <p:sp>
        <p:nvSpPr>
          <p:cNvPr id="228" name="Google Shape;22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1" lang="ru" sz="19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9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9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9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9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1" lang="ru" sz="19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r>
              <a:rPr b="1" lang="ru" sz="19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9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44" name="Google Shape;244;p46"/>
          <p:cNvSpPr txBox="1"/>
          <p:nvPr>
            <p:ph idx="1" type="body"/>
          </p:nvPr>
        </p:nvSpPr>
        <p:spPr>
          <a:xfrm>
            <a:off x="268825" y="1981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vector&lt;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console.log(names[0]) // “Anna”</a:t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name[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"Jenny"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(names[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Jenny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"Jenny"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(names)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["Anna", "Ploy", "Sara", "Jenny"]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name[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"Jenny"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(names[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Jenny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Задача о фильтрации массива: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которая принимает массив чисел в качестве аргумента и возвращает новый массив, содержащий только положительные числа из исходного массива.</a:t>
            </a:r>
            <a:endParaRPr/>
          </a:p>
        </p:txBody>
      </p:sp>
      <p:sp>
        <p:nvSpPr>
          <p:cNvPr id="270" name="Google Shape;270;p51"/>
          <p:cNvSpPr txBox="1"/>
          <p:nvPr/>
        </p:nvSpPr>
        <p:spPr>
          <a:xfrm>
            <a:off x="328625" y="2550325"/>
            <a:ext cx="8229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filterEven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filterEven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(number))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[2, 4, 6, 8]</a:t>
            </a:r>
            <a:endParaRPr b="1" sz="15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39625" y="1152475"/>
            <a:ext cx="402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600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716125" y="1152475"/>
            <a:ext cx="42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(int i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num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864750" y="656575"/>
            <a:ext cx="46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JS</a:t>
            </a:r>
            <a:endParaRPr sz="2000"/>
          </a:p>
        </p:txBody>
      </p:sp>
      <p:sp>
        <p:nvSpPr>
          <p:cNvPr id="73" name="Google Shape;73;p16"/>
          <p:cNvSpPr txBox="1"/>
          <p:nvPr/>
        </p:nvSpPr>
        <p:spPr>
          <a:xfrm>
            <a:off x="5380975" y="656575"/>
            <a:ext cx="46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C++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сумме элементов массива: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которая принимает массив чисел в качестве аргумента и возвращает сумму всех элементов массива.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2"/>
          <p:cNvSpPr txBox="1"/>
          <p:nvPr/>
        </p:nvSpPr>
        <p:spPr>
          <a:xfrm>
            <a:off x="328625" y="2550325"/>
            <a:ext cx="82296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(number))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45</a:t>
            </a:r>
            <a:endParaRPr b="1" sz="16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проверке наличия элемента: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которая принимает массив и значение в качестве аргументов и возвращает true, если значение присутствует в массиве, и false, если значение отсутствует в массиве.</a:t>
            </a:r>
            <a:br>
              <a:rPr lang="ru"/>
            </a:br>
            <a:r>
              <a:rPr lang="ru">
                <a:solidFill>
                  <a:schemeClr val="lt2"/>
                </a:solidFill>
                <a:highlight>
                  <a:srgbClr val="A8A8A8"/>
                </a:highlight>
              </a:rPr>
              <a:t>Если вызвать return из цикла цикл прервется</a:t>
            </a:r>
            <a:endParaRPr>
              <a:solidFill>
                <a:schemeClr val="lt2"/>
              </a:solidFill>
              <a:highlight>
                <a:srgbClr val="A8A8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3"/>
          <p:cNvSpPr txBox="1"/>
          <p:nvPr/>
        </p:nvSpPr>
        <p:spPr>
          <a:xfrm>
            <a:off x="328625" y="2550325"/>
            <a:ext cx="82296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isInArray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isInArray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 sz="15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isInArray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1" sz="15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4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поиске повторяющихся элементов: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которая принимает массив в качестве аргумента и возвращает новый массив, содержащий только повторяющиеся элементы из исходного массива.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4"/>
          <p:cNvSpPr txBox="1"/>
          <p:nvPr/>
        </p:nvSpPr>
        <p:spPr>
          <a:xfrm>
            <a:off x="328625" y="2550325"/>
            <a:ext cx="82296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findDuplicates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findDuplicates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[1, 2, 7]</a:t>
            </a:r>
            <a:endParaRPr b="1" sz="17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88075" y="80075"/>
            <a:ext cx="886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Запросите</a:t>
            </a:r>
            <a:r>
              <a:rPr lang="ru" sz="2400"/>
              <a:t> у пользователя высоту треугольника (целое положительное число) и затем выводит треугольник, состоящий из символа "#". Каждый уровень треугольника должен быть на одну решетку шире, чем предыдущий уровень, и треугольник должен быть выровнен по левому краю.</a:t>
            </a:r>
            <a:endParaRPr sz="2400"/>
          </a:p>
        </p:txBody>
      </p:sp>
      <p:sp>
        <p:nvSpPr>
          <p:cNvPr id="79" name="Google Shape;79;p17"/>
          <p:cNvSpPr txBox="1"/>
          <p:nvPr/>
        </p:nvSpPr>
        <p:spPr>
          <a:xfrm>
            <a:off x="7566600" y="2571750"/>
            <a:ext cx="1121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#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##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###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####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#####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8075" y="80075"/>
            <a:ext cx="886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Запросите у пользователя высоту пирамиды и затем выведите пирамиду, состоящую из символа "#". Каждый уровень пирамиды должен быть на одну решетку шире, чем предыдущий уровень, и пирамида должна быть выровнена по центру.</a:t>
            </a:r>
            <a:endParaRPr sz="2800"/>
          </a:p>
        </p:txBody>
      </p:sp>
      <p:sp>
        <p:nvSpPr>
          <p:cNvPr id="85" name="Google Shape;85;p18"/>
          <p:cNvSpPr txBox="1"/>
          <p:nvPr/>
        </p:nvSpPr>
        <p:spPr>
          <a:xfrm>
            <a:off x="7118200" y="2387575"/>
            <a:ext cx="2850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        #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      ###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    #####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  #######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#########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700">
                <a:solidFill>
                  <a:srgbClr val="0000FF"/>
                </a:solidFill>
              </a:rPr>
              <a:t>function sum (</a:t>
            </a:r>
            <a:r>
              <a:rPr b="1" lang="ru" sz="2700">
                <a:solidFill>
                  <a:srgbClr val="6AA84F"/>
                </a:solidFill>
              </a:rPr>
              <a:t>агрументы</a:t>
            </a:r>
            <a:r>
              <a:rPr b="1" lang="ru" sz="2700">
                <a:solidFill>
                  <a:srgbClr val="0000FF"/>
                </a:solidFill>
              </a:rPr>
              <a:t>) {</a:t>
            </a:r>
            <a:br>
              <a:rPr b="1" lang="ru" sz="2700">
                <a:solidFill>
                  <a:srgbClr val="0000FF"/>
                </a:solidFill>
              </a:rPr>
            </a:br>
            <a:r>
              <a:rPr b="1" lang="ru" sz="2700">
                <a:solidFill>
                  <a:srgbClr val="0000FF"/>
                </a:solidFill>
              </a:rPr>
              <a:t>	</a:t>
            </a:r>
            <a:r>
              <a:rPr b="1" lang="ru" sz="2700">
                <a:solidFill>
                  <a:srgbClr val="89DDFF"/>
                </a:solidFill>
              </a:rPr>
              <a:t>тело</a:t>
            </a:r>
            <a:br>
              <a:rPr b="1" lang="ru" sz="2700">
                <a:solidFill>
                  <a:srgbClr val="0000FF"/>
                </a:solidFill>
              </a:rPr>
            </a:br>
            <a:r>
              <a:rPr b="1" lang="ru" sz="2700">
                <a:solidFill>
                  <a:srgbClr val="0000FF"/>
                </a:solidFill>
              </a:rPr>
              <a:t>}</a:t>
            </a:r>
            <a:endParaRPr b="1" sz="2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"Hellow"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"Hellow"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223625" y="39500"/>
            <a:ext cx="8520600" cy="4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(sayHello)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[Function: sayHello]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"kek"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(sayHello)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kek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