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1BA4-7E8D-460E-AF5D-A25830FFC5B5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54E9-00C5-460C-AA73-D54C692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5250" y="1852612"/>
            <a:ext cx="4381500" cy="3152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2480" y="3007360"/>
            <a:ext cx="338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ab              ab              bc 	          a	     bc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99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7790" y="1771650"/>
            <a:ext cx="437642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2480" y="2915920"/>
            <a:ext cx="338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              ab              ab  	          a	     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940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9680" y="1838960"/>
            <a:ext cx="4511357" cy="3334702"/>
            <a:chOff x="3789680" y="1838960"/>
            <a:chExt cx="4511357" cy="3334702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89680" y="1838960"/>
              <a:ext cx="4511357" cy="33347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39920" y="2804160"/>
              <a:ext cx="354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a                bc                </a:t>
              </a:r>
              <a:r>
                <a:rPr lang="en-US" sz="1400" dirty="0" err="1" smtClean="0"/>
                <a:t>bc</a:t>
              </a:r>
              <a:r>
                <a:rPr lang="en-US" sz="1400" dirty="0" smtClean="0"/>
                <a:t>               c                ab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94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90044" y="654756"/>
            <a:ext cx="5554134" cy="4775199"/>
            <a:chOff x="2190044" y="654756"/>
            <a:chExt cx="5554134" cy="47751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" r="17192" b="-1"/>
            <a:stretch/>
          </p:blipFill>
          <p:spPr>
            <a:xfrm>
              <a:off x="2190044" y="654756"/>
              <a:ext cx="5554134" cy="477519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01057" y="2734578"/>
              <a:ext cx="4281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ab              </a:t>
              </a:r>
              <a:r>
                <a:rPr lang="en-US" sz="1400" dirty="0" smtClean="0"/>
                <a:t>   </a:t>
              </a:r>
              <a:r>
                <a:rPr lang="en-US" sz="1400" dirty="0" smtClean="0"/>
                <a:t>ab</a:t>
              </a:r>
              <a:r>
                <a:rPr lang="en-US" sz="1400" dirty="0" smtClean="0"/>
                <a:t>                 bc </a:t>
              </a:r>
              <a:r>
                <a:rPr lang="en-US" sz="1400" dirty="0" smtClean="0"/>
                <a:t>	   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a	 </a:t>
              </a:r>
              <a:r>
                <a:rPr lang="en-US" sz="1400" dirty="0" smtClean="0"/>
                <a:t>  </a:t>
              </a:r>
              <a:r>
                <a:rPr lang="en-US" sz="1400" dirty="0" smtClean="0"/>
                <a:t>bc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29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13198" y="855371"/>
            <a:ext cx="5161843" cy="4428873"/>
            <a:chOff x="3713198" y="855371"/>
            <a:chExt cx="5161843" cy="44288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750"/>
            <a:stretch/>
          </p:blipFill>
          <p:spPr>
            <a:xfrm>
              <a:off x="3713198" y="855371"/>
              <a:ext cx="5161843" cy="44288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83289" y="2486942"/>
              <a:ext cx="392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              </a:t>
              </a:r>
              <a:r>
                <a:rPr lang="en-US" sz="1400" dirty="0" smtClean="0"/>
                <a:t>    </a:t>
              </a:r>
              <a:r>
                <a:rPr lang="en-US" sz="1400" dirty="0" smtClean="0"/>
                <a:t>ab              </a:t>
              </a:r>
              <a:r>
                <a:rPr lang="en-US" sz="1400" dirty="0" smtClean="0"/>
                <a:t>  </a:t>
              </a:r>
              <a:r>
                <a:rPr lang="en-US" sz="1400" dirty="0" smtClean="0"/>
                <a:t>ab</a:t>
              </a:r>
              <a:r>
                <a:rPr lang="en-US" sz="1400" dirty="0" smtClean="0"/>
                <a:t>                    a</a:t>
              </a:r>
              <a:r>
                <a:rPr lang="en-US" sz="1400" dirty="0" smtClean="0"/>
                <a:t>	     </a:t>
              </a:r>
              <a:r>
                <a:rPr lang="en-US" sz="1400" dirty="0" smtClean="0"/>
                <a:t>             b</a:t>
              </a:r>
              <a:endParaRPr lang="en-US" sz="14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19" y="1606451"/>
            <a:ext cx="5163760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6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12625" y="821805"/>
            <a:ext cx="5475789" cy="4704970"/>
            <a:chOff x="2568615" y="717632"/>
            <a:chExt cx="5475789" cy="47049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69"/>
            <a:stretch/>
          </p:blipFill>
          <p:spPr>
            <a:xfrm>
              <a:off x="2568615" y="717632"/>
              <a:ext cx="5475789" cy="470497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49256" y="2167553"/>
              <a:ext cx="4132162" cy="309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</a:t>
              </a:r>
              <a:r>
                <a:rPr lang="en-US" sz="1400" dirty="0" smtClean="0"/>
                <a:t>a               </a:t>
              </a:r>
              <a:r>
                <a:rPr lang="en-US" sz="1400" dirty="0" smtClean="0"/>
                <a:t>    </a:t>
              </a:r>
              <a:r>
                <a:rPr lang="en-US" sz="1400" dirty="0" smtClean="0"/>
                <a:t>bc               </a:t>
              </a:r>
              <a:r>
                <a:rPr lang="en-US" sz="1400" dirty="0" smtClean="0"/>
                <a:t>   </a:t>
              </a:r>
              <a:r>
                <a:rPr lang="en-US" sz="1400" dirty="0" smtClean="0"/>
                <a:t>bc</a:t>
              </a:r>
              <a:r>
                <a:rPr lang="en-US" sz="1400" dirty="0" smtClean="0"/>
                <a:t>              </a:t>
              </a:r>
              <a:r>
                <a:rPr lang="en-US" sz="1400" dirty="0" smtClean="0"/>
                <a:t>       </a:t>
              </a:r>
              <a:r>
                <a:rPr lang="en-US" sz="1400" dirty="0" smtClean="0"/>
                <a:t>c                </a:t>
              </a:r>
              <a:r>
                <a:rPr lang="en-US" sz="1400" dirty="0" smtClean="0"/>
                <a:t>   ab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5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DELL</cp:lastModifiedBy>
  <cp:revision>13</cp:revision>
  <dcterms:created xsi:type="dcterms:W3CDTF">2024-05-03T06:13:04Z</dcterms:created>
  <dcterms:modified xsi:type="dcterms:W3CDTF">2024-08-31T16:21:58Z</dcterms:modified>
</cp:coreProperties>
</file>