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95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6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9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4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1BA4-7E8D-460E-AF5D-A25830FFC5B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5250" y="1852612"/>
            <a:ext cx="4381500" cy="3152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2480" y="3007360"/>
            <a:ext cx="338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ab              </a:t>
            </a:r>
            <a:r>
              <a:rPr lang="en-US" sz="1400" dirty="0" smtClean="0"/>
              <a:t>ab</a:t>
            </a:r>
            <a:r>
              <a:rPr lang="en-US" sz="1400" dirty="0" smtClean="0"/>
              <a:t>              bc 	          a	     bc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499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07790" y="1771650"/>
            <a:ext cx="4376420" cy="3314700"/>
            <a:chOff x="3907790" y="1771650"/>
            <a:chExt cx="4376420" cy="3314700"/>
          </a:xfrm>
        </p:grpSpPr>
        <p:pic>
          <p:nvPicPr>
            <p:cNvPr id="4" name="Pictur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907790" y="1771650"/>
              <a:ext cx="4376420" cy="33147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02480" y="2915920"/>
              <a:ext cx="3383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               ab              </a:t>
              </a:r>
              <a:r>
                <a:rPr lang="en-US" sz="1400" dirty="0" smtClean="0"/>
                <a:t>ab</a:t>
              </a:r>
              <a:r>
                <a:rPr lang="en-US" sz="1400" dirty="0" smtClean="0"/>
                <a:t>  	          a	     b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40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9680" y="1838960"/>
            <a:ext cx="4511357" cy="3334702"/>
            <a:chOff x="3789680" y="1838960"/>
            <a:chExt cx="4511357" cy="3334702"/>
          </a:xfrm>
        </p:grpSpPr>
        <p:pic>
          <p:nvPicPr>
            <p:cNvPr id="4" name="Pictur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789680" y="1838960"/>
              <a:ext cx="4511357" cy="333470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39920" y="2804160"/>
              <a:ext cx="354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a                bc                </a:t>
              </a:r>
              <a:r>
                <a:rPr lang="en-US" sz="1400" dirty="0" smtClean="0"/>
                <a:t>bc</a:t>
              </a:r>
              <a:r>
                <a:rPr lang="en-US" sz="1400" dirty="0" smtClean="0"/>
                <a:t>               c                ab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394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2024-05-03T06:13:04Z</dcterms:created>
  <dcterms:modified xsi:type="dcterms:W3CDTF">2024-05-03T09:38:19Z</dcterms:modified>
</cp:coreProperties>
</file>