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1B3B-0A16-43B2-8C77-E9090FD8227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7750-2E7F-4482-B569-83E04ABC2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7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1B3B-0A16-43B2-8C77-E9090FD8227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7750-2E7F-4482-B569-83E04ABC2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7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1B3B-0A16-43B2-8C77-E9090FD8227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7750-2E7F-4482-B569-83E04ABC2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6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1B3B-0A16-43B2-8C77-E9090FD8227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7750-2E7F-4482-B569-83E04ABC2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3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1B3B-0A16-43B2-8C77-E9090FD8227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7750-2E7F-4482-B569-83E04ABC2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5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1B3B-0A16-43B2-8C77-E9090FD8227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7750-2E7F-4482-B569-83E04ABC2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1B3B-0A16-43B2-8C77-E9090FD8227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7750-2E7F-4482-B569-83E04ABC2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8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1B3B-0A16-43B2-8C77-E9090FD8227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7750-2E7F-4482-B569-83E04ABC2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8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1B3B-0A16-43B2-8C77-E9090FD8227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7750-2E7F-4482-B569-83E04ABC2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3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1B3B-0A16-43B2-8C77-E9090FD8227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7750-2E7F-4482-B569-83E04ABC2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4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1B3B-0A16-43B2-8C77-E9090FD8227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7750-2E7F-4482-B569-83E04ABC2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51B3B-0A16-43B2-8C77-E9090FD8227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A7750-2E7F-4482-B569-83E04ABC2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2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961" y="1321887"/>
            <a:ext cx="6668078" cy="4214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8050" y="1150620"/>
            <a:ext cx="142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a             a            b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608320" y="1146809"/>
            <a:ext cx="142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ab           a            b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810500" y="1146808"/>
            <a:ext cx="142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ab           a            b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406140" y="3290499"/>
            <a:ext cx="142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a              a            b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608320" y="3290498"/>
            <a:ext cx="142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ab           a            b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2964970" y="1078302"/>
            <a:ext cx="554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(A)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110431" y="1078302"/>
            <a:ext cx="554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(B)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964970" y="3211691"/>
            <a:ext cx="554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(D)</a:t>
            </a:r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162187" y="3211691"/>
            <a:ext cx="554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(E)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380580" y="1078302"/>
            <a:ext cx="554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(C)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47467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7</cp:revision>
  <dcterms:created xsi:type="dcterms:W3CDTF">2024-09-22T08:20:47Z</dcterms:created>
  <dcterms:modified xsi:type="dcterms:W3CDTF">2024-09-22T09:51:31Z</dcterms:modified>
</cp:coreProperties>
</file>