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6E44-A11B-4629-8133-C768A96D307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C2E5-63FA-475B-9EA6-BE40C5D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9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6E44-A11B-4629-8133-C768A96D307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C2E5-63FA-475B-9EA6-BE40C5D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4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6E44-A11B-4629-8133-C768A96D307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C2E5-63FA-475B-9EA6-BE40C5D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0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6E44-A11B-4629-8133-C768A96D307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C2E5-63FA-475B-9EA6-BE40C5D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5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6E44-A11B-4629-8133-C768A96D307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C2E5-63FA-475B-9EA6-BE40C5D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1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6E44-A11B-4629-8133-C768A96D307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C2E5-63FA-475B-9EA6-BE40C5D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4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6E44-A11B-4629-8133-C768A96D307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C2E5-63FA-475B-9EA6-BE40C5D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6E44-A11B-4629-8133-C768A96D307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C2E5-63FA-475B-9EA6-BE40C5D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5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6E44-A11B-4629-8133-C768A96D307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C2E5-63FA-475B-9EA6-BE40C5D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7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6E44-A11B-4629-8133-C768A96D307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C2E5-63FA-475B-9EA6-BE40C5D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6E44-A11B-4629-8133-C768A96D307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2C2E5-63FA-475B-9EA6-BE40C5D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06E44-A11B-4629-8133-C768A96D307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C2E5-63FA-475B-9EA6-BE40C5D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1388" y="1205345"/>
            <a:ext cx="6774874" cy="37906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9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032317" y="407323"/>
            <a:ext cx="8516534" cy="6450677"/>
            <a:chOff x="2098819" y="116377"/>
            <a:chExt cx="8516534" cy="6450677"/>
          </a:xfrm>
        </p:grpSpPr>
        <p:pic>
          <p:nvPicPr>
            <p:cNvPr id="4" name="Picture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098819" y="116377"/>
              <a:ext cx="8416781" cy="6450677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3990109" y="1687484"/>
              <a:ext cx="465513" cy="2651760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774277" y="1687484"/>
              <a:ext cx="465513" cy="2651760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558445" y="1687484"/>
              <a:ext cx="465513" cy="2651760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342613" y="1687484"/>
              <a:ext cx="465513" cy="2651760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126781" y="1687484"/>
              <a:ext cx="465513" cy="2651760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910949" y="1687484"/>
              <a:ext cx="465513" cy="2651760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56605" y="1820487"/>
              <a:ext cx="465513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1    2</a:t>
              </a:r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r>
                <a:rPr lang="en-US" sz="1050" b="1" dirty="0" smtClean="0"/>
                <a:t>3    4</a:t>
              </a:r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 smtClean="0"/>
            </a:p>
            <a:p>
              <a:r>
                <a:rPr lang="en-US" sz="1050" b="1" dirty="0" smtClean="0"/>
                <a:t>5    6</a:t>
              </a:r>
              <a:endParaRPr lang="en-US" sz="105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21382" y="1820486"/>
              <a:ext cx="465513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1    2</a:t>
              </a:r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r>
                <a:rPr lang="en-US" sz="1050" b="1" dirty="0" smtClean="0"/>
                <a:t>3    4</a:t>
              </a:r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 smtClean="0"/>
            </a:p>
            <a:p>
              <a:r>
                <a:rPr lang="en-US" sz="1050" b="1" dirty="0" smtClean="0"/>
                <a:t>5    6</a:t>
              </a:r>
              <a:endParaRPr lang="en-US" sz="105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05550" y="1820485"/>
              <a:ext cx="465513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1    2</a:t>
              </a:r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r>
                <a:rPr lang="en-US" sz="1050" b="1" dirty="0" smtClean="0"/>
                <a:t>3    4</a:t>
              </a:r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 smtClean="0"/>
            </a:p>
            <a:p>
              <a:r>
                <a:rPr lang="en-US" sz="1050" b="1" dirty="0" smtClean="0"/>
                <a:t>5    6</a:t>
              </a:r>
              <a:endParaRPr lang="en-US" sz="105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62004" y="1820487"/>
              <a:ext cx="465513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1    2</a:t>
              </a:r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r>
                <a:rPr lang="en-US" sz="1050" b="1" dirty="0" smtClean="0"/>
                <a:t>3    4</a:t>
              </a:r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 smtClean="0"/>
            </a:p>
            <a:p>
              <a:r>
                <a:rPr lang="en-US" sz="1050" b="1" dirty="0" smtClean="0"/>
                <a:t>5    6</a:t>
              </a:r>
              <a:endParaRPr lang="en-US" sz="105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26781" y="1820486"/>
              <a:ext cx="465513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1    2</a:t>
              </a:r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r>
                <a:rPr lang="en-US" sz="1050" b="1" dirty="0" smtClean="0"/>
                <a:t>3    4</a:t>
              </a:r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 smtClean="0"/>
            </a:p>
            <a:p>
              <a:r>
                <a:rPr lang="en-US" sz="1050" b="1" dirty="0" smtClean="0"/>
                <a:t>5    6</a:t>
              </a:r>
              <a:endParaRPr lang="en-US" sz="105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0949" y="1820485"/>
              <a:ext cx="465513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1    2</a:t>
              </a:r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r>
                <a:rPr lang="en-US" sz="1050" b="1" dirty="0" smtClean="0"/>
                <a:t>3    4</a:t>
              </a:r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 smtClean="0"/>
            </a:p>
            <a:p>
              <a:r>
                <a:rPr lang="en-US" sz="1050" b="1" dirty="0" smtClean="0"/>
                <a:t>5    6</a:t>
              </a:r>
              <a:endParaRPr lang="en-US" sz="105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90109" y="4339244"/>
              <a:ext cx="43863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rgbClr val="FF0000"/>
                  </a:solidFill>
                </a:rPr>
                <a:t>A                            B                          C	                     D	                    E	            F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229599" y="6134793"/>
              <a:ext cx="473825" cy="2660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20753" y="6111816"/>
              <a:ext cx="717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Plots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94598" y="5873183"/>
              <a:ext cx="17207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Numbers (1-6) are 1m by 1m quadrants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248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22" y="411218"/>
            <a:ext cx="8245555" cy="60355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2459" y="1629296"/>
            <a:ext cx="5428210" cy="3217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91345" y="1911928"/>
            <a:ext cx="465513" cy="265176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23833" y="1911928"/>
            <a:ext cx="465513" cy="265176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189573" y="1911928"/>
            <a:ext cx="465513" cy="265176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977897" y="1911928"/>
            <a:ext cx="465513" cy="265176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768820" y="1911928"/>
            <a:ext cx="465513" cy="265176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568056" y="1911928"/>
            <a:ext cx="465513" cy="265176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491345" y="1986245"/>
            <a:ext cx="4542224" cy="2595649"/>
            <a:chOff x="4056605" y="1645918"/>
            <a:chExt cx="4319857" cy="2371124"/>
          </a:xfrm>
        </p:grpSpPr>
        <p:sp>
          <p:nvSpPr>
            <p:cNvPr id="12" name="TextBox 11"/>
            <p:cNvSpPr txBox="1"/>
            <p:nvPr/>
          </p:nvSpPr>
          <p:spPr>
            <a:xfrm>
              <a:off x="4056605" y="1645920"/>
              <a:ext cx="465513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1    2</a:t>
              </a:r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r>
                <a:rPr lang="en-US" sz="1050" b="1" dirty="0" smtClean="0"/>
                <a:t>3    4</a:t>
              </a:r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 smtClean="0"/>
            </a:p>
            <a:p>
              <a:r>
                <a:rPr lang="en-US" sz="1050" b="1" dirty="0" smtClean="0"/>
                <a:t>5    6</a:t>
              </a:r>
              <a:endParaRPr lang="en-US" sz="105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29126" y="1662551"/>
              <a:ext cx="465513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1    2</a:t>
              </a:r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r>
                <a:rPr lang="en-US" sz="1050" b="1" dirty="0" smtClean="0"/>
                <a:t>3    4</a:t>
              </a:r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 smtClean="0"/>
            </a:p>
            <a:p>
              <a:r>
                <a:rPr lang="en-US" sz="1050" b="1" dirty="0" smtClean="0"/>
                <a:t>5    6</a:t>
              </a:r>
              <a:endParaRPr lang="en-US" sz="105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05550" y="1645918"/>
              <a:ext cx="465513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1    2</a:t>
              </a:r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r>
                <a:rPr lang="en-US" sz="1050" b="1" dirty="0" smtClean="0"/>
                <a:t>3    4</a:t>
              </a:r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 smtClean="0"/>
            </a:p>
            <a:p>
              <a:r>
                <a:rPr lang="en-US" sz="1050" b="1" dirty="0" smtClean="0"/>
                <a:t>5    6</a:t>
              </a:r>
              <a:endParaRPr lang="en-US" sz="105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62004" y="1645920"/>
              <a:ext cx="465513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1    2</a:t>
              </a:r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r>
                <a:rPr lang="en-US" sz="1050" b="1" dirty="0" smtClean="0"/>
                <a:t>3    4</a:t>
              </a:r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 smtClean="0"/>
            </a:p>
            <a:p>
              <a:r>
                <a:rPr lang="en-US" sz="1050" b="1" dirty="0" smtClean="0"/>
                <a:t>5    6</a:t>
              </a:r>
              <a:endParaRPr lang="en-US" sz="105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26781" y="1645919"/>
              <a:ext cx="465513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1    2</a:t>
              </a:r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r>
                <a:rPr lang="en-US" sz="1050" b="1" dirty="0" smtClean="0"/>
                <a:t>3    4</a:t>
              </a:r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 smtClean="0"/>
            </a:p>
            <a:p>
              <a:r>
                <a:rPr lang="en-US" sz="1050" b="1" dirty="0" smtClean="0"/>
                <a:t>5    6</a:t>
              </a:r>
              <a:endParaRPr lang="en-US" sz="105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910949" y="1645918"/>
              <a:ext cx="465513" cy="235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1    2</a:t>
              </a:r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r>
                <a:rPr lang="en-US" sz="1050" b="1" dirty="0" smtClean="0"/>
                <a:t>3    4</a:t>
              </a:r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/>
            </a:p>
            <a:p>
              <a:endParaRPr lang="en-US" sz="1050" b="1" dirty="0" smtClean="0"/>
            </a:p>
            <a:p>
              <a:endParaRPr lang="en-US" sz="1050" b="1" dirty="0" smtClean="0"/>
            </a:p>
            <a:p>
              <a:r>
                <a:rPr lang="en-US" sz="1050" b="1" dirty="0" smtClean="0"/>
                <a:t>5    6</a:t>
              </a:r>
              <a:endParaRPr lang="en-US" sz="1050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647216" y="4563686"/>
            <a:ext cx="4386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R1                         R2                        R3</a:t>
            </a:r>
            <a:r>
              <a:rPr lang="en-US" sz="1000" b="1" dirty="0" smtClean="0">
                <a:solidFill>
                  <a:srgbClr val="FF0000"/>
                </a:solidFill>
              </a:rPr>
              <a:t>	                   </a:t>
            </a:r>
            <a:r>
              <a:rPr lang="en-US" sz="1000" b="1" dirty="0" smtClean="0">
                <a:solidFill>
                  <a:srgbClr val="FF0000"/>
                </a:solidFill>
              </a:rPr>
              <a:t>R4</a:t>
            </a:r>
            <a:r>
              <a:rPr lang="en-US" sz="1000" b="1" dirty="0" smtClean="0">
                <a:solidFill>
                  <a:srgbClr val="FF0000"/>
                </a:solidFill>
              </a:rPr>
              <a:t>	                 </a:t>
            </a:r>
            <a:r>
              <a:rPr lang="en-US" sz="1000" b="1" dirty="0" smtClean="0">
                <a:solidFill>
                  <a:srgbClr val="FF0000"/>
                </a:solidFill>
              </a:rPr>
              <a:t>R5</a:t>
            </a:r>
            <a:r>
              <a:rPr lang="en-US" sz="1000" b="1" dirty="0" smtClean="0">
                <a:solidFill>
                  <a:srgbClr val="FF0000"/>
                </a:solidFill>
              </a:rPr>
              <a:t>	            </a:t>
            </a:r>
            <a:r>
              <a:rPr lang="en-US" sz="1000" b="1" dirty="0" smtClean="0">
                <a:solidFill>
                  <a:srgbClr val="FF0000"/>
                </a:solidFill>
              </a:rPr>
              <a:t>R6</a:t>
            </a:r>
            <a:endParaRPr lang="en-US" sz="1000" b="1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492903" y="1962511"/>
            <a:ext cx="463955" cy="2484798"/>
            <a:chOff x="3492903" y="1962511"/>
            <a:chExt cx="463955" cy="2484798"/>
          </a:xfrm>
        </p:grpSpPr>
        <p:sp>
          <p:nvSpPr>
            <p:cNvPr id="22" name="Rectangle 21"/>
            <p:cNvSpPr/>
            <p:nvPr/>
          </p:nvSpPr>
          <p:spPr>
            <a:xfrm>
              <a:off x="3507634" y="4095601"/>
              <a:ext cx="449224" cy="3517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01572" y="3099112"/>
              <a:ext cx="449224" cy="3517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492903" y="1962511"/>
              <a:ext cx="449224" cy="3517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18354" y="1962511"/>
            <a:ext cx="463955" cy="2484798"/>
            <a:chOff x="3492903" y="1962511"/>
            <a:chExt cx="463955" cy="2484798"/>
          </a:xfrm>
        </p:grpSpPr>
        <p:sp>
          <p:nvSpPr>
            <p:cNvPr id="28" name="Rectangle 27"/>
            <p:cNvSpPr/>
            <p:nvPr/>
          </p:nvSpPr>
          <p:spPr>
            <a:xfrm>
              <a:off x="3507634" y="4095601"/>
              <a:ext cx="449224" cy="3517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501572" y="3099112"/>
              <a:ext cx="449224" cy="3517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492903" y="1962511"/>
              <a:ext cx="449224" cy="3517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182536" y="1959251"/>
            <a:ext cx="463955" cy="2484798"/>
            <a:chOff x="3492903" y="1962511"/>
            <a:chExt cx="463955" cy="2484798"/>
          </a:xfrm>
        </p:grpSpPr>
        <p:sp>
          <p:nvSpPr>
            <p:cNvPr id="32" name="Rectangle 31"/>
            <p:cNvSpPr/>
            <p:nvPr/>
          </p:nvSpPr>
          <p:spPr>
            <a:xfrm>
              <a:off x="3507634" y="4095601"/>
              <a:ext cx="449224" cy="3517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01572" y="3099112"/>
              <a:ext cx="449224" cy="3517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492903" y="1962511"/>
              <a:ext cx="449224" cy="3517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964900" y="1955991"/>
            <a:ext cx="463955" cy="2484798"/>
            <a:chOff x="3492903" y="1962511"/>
            <a:chExt cx="463955" cy="2484798"/>
          </a:xfrm>
        </p:grpSpPr>
        <p:sp>
          <p:nvSpPr>
            <p:cNvPr id="36" name="Rectangle 35"/>
            <p:cNvSpPr/>
            <p:nvPr/>
          </p:nvSpPr>
          <p:spPr>
            <a:xfrm>
              <a:off x="3507634" y="4095601"/>
              <a:ext cx="449224" cy="3517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01572" y="3099112"/>
              <a:ext cx="449224" cy="3517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92903" y="1962511"/>
              <a:ext cx="449224" cy="3517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568834" y="1955991"/>
            <a:ext cx="463955" cy="2484798"/>
            <a:chOff x="3492903" y="1962511"/>
            <a:chExt cx="463955" cy="2484798"/>
          </a:xfrm>
        </p:grpSpPr>
        <p:sp>
          <p:nvSpPr>
            <p:cNvPr id="40" name="Rectangle 39"/>
            <p:cNvSpPr/>
            <p:nvPr/>
          </p:nvSpPr>
          <p:spPr>
            <a:xfrm>
              <a:off x="3507634" y="4095601"/>
              <a:ext cx="449224" cy="3517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01572" y="3099112"/>
              <a:ext cx="449224" cy="3517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92903" y="1962511"/>
              <a:ext cx="449224" cy="3517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756775" y="1960253"/>
            <a:ext cx="463955" cy="2484798"/>
            <a:chOff x="3492903" y="1962511"/>
            <a:chExt cx="463955" cy="2484798"/>
          </a:xfrm>
        </p:grpSpPr>
        <p:sp>
          <p:nvSpPr>
            <p:cNvPr id="44" name="Rectangle 43"/>
            <p:cNvSpPr/>
            <p:nvPr/>
          </p:nvSpPr>
          <p:spPr>
            <a:xfrm>
              <a:off x="3507634" y="4095601"/>
              <a:ext cx="449224" cy="3517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01572" y="3099112"/>
              <a:ext cx="449224" cy="3517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492903" y="1962511"/>
              <a:ext cx="449224" cy="3517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8470669" y="5868787"/>
            <a:ext cx="1712422" cy="482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296103" y="5881999"/>
            <a:ext cx="17041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Numbers (1-6) are the 1 × 1 m </a:t>
            </a:r>
            <a:r>
              <a:rPr lang="en-US" sz="1400" b="1" dirty="0" smtClean="0"/>
              <a:t>quadrats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8361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99</Words>
  <Application>Microsoft Office PowerPoint</Application>
  <PresentationFormat>Widescreen</PresentationFormat>
  <Paragraphs>173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</cp:revision>
  <dcterms:created xsi:type="dcterms:W3CDTF">2025-02-25T10:32:29Z</dcterms:created>
  <dcterms:modified xsi:type="dcterms:W3CDTF">2025-03-18T12:51:51Z</dcterms:modified>
</cp:coreProperties>
</file>