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35502" y="1342167"/>
            <a:ext cx="8419381" cy="4919171"/>
            <a:chOff x="1535502" y="1342167"/>
            <a:chExt cx="8419381" cy="49191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781"/>
            <a:stretch>
              <a:fillRect/>
            </a:stretch>
          </p:blipFill>
          <p:spPr>
            <a:xfrm>
              <a:off x="1535502" y="1378787"/>
              <a:ext cx="8419381" cy="48825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1057" y="1342167"/>
              <a:ext cx="68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a	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     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ab                       b                       ab</a:t>
              </a:r>
              <a:endParaRPr lang="en-US" sz="1600" i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ed_nm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5180" y="137795"/>
            <a:ext cx="8379460" cy="62852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2719705" y="1097915"/>
            <a:ext cx="174879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= 0.1399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x_nm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205105"/>
            <a:ext cx="7469505" cy="5602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010" y="106235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= 0.106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67462" y="603849"/>
            <a:ext cx="7625752" cy="5719314"/>
            <a:chOff x="2067462" y="603849"/>
            <a:chExt cx="7625752" cy="5719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462" y="603849"/>
              <a:ext cx="7625752" cy="57193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9684" y="897147"/>
              <a:ext cx="183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Stress = 0.1646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Nosa osawe</cp:lastModifiedBy>
  <cp:revision>8</cp:revision>
  <dcterms:created xsi:type="dcterms:W3CDTF">2024-09-05T13:51:00Z</dcterms:created>
  <dcterms:modified xsi:type="dcterms:W3CDTF">2025-06-07T14:51:19Z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31E6EA7192BB48A788011D374049DF8F_12</vt:lpwstr>
  </property>
  <property fmtid="{D5CDD505-2E9C-101B-9397-08002B2CF9AE}" pid="3" name="KSOProductBuildVer">
    <vt:lpwstr>1033-12.2.0.21179</vt:lpwstr>
  </property>
</Properties>
</file>