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26F4AE-9A18-41D5-BC58-D6F727724FB8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45EC0-4969-4230-878F-872BB8C31A2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1535502" y="1342167"/>
            <a:ext cx="8419381" cy="4919171"/>
            <a:chOff x="1535502" y="1342167"/>
            <a:chExt cx="8419381" cy="4919171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3781"/>
            <a:stretch>
              <a:fillRect/>
            </a:stretch>
          </p:blipFill>
          <p:spPr>
            <a:xfrm>
              <a:off x="1535502" y="1378787"/>
              <a:ext cx="8419381" cy="4882551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1057" y="1342167"/>
              <a:ext cx="688388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i="1" dirty="0" smtClean="0"/>
                <a:t>a	         ab	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               ab	</a:t>
              </a:r>
              <a:r>
                <a:rPr lang="en-US" sz="1600" i="1" dirty="0"/>
                <a:t> </a:t>
              </a:r>
              <a:r>
                <a:rPr lang="en-US" sz="1600" i="1" dirty="0" smtClean="0"/>
                <a:t> ab                       b                       ab</a:t>
              </a:r>
              <a:endParaRPr lang="en-US" sz="1600" i="1" dirty="0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2129155" y="461010"/>
            <a:ext cx="7349490" cy="609346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 flipH="1">
            <a:off x="2719705" y="1097915"/>
            <a:ext cx="17487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= 0.1308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ex_nmd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7360" y="205105"/>
            <a:ext cx="7469505" cy="56026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93010" y="1062355"/>
            <a:ext cx="1992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Stress = 0.106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2067462" y="603849"/>
            <a:ext cx="7625752" cy="5719314"/>
            <a:chOff x="2067462" y="603849"/>
            <a:chExt cx="7625752" cy="571931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67462" y="603849"/>
              <a:ext cx="7625752" cy="5719314"/>
            </a:xfrm>
            <a:prstGeom prst="rect">
              <a:avLst/>
            </a:prstGeom>
          </p:spPr>
        </p:pic>
        <p:sp>
          <p:nvSpPr>
            <p:cNvPr id="5" name="TextBox 4"/>
            <p:cNvSpPr txBox="1"/>
            <p:nvPr/>
          </p:nvSpPr>
          <p:spPr>
            <a:xfrm>
              <a:off x="2639684" y="897147"/>
              <a:ext cx="18374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Stress = 0.1646</a:t>
              </a:r>
              <a:endParaRPr lang="en-US" dirty="0"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130</Words>
  <Application>WPS Presentation</Application>
  <PresentationFormat>Widescreen</PresentationFormat>
  <Paragraphs>8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Microsoft YaHei</vt:lpstr>
      <vt:lpstr>Arial Unicode MS</vt:lpstr>
      <vt:lpstr>Calibri Light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Nosa osawe</cp:lastModifiedBy>
  <cp:revision>9</cp:revision>
  <dcterms:created xsi:type="dcterms:W3CDTF">2024-09-05T13:51:00Z</dcterms:created>
  <dcterms:modified xsi:type="dcterms:W3CDTF">2025-06-14T19:42:50Z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31E6EA7192BB48A788011D374049DF8F_12</vt:lpwstr>
  </property>
  <property fmtid="{D5CDD505-2E9C-101B-9397-08002B2CF9AE}" pid="3" name="KSOProductBuildVer">
    <vt:lpwstr>1033-12.2.0.21179</vt:lpwstr>
  </property>
</Properties>
</file>